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600447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30687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60928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685327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515567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345807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176048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6567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44633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2041024" y="3300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2185205" y="33019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259854" y="3894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1933873" y="33176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2539843" y="37523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604386" y="3700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39728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28432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84320" y="600447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84320" y="430687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84320" y="260928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84320" y="685327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84320" y="515567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284320" y="345807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84320" y="176048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05271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33337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5972350" y="60211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6652882" y="56867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428432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17136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171360" y="600447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171360" y="430687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171360" y="260928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171360" y="685327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171360" y="515567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7171360" y="345807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7171360" y="176048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793975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22041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8106489" y="2978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7693078" y="3245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9301986" y="6634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9039909" y="64638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8978856" y="5160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7733592" y="3423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9529016" y="6145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9190873" y="5781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8125606" y="46533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8155489" y="2277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8248964" y="2879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8406893" y="24661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8063118" y="47167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7726260" y="25771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7749072" y="22386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7460418" y="22368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7668431" y="2237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8379894" y="2238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7623554" y="2236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8139321" y="4840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7440220" y="4497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8186113" y="25773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8390330" y="3353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7573122" y="32056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8281135" y="49334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8140622" y="45540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9549485" y="51175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8215058" y="2038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422221" y="3127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8004472" y="34400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8338915" y="45058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7923336" y="24069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7449326" y="22743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8204440" y="35634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8369099" y="4523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7954982" y="21595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7572476" y="24715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8112210" y="20864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8322122" y="2469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7866053" y="2035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8112083" y="27446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7737442" y="1641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7975307" y="3233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7845564" y="26292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8070203" y="25093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8110040" y="27279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7657961" y="32198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7984798" y="29442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8411375" y="3093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8106775" y="30092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7914512" y="3294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8128307" y="3776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717136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39728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2576128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101" name="rc100"/>
            <p:cNvSpPr/>
            <p:nvPr/>
          </p:nvSpPr>
          <p:spPr>
            <a:xfrm>
              <a:off x="428432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5366878" y="1274979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103" name="rc102"/>
            <p:cNvSpPr/>
            <p:nvPr/>
          </p:nvSpPr>
          <p:spPr>
            <a:xfrm>
              <a:off x="717136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8222895" y="1252714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5" name="pl104"/>
            <p:cNvSpPr/>
            <p:nvPr/>
          </p:nvSpPr>
          <p:spPr>
            <a:xfrm>
              <a:off x="216567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44633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211912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41525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09" name="pl108"/>
            <p:cNvSpPr/>
            <p:nvPr/>
          </p:nvSpPr>
          <p:spPr>
            <a:xfrm>
              <a:off x="505271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633337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00616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0229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13" name="pl112"/>
            <p:cNvSpPr/>
            <p:nvPr/>
          </p:nvSpPr>
          <p:spPr>
            <a:xfrm>
              <a:off x="793975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922041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789320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918933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148183" y="681158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148183" y="511398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148183" y="341638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148183" y="171879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21" name="pl120"/>
            <p:cNvSpPr/>
            <p:nvPr/>
          </p:nvSpPr>
          <p:spPr>
            <a:xfrm>
              <a:off x="1362485" y="68532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362485" y="5155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362485" y="34580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362485" y="17604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>
              <a:off x="5332063" y="7112800"/>
              <a:ext cx="72196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H/M/L</a:t>
              </a:r>
            </a:p>
          </p:txBody>
        </p:sp>
        <p:sp>
          <p:nvSpPr>
            <p:cNvPr id="126" name="tx125"/>
            <p:cNvSpPr/>
            <p:nvPr/>
          </p:nvSpPr>
          <p:spPr>
            <a:xfrm rot="-5400000">
              <a:off x="399506" y="4117753"/>
              <a:ext cx="126548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Overall Scores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1397280" y="979814"/>
              <a:ext cx="2319865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Overall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2025-05-07T12:04:53Z</dcterms:modified>
  <cp:category/>
</cp:coreProperties>
</file>