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97280" y="1423720"/>
              <a:ext cx="2817450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97280" y="597657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97280" y="428633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97280" y="259610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97280" y="682168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97280" y="513145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397280" y="344122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97280" y="175099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6567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44633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5"/>
            <p:cNvSpPr/>
            <p:nvPr/>
          </p:nvSpPr>
          <p:spPr>
            <a:xfrm>
              <a:off x="1781182" y="32974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2066720" y="32988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1636597" y="38890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1885910" y="33136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19"/>
            <p:cNvSpPr/>
            <p:nvPr/>
          </p:nvSpPr>
          <p:spPr>
            <a:xfrm>
              <a:off x="2115626" y="37507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1625858" y="36995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1397280" y="1423720"/>
              <a:ext cx="2817450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284320" y="1423720"/>
              <a:ext cx="2817450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284320" y="597657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284320" y="428633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84320" y="259610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284320" y="682168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284320" y="513145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284320" y="344122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284320" y="175099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05271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633337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2"/>
            <p:cNvSpPr/>
            <p:nvPr/>
          </p:nvSpPr>
          <p:spPr>
            <a:xfrm>
              <a:off x="5859412" y="60082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3"/>
            <p:cNvSpPr/>
            <p:nvPr/>
          </p:nvSpPr>
          <p:spPr>
            <a:xfrm>
              <a:off x="6419849" y="56786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4284320" y="1423720"/>
              <a:ext cx="2817450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7171360" y="1423720"/>
              <a:ext cx="2817450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7171360" y="597657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7171360" y="428633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7171360" y="259610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7171360" y="682168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7171360" y="513145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7171360" y="344122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7171360" y="175099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793975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922041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5"/>
            <p:cNvSpPr/>
            <p:nvPr/>
          </p:nvSpPr>
          <p:spPr>
            <a:xfrm>
              <a:off x="8012987" y="29950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8382402" y="32710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9070442" y="66340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8"/>
            <p:cNvSpPr/>
            <p:nvPr/>
          </p:nvSpPr>
          <p:spPr>
            <a:xfrm>
              <a:off x="9657060" y="64687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9284774" y="51562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7746302" y="34387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9199896" y="61385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2"/>
            <p:cNvSpPr/>
            <p:nvPr/>
          </p:nvSpPr>
          <p:spPr>
            <a:xfrm>
              <a:off x="9482896" y="57771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8084777" y="46529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7802068" y="22746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7585601" y="28720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6"/>
            <p:cNvSpPr/>
            <p:nvPr/>
          </p:nvSpPr>
          <p:spPr>
            <a:xfrm>
              <a:off x="7427964" y="24636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8336331" y="47111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8"/>
            <p:cNvSpPr/>
            <p:nvPr/>
          </p:nvSpPr>
          <p:spPr>
            <a:xfrm>
              <a:off x="8366337" y="25778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7880801" y="22360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0"/>
            <p:cNvSpPr/>
            <p:nvPr/>
          </p:nvSpPr>
          <p:spPr>
            <a:xfrm>
              <a:off x="7637585" y="22363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7659258" y="22359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2"/>
            <p:cNvSpPr/>
            <p:nvPr/>
          </p:nvSpPr>
          <p:spPr>
            <a:xfrm>
              <a:off x="7416436" y="22356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3"/>
            <p:cNvSpPr/>
            <p:nvPr/>
          </p:nvSpPr>
          <p:spPr>
            <a:xfrm>
              <a:off x="8399851" y="22358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4"/>
            <p:cNvSpPr/>
            <p:nvPr/>
          </p:nvSpPr>
          <p:spPr>
            <a:xfrm>
              <a:off x="8306306" y="48976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7697384" y="44837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6"/>
            <p:cNvSpPr/>
            <p:nvPr/>
          </p:nvSpPr>
          <p:spPr>
            <a:xfrm>
              <a:off x="8404854" y="25768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7"/>
            <p:cNvSpPr/>
            <p:nvPr/>
          </p:nvSpPr>
          <p:spPr>
            <a:xfrm>
              <a:off x="7936942" y="33658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8"/>
            <p:cNvSpPr/>
            <p:nvPr/>
          </p:nvSpPr>
          <p:spPr>
            <a:xfrm>
              <a:off x="8115304" y="31991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7705255" y="49353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0"/>
            <p:cNvSpPr/>
            <p:nvPr/>
          </p:nvSpPr>
          <p:spPr>
            <a:xfrm>
              <a:off x="7940805" y="45394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1"/>
            <p:cNvSpPr/>
            <p:nvPr/>
          </p:nvSpPr>
          <p:spPr>
            <a:xfrm>
              <a:off x="8741272" y="51100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8186823" y="20375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7721102" y="31268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8318869" y="34491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8334806" y="44958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8390431" y="24065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7996638" y="22736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8373786" y="35744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7903893" y="45596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7881614" y="21581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7795309" y="24702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7614793" y="20852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7912699" y="24632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7651501" y="20350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8334240" y="27412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7477431" y="16417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7962098" y="32328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8196987" y="26326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7675200" y="25108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8219679" y="27382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7603397" y="32446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8168809" y="29320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8006196" y="30876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7814865" y="30165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7417623" y="32875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7995867" y="37680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7171360" y="1423720"/>
              <a:ext cx="2817450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139728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2576128" y="1274979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101" name="rc100"/>
            <p:cNvSpPr/>
            <p:nvPr/>
          </p:nvSpPr>
          <p:spPr>
            <a:xfrm>
              <a:off x="428432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1"/>
            <p:cNvSpPr/>
            <p:nvPr/>
          </p:nvSpPr>
          <p:spPr>
            <a:xfrm>
              <a:off x="5366878" y="1274979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103" name="rc102"/>
            <p:cNvSpPr/>
            <p:nvPr/>
          </p:nvSpPr>
          <p:spPr>
            <a:xfrm>
              <a:off x="717136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8222895" y="1252714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105" name="pl104"/>
            <p:cNvSpPr/>
            <p:nvPr/>
          </p:nvSpPr>
          <p:spPr>
            <a:xfrm>
              <a:off x="216567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44633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6"/>
            <p:cNvSpPr/>
            <p:nvPr/>
          </p:nvSpPr>
          <p:spPr>
            <a:xfrm>
              <a:off x="211912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415257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109" name="pl108"/>
            <p:cNvSpPr/>
            <p:nvPr/>
          </p:nvSpPr>
          <p:spPr>
            <a:xfrm>
              <a:off x="505271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633337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10"/>
            <p:cNvSpPr/>
            <p:nvPr/>
          </p:nvSpPr>
          <p:spPr>
            <a:xfrm>
              <a:off x="500616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302297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113" name="pl112"/>
            <p:cNvSpPr/>
            <p:nvPr/>
          </p:nvSpPr>
          <p:spPr>
            <a:xfrm>
              <a:off x="793975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922041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789320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9189337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1148183" y="6779994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1148183" y="508976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1148183" y="339953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148183" y="170930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121" name="pl120"/>
            <p:cNvSpPr/>
            <p:nvPr/>
          </p:nvSpPr>
          <p:spPr>
            <a:xfrm>
              <a:off x="1362485" y="68216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1362485" y="51314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1362485" y="34412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362485" y="17509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4"/>
            <p:cNvSpPr/>
            <p:nvPr/>
          </p:nvSpPr>
          <p:spPr>
            <a:xfrm>
              <a:off x="5332063" y="7112800"/>
              <a:ext cx="721965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SIN1 H/M/L</a:t>
              </a:r>
            </a:p>
          </p:txBody>
        </p:sp>
        <p:sp>
          <p:nvSpPr>
            <p:cNvPr id="126" name="tx125"/>
            <p:cNvSpPr/>
            <p:nvPr/>
          </p:nvSpPr>
          <p:spPr>
            <a:xfrm rot="-5400000">
              <a:off x="380100" y="4117788"/>
              <a:ext cx="1304366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SIN1 Domain Scores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1397280" y="979896"/>
              <a:ext cx="2366523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SIN1 Domain Score Distribution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2025-05-07T12:04:52Z</dcterms:modified>
  <cp:category/>
</cp:coreProperties>
</file>