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9834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55890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22194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880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5405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7286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3891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20497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17103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3074228" y="2881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93777" y="2152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014042" y="2400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599614" y="2878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758180" y="2697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210978" y="2733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87608" y="2063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272406" y="2292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916126" y="2542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225280" y="2250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620523" y="2720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905126" y="2923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96782" y="2292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04029" y="2732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1947247" y="2574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150766" y="2542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728786" y="2734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082011" y="2914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092934" y="2811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1614397" y="2250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097222" y="2531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679408" y="2736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993082" y="2293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914290" y="2752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036866" y="2675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034447" y="2542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1643797" y="2543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064028" y="2543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283061" y="2543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920584" y="2541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960339" y="2543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295738" y="2541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089845" y="2541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1826493" y="2542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692263" y="2819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892615" y="2845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641688" y="2890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596357" y="2946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929670" y="2910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860446" y="2866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518526" y="2920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240781" y="2235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759562" y="2840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167937" y="2805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856057" y="2368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880932" y="2735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2263136" y="2726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1630482" y="2740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676165" y="2735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956492" y="2817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870777" y="2503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834972" y="2482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041410" y="2818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535639" y="2930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816087" y="2730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183247" y="2734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158138" y="2737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602910" y="2735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718418" y="2554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681653" y="2250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033870" y="2236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138957" y="2715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113998" y="2878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541146" y="2866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751848" y="2809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812735" y="2711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029265" y="2798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299042" y="2808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775066" y="2736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233221" y="2739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147163" y="2834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080082" y="2230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273793" y="2232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125248" y="2237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005019" y="2747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814670" y="2748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2005460" y="2509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952860" y="2786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934797" y="2270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044423" y="2763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645257" y="2641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995923" y="2728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649696" y="2236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8236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44842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41447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38053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346592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65395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43145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459435" y="39750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459435" y="36356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931734" y="4329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082858" y="4476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934814" y="4328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643961" y="4339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293823" y="4332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28325" y="4541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841029" y="4394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073876" y="4425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106479" y="4492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637904" y="4423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1993755" y="4413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00479" y="4609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984844" y="4189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690768" y="4508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781868" y="4577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261702" y="4086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634277" y="4481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068500" y="4147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249562" y="4491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628575" y="4492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702462" y="4368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740458" y="4418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67490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64095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0701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57306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39125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65792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459435" y="623984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59435" y="59004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59435" y="55609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035958" y="5532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242601" y="5559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736233" y="5486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930085" y="6103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216954" y="5991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673654" y="6021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31549" y="5889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718779" y="5865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000800" y="6374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283939" y="6368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256038" y="6029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123729" y="6165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247220" y="5960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776553" y="6053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256097" y="6291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785968" y="6048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883084" y="6101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872290" y="6056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852875" y="6028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718924" y="6068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885692" y="6046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827601" y="6010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1765134" y="5834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766457" y="5881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992028" y="6187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780121" y="6469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819837" y="6363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270124" y="6475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177156" y="5951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143066" y="6017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928739" y="6557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794908" y="5516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112880" y="6028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089854" y="6055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123481" y="6126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876744" y="6103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2144160" y="6063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278927" y="6190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876821" y="5707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144639" y="6258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926791" y="5471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890009" y="6179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070710" y="6043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062579" y="6259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07564" y="5443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51772" y="6060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17251" y="5966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937441" y="5952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948109" y="5434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970210" y="5936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178249" y="6019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238135" y="6139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705705" y="6013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1823430" y="6021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003822" y="5703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653446" y="6179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131776" y="5944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117355" y="5474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2198812" y="5472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029236" y="5472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079269" y="5472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077670" y="5471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1823427" y="5740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852503" y="5730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217622" y="6144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837897" y="5487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932853" y="5875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796019" y="5752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759760" y="6161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2065768" y="5498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2178465" y="6036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27994" y="6366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842842" y="5718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2284252" y="6433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2118943" y="5464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2124272" y="5659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131800" y="5601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2272010" y="5646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1842702" y="5454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2099427" y="5451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1676636" y="5699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2287970" y="5688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2062974" y="5469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911233" y="5477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1893596" y="5477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099633" y="5536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1928122" y="5466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658105" y="6017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1843088" y="5490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1904763" y="5399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1814126" y="5885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1760013" y="6400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1638377" y="5979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625775" y="5965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643183" y="5458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1756933" y="5550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2126761" y="5970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2251694" y="5983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007399" y="5981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1954720" y="6130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1636317" y="6050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1638533" y="5483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693256" y="6127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2170122" y="6135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1728997" y="6090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1631448" y="6225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2070915" y="6135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2122296" y="5570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2210877" y="6322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085834" y="6102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915127" y="5492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1944648" y="5489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2155172" y="5514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1852747" y="5501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1720327" y="5693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2054473" y="6535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2246412" y="5933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2286650" y="5872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1897759" y="6538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2044890" y="6089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289834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255890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2194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1880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5405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325757" y="27286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325757" y="23891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325757" y="20497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325757" y="17103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713032" y="1898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857902" y="1950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883378" y="2305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972277" y="1882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5000029" y="1989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551775" y="2347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5132783" y="1942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445078" y="2921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647020" y="1900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873326" y="2408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139085" y="2774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134658" y="1904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846971" y="1894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569977" y="1933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631623" y="1965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508443" y="1947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771785" y="1975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962246" y="1935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607837" y="1930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774327" y="2152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744723" y="1928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474103" y="2131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983309" y="2264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5031437" y="2219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691853" y="2145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566822" y="1936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482696" y="2299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5032302" y="1936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484490" y="1968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801345" y="2494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746038" y="2022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830975" y="1928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994443" y="2399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904759" y="2114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701812" y="1952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5043025" y="1949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600050" y="1886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516246" y="1886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696834" y="1983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908502" y="2415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669861" y="1978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592694" y="1957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927597" y="184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837456" y="2255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812549" y="1877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620201" y="2010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5093368" y="2056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800384" y="1946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948114" y="2631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753825" y="2643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727145" y="2017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705330" y="2218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735244" y="2495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910033" y="1950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485923" y="2058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5079962" y="1902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850706" y="2710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710848" y="1941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5160007" y="2017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988979" y="2536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797238" y="2042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541393" y="2049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588631" y="1883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4901075" y="1933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036091" y="2032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655312" y="1998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485452" y="1886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892508" y="2204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5000899" y="1977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528046" y="1997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5121723" y="2437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814287" y="2469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923336" y="1887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5091948" y="1878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557601" y="1874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469125" y="2252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547538" y="1948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884351" y="1887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957360" y="2244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5040575" y="1878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955809" y="1881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796315" y="1937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5015043" y="1884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677076" y="2120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994500" y="1881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940874" y="1889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8236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4842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1447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8053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325757" y="346592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325757" y="465395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325757" y="43145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325757" y="39750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325757" y="36356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668994" y="4110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5059324" y="4018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5704209" y="3902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889279" y="4711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858823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527469" y="4589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354716" y="4854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74900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640956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607012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325757" y="57306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325757" y="539125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325757" y="65792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325757" y="623984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325757" y="590041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25757" y="556097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815475" y="5434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5110159" y="5397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040517" y="548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831319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600291" y="5398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39654" y="5422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857045" y="5395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777996" y="5498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130340" y="5735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730092" y="548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895208" y="5493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573611" y="5719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899066" y="5721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680075" y="5449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965996" y="5494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145149" y="5371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836550" y="5467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649535" y="5389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5039805" y="5429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74943" y="5367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807103" y="5893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140481" y="5428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509415" y="5424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41963" y="5381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929677" y="5395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130343" y="5423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703981" y="5421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618859" y="5397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5075786" y="5483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535589" y="5451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893085" y="5432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757224" y="5381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974037" y="5395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044784" y="5395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519159" y="5433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774297" y="5434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984112" y="5633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5083777" y="5386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786324" y="5437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596649" y="5475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639586" y="5392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857635" y="5417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883850" y="5877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579593" y="5433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5094270" y="5622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978926" y="5395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852026" y="5605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914385" y="5399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952827" y="5447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627022" y="5412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898747" y="5508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484534" y="5447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654107" y="5837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57899" y="5759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628942" y="5393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101336" y="5478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47748" y="5587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480114" y="5404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942772" y="5387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865990" y="5486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076251" y="5487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708411" y="5496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989725" y="5890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674388" y="5399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655696" y="5417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531992" y="5496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49658" y="5410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704386" y="5407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676358" y="5753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595775" y="5387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985670" y="5391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535946" y="5376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04560" y="5761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12373" y="5397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553546" y="5403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744181" y="5605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58417" y="5496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917608" y="5490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935279" y="5405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924352" y="5406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689639" y="5437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993217" y="5792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987716" y="6077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143719" y="5436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874811" y="6616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760198" y="5509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803998" y="5445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720555" y="5383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963653" y="5529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638729" y="5403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927739" y="5483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661635" y="5497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734712" y="5521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782436" y="5411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781365" y="5418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503341" y="5788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483243" y="5392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777255" y="5796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652968" y="5462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32529" y="5859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613713" y="5480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5071463" y="5481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721746" y="5706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857126" y="54069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068214" y="5381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868807" y="5727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879547" y="5403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496574" y="5503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647641" y="5401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795949" y="5375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797619" y="5373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870840" y="5373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741711" y="5385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941643" y="5424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882172" y="5462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5071407" y="5398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494727" y="5517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085240" y="5736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831260" y="5646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896318" y="5451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530203" y="5428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77893" y="5862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842656" y="5789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560808" y="5431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920517" y="5401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808068" y="5502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792715" y="5437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5061961" y="5386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690216" y="5395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656353" y="5413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863021" y="5723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144657" y="6106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618286" y="5655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073084" y="6133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773961" y="5713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852330" y="5414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683464" y="5700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836174" y="5717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107132" y="5810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561879" y="5718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5104752" y="5466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794609" y="5606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5162237" y="5483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844854" y="5769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718916" y="5562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782853" y="5774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952765" y="5716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34571" y="5597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935348" y="5470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5027945" y="5727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948779" y="5504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124730" y="5503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799056" y="5444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538784" y="5437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926366" y="5854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577812" y="5473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143979" y="5436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518516" y="5424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567371" y="5486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738872" y="5443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5041430" y="5778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582301" y="5488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84779" y="5482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749607" y="5496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959789" y="5392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823454" y="5419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73816" y="5430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655423" y="5431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5003969" y="5474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706791" y="5805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707190" y="5456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493090" y="5402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860529" y="5791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838911" y="5431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5001922" y="5508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715250" y="5392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861433" y="5469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63934" y="5391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744881" y="5390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021900" y="5389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660542" y="5393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981882" y="5444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719436" y="5689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643644" y="5432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718277" y="5408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531118" y="5594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124083" y="5584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28706" y="5600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690716" y="5757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691270" y="5392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098382" y="5576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656941" y="5755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703883" y="5777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48646" y="5391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5122036" y="5412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647685" y="5812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693766" y="5430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5161955" y="5397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521249" y="5789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5141443" y="5790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706743" y="5503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5131356" y="5465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700082" y="5448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5073130" y="5379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506877" y="5458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5134147" y="6247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548629" y="5415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5148175" y="5421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824015" y="5408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57909" y="5395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5165886" y="5747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945582" y="5728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895891" y="5821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989999" y="5434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20658" y="5502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680677" y="5469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744013" y="5638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5035529" y="5497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80621" y="5495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805504" y="5495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767682" y="6071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922746" y="5680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772498" y="5380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993248" y="5495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27590" y="5402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857859" y="5416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70499" y="5393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743776" y="5901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732675" y="5543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516403" y="5501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5095204" y="5419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862122" y="5428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954648" y="5405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536072" y="5401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5150245" y="5407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698772" y="5485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44279" y="5376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954342" y="5420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79195" y="6183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697751" y="5716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537937" y="5384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931872" y="5491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500250" y="5444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865288" y="5389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489932" y="5582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634119" y="5433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755680" y="5393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000328" y="5410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5063950" y="5877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712352" y="5387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810225" y="5390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808834" y="5759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03289" y="6065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031113" y="5405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689996" y="5431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5166336" y="5423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561313" y="5400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696435" y="5475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014550" y="5610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845055" y="5399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838707" y="5820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836001" y="5503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5014972" y="5403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5037691" y="5378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985090" y="5479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5101977" y="5490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627770" y="6001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617618" y="5503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988260" y="5493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566213" y="5380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5081161" y="5442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966607" y="5772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842507" y="5393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640959" y="5400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819390" y="5400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487494" y="5781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839164" y="5386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998254" y="5461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613290" y="5485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520590" y="5414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899016" y="5791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498057" y="5546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990221" y="5432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5004461" y="5394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945107" y="5454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711696" y="5424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537546" y="5498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075238" y="5902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515894" y="5843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5165561" y="5540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747837" y="5952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660712" y="5395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514422" y="5460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575455" y="5441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5160477" y="5390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5047087" y="5435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859614" y="5402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972918" y="5409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090011" y="5425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801022" y="5780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919873" y="5612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5126232" y="5380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966894" y="5495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489694" y="5496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924341" y="5411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5164684" y="5439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909166" y="5483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4595254" y="5485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924957" y="5433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5035633" y="5431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5006499" y="5540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625389" y="5430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4670235" y="5424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781633" y="5697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815845" y="5410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598790" y="5434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5151650" y="5423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475295" y="5405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551887" y="5409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5047457" y="5386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981494" y="6014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4965521" y="5698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807020" y="5743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992438" y="5693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478142" y="5447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4986406" y="6046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962800" y="6032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916057" y="5398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4999775" y="5404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5071534" y="5746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5128285" y="6034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876594" y="5453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4612962" y="5678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5033023" y="5596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680007" y="5395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4702529" y="5406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4513163" y="5389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890812" y="5487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5095792" y="5405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5104272" y="5490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694485" y="5497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5049344" y="5489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980627" y="5489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714533" y="5432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5048096" y="5486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5034279" y="5725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951991" y="5404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4741549" y="5893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721147" y="5461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5070169" y="5777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5024937" y="5538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5012873" y="5829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4990139" y="5728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782394" y="5988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4984717" y="5397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4883038" y="5397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4763502" y="5861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5125865" y="5766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4820117" y="5596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4987990" y="5701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89834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255890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92078" y="221946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92078" y="18800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92078" y="15405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92078" y="272862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92078" y="23891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92078" y="20497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92078" y="17103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594742" y="2743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419025" y="2400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628667" y="2350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665709" y="2357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607090" y="2347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965580" y="1927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8033913" y="2382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489974" y="2397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843156" y="2346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026027" y="2345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565070" y="2384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994776" y="2511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647661" y="2391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8009723" y="2400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602231" y="2382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364984" y="2395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434618" y="2381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409865" y="2358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8033635" y="2389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820549" y="2529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992787" y="2345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686337" y="2351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546302" y="2401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902820" y="2380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802739" y="2387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617930" y="2384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540170" y="1908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979210" y="2398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916799" y="2546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984595" y="2380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858551" y="1907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966762" y="2351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449741" y="2366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610795" y="2355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694710" y="2358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357401" y="2358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8020308" y="2359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425585" y="2361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622595" y="2352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446307" y="2410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651162" y="2376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492772" y="2356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7704875" y="2456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7658530" y="2227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7750827" y="2355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7594259" y="2358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7444216" y="2357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7526850" y="2358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7509481" y="2347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482367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192078" y="44842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192078" y="41447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192078" y="38053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192078" y="346592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192078" y="465395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192078" y="431451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192078" y="397507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192078" y="363563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428845" y="4223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564676" y="4107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612153" y="4334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711707" y="4222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505838" y="4316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751387" y="4171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8001607" y="4142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7904260" y="4228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7817662" y="4273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7867739" y="4117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7829810" y="4095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866873" y="4183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7722455" y="4095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758517" y="4141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67" name="rc866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9" name="rc868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3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75" name="pl874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7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1" name="pl880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7" name="pl886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9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10339" y="26869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234749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200805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166861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27286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23891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20497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1710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210339" y="46122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427282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393338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359394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46539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43145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39750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3635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1210339" y="65375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1148183" y="6198157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148183" y="585871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1148183" y="551928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13" name="pl912"/>
            <p:cNvSpPr/>
            <p:nvPr/>
          </p:nvSpPr>
          <p:spPr>
            <a:xfrm>
              <a:off x="1424641" y="65792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424641" y="62398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424641" y="59004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424641" y="55609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6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8" name="tx917"/>
            <p:cNvSpPr/>
            <p:nvPr/>
          </p:nvSpPr>
          <p:spPr>
            <a:xfrm rot="-5400000">
              <a:off x="387910" y="4117753"/>
              <a:ext cx="128867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1459435" y="979814"/>
              <a:ext cx="234769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2025-05-07T12:04:57Z</dcterms:modified>
  <cp:category/>
</cp:coreProperties>
</file>