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4285" cy="2473613"/>
            </a:xfrm>
            <a:custGeom>
              <a:avLst/>
              <a:pathLst>
                <a:path w="124285" h="2473613">
                  <a:moveTo>
                    <a:pt x="0" y="2473613"/>
                  </a:moveTo>
                  <a:lnTo>
                    <a:pt x="4285" y="2388424"/>
                  </a:lnTo>
                  <a:lnTo>
                    <a:pt x="8571" y="2303235"/>
                  </a:lnTo>
                  <a:lnTo>
                    <a:pt x="12857" y="2218046"/>
                  </a:lnTo>
                  <a:lnTo>
                    <a:pt x="17142" y="2132856"/>
                  </a:lnTo>
                  <a:lnTo>
                    <a:pt x="21428" y="2047667"/>
                  </a:lnTo>
                  <a:lnTo>
                    <a:pt x="25714" y="1962478"/>
                  </a:lnTo>
                  <a:lnTo>
                    <a:pt x="29999" y="1877288"/>
                  </a:lnTo>
                  <a:lnTo>
                    <a:pt x="34285" y="1792099"/>
                  </a:lnTo>
                  <a:lnTo>
                    <a:pt x="38571" y="1706910"/>
                  </a:lnTo>
                  <a:lnTo>
                    <a:pt x="42856" y="1621720"/>
                  </a:lnTo>
                  <a:lnTo>
                    <a:pt x="47142" y="1536531"/>
                  </a:lnTo>
                  <a:lnTo>
                    <a:pt x="51428" y="1451342"/>
                  </a:lnTo>
                  <a:lnTo>
                    <a:pt x="55713" y="1366153"/>
                  </a:lnTo>
                  <a:lnTo>
                    <a:pt x="59999" y="1280963"/>
                  </a:lnTo>
                  <a:lnTo>
                    <a:pt x="64285" y="1195774"/>
                  </a:lnTo>
                  <a:lnTo>
                    <a:pt x="68571" y="1110585"/>
                  </a:lnTo>
                  <a:lnTo>
                    <a:pt x="72856" y="1025395"/>
                  </a:lnTo>
                  <a:lnTo>
                    <a:pt x="77142" y="940206"/>
                  </a:lnTo>
                  <a:lnTo>
                    <a:pt x="81428" y="855017"/>
                  </a:lnTo>
                  <a:lnTo>
                    <a:pt x="85713" y="769827"/>
                  </a:lnTo>
                  <a:lnTo>
                    <a:pt x="89999" y="684638"/>
                  </a:lnTo>
                  <a:lnTo>
                    <a:pt x="94285" y="599449"/>
                  </a:lnTo>
                  <a:lnTo>
                    <a:pt x="98570" y="514260"/>
                  </a:lnTo>
                  <a:lnTo>
                    <a:pt x="102856" y="429070"/>
                  </a:lnTo>
                  <a:lnTo>
                    <a:pt x="107142" y="343881"/>
                  </a:lnTo>
                  <a:lnTo>
                    <a:pt x="111427" y="258692"/>
                  </a:lnTo>
                  <a:lnTo>
                    <a:pt x="115713" y="173502"/>
                  </a:lnTo>
                  <a:lnTo>
                    <a:pt x="119999" y="88313"/>
                  </a:lnTo>
                  <a:lnTo>
                    <a:pt x="124285" y="3124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692"/>
              <a:ext cx="2273858" cy="2470489"/>
            </a:xfrm>
            <a:custGeom>
              <a:avLst/>
              <a:pathLst>
                <a:path w="2273858" h="2470489">
                  <a:moveTo>
                    <a:pt x="0" y="2470489"/>
                  </a:moveTo>
                  <a:lnTo>
                    <a:pt x="78408" y="2436909"/>
                  </a:lnTo>
                  <a:lnTo>
                    <a:pt x="156817" y="2403329"/>
                  </a:lnTo>
                  <a:lnTo>
                    <a:pt x="235226" y="2369749"/>
                  </a:lnTo>
                  <a:lnTo>
                    <a:pt x="313635" y="2336168"/>
                  </a:lnTo>
                  <a:lnTo>
                    <a:pt x="392044" y="2302588"/>
                  </a:lnTo>
                  <a:lnTo>
                    <a:pt x="470453" y="2269008"/>
                  </a:lnTo>
                  <a:lnTo>
                    <a:pt x="548862" y="2235428"/>
                  </a:lnTo>
                  <a:lnTo>
                    <a:pt x="627271" y="2201848"/>
                  </a:lnTo>
                  <a:lnTo>
                    <a:pt x="705680" y="2168268"/>
                  </a:lnTo>
                  <a:lnTo>
                    <a:pt x="784088" y="2134687"/>
                  </a:lnTo>
                  <a:lnTo>
                    <a:pt x="862497" y="2101107"/>
                  </a:lnTo>
                  <a:lnTo>
                    <a:pt x="940906" y="2067527"/>
                  </a:lnTo>
                  <a:lnTo>
                    <a:pt x="1019315" y="2033947"/>
                  </a:lnTo>
                  <a:lnTo>
                    <a:pt x="1097724" y="2000367"/>
                  </a:lnTo>
                  <a:lnTo>
                    <a:pt x="1176133" y="1966786"/>
                  </a:lnTo>
                  <a:lnTo>
                    <a:pt x="1254542" y="1933206"/>
                  </a:lnTo>
                  <a:lnTo>
                    <a:pt x="1332951" y="1899626"/>
                  </a:lnTo>
                  <a:lnTo>
                    <a:pt x="1411360" y="1866046"/>
                  </a:lnTo>
                  <a:lnTo>
                    <a:pt x="1489769" y="1832466"/>
                  </a:lnTo>
                  <a:lnTo>
                    <a:pt x="1568177" y="1798886"/>
                  </a:lnTo>
                  <a:lnTo>
                    <a:pt x="1646586" y="1765305"/>
                  </a:lnTo>
                  <a:lnTo>
                    <a:pt x="1724995" y="1731725"/>
                  </a:lnTo>
                  <a:lnTo>
                    <a:pt x="1803404" y="1698145"/>
                  </a:lnTo>
                  <a:lnTo>
                    <a:pt x="1881813" y="1664565"/>
                  </a:lnTo>
                  <a:lnTo>
                    <a:pt x="1960222" y="1630985"/>
                  </a:lnTo>
                  <a:lnTo>
                    <a:pt x="2038631" y="1597404"/>
                  </a:lnTo>
                  <a:lnTo>
                    <a:pt x="2117040" y="1563824"/>
                  </a:lnTo>
                  <a:lnTo>
                    <a:pt x="2195449" y="1530244"/>
                  </a:lnTo>
                  <a:lnTo>
                    <a:pt x="2273858" y="1496664"/>
                  </a:lnTo>
                  <a:lnTo>
                    <a:pt x="2238523" y="1417979"/>
                  </a:lnTo>
                  <a:lnTo>
                    <a:pt x="2200467" y="1340573"/>
                  </a:lnTo>
                  <a:lnTo>
                    <a:pt x="2159735" y="1264542"/>
                  </a:lnTo>
                  <a:lnTo>
                    <a:pt x="2116377" y="1189977"/>
                  </a:lnTo>
                  <a:lnTo>
                    <a:pt x="2070446" y="1116969"/>
                  </a:lnTo>
                  <a:lnTo>
                    <a:pt x="2021997" y="1045606"/>
                  </a:lnTo>
                  <a:lnTo>
                    <a:pt x="1971090" y="975976"/>
                  </a:lnTo>
                  <a:lnTo>
                    <a:pt x="1917786" y="908164"/>
                  </a:lnTo>
                  <a:lnTo>
                    <a:pt x="1862150" y="842250"/>
                  </a:lnTo>
                  <a:lnTo>
                    <a:pt x="1804250" y="778317"/>
                  </a:lnTo>
                  <a:lnTo>
                    <a:pt x="1744156" y="716441"/>
                  </a:lnTo>
                  <a:lnTo>
                    <a:pt x="1681942" y="656699"/>
                  </a:lnTo>
                  <a:lnTo>
                    <a:pt x="1617682" y="599161"/>
                  </a:lnTo>
                  <a:lnTo>
                    <a:pt x="1551455" y="543899"/>
                  </a:lnTo>
                  <a:lnTo>
                    <a:pt x="1483342" y="490979"/>
                  </a:lnTo>
                  <a:lnTo>
                    <a:pt x="1413426" y="440466"/>
                  </a:lnTo>
                  <a:lnTo>
                    <a:pt x="1341790" y="392422"/>
                  </a:lnTo>
                  <a:lnTo>
                    <a:pt x="1268524" y="346904"/>
                  </a:lnTo>
                  <a:lnTo>
                    <a:pt x="1193715" y="303969"/>
                  </a:lnTo>
                  <a:lnTo>
                    <a:pt x="1117454" y="263668"/>
                  </a:lnTo>
                  <a:lnTo>
                    <a:pt x="1039835" y="226050"/>
                  </a:lnTo>
                  <a:lnTo>
                    <a:pt x="960951" y="191161"/>
                  </a:lnTo>
                  <a:lnTo>
                    <a:pt x="880899" y="159043"/>
                  </a:lnTo>
                  <a:lnTo>
                    <a:pt x="799776" y="129736"/>
                  </a:lnTo>
                  <a:lnTo>
                    <a:pt x="717680" y="103275"/>
                  </a:lnTo>
                  <a:lnTo>
                    <a:pt x="634712" y="79693"/>
                  </a:lnTo>
                  <a:lnTo>
                    <a:pt x="550972" y="59017"/>
                  </a:lnTo>
                  <a:lnTo>
                    <a:pt x="466562" y="41274"/>
                  </a:lnTo>
                  <a:lnTo>
                    <a:pt x="381584" y="26484"/>
                  </a:lnTo>
                  <a:lnTo>
                    <a:pt x="296143" y="14666"/>
                  </a:lnTo>
                  <a:lnTo>
                    <a:pt x="210342" y="5835"/>
                  </a:lnTo>
                  <a:lnTo>
                    <a:pt x="124285" y="0"/>
                  </a:lnTo>
                  <a:lnTo>
                    <a:pt x="119999" y="85189"/>
                  </a:lnTo>
                  <a:lnTo>
                    <a:pt x="115713" y="170378"/>
                  </a:lnTo>
                  <a:lnTo>
                    <a:pt x="111427" y="255567"/>
                  </a:lnTo>
                  <a:lnTo>
                    <a:pt x="107142" y="340757"/>
                  </a:lnTo>
                  <a:lnTo>
                    <a:pt x="102856" y="425946"/>
                  </a:lnTo>
                  <a:lnTo>
                    <a:pt x="98570" y="511135"/>
                  </a:lnTo>
                  <a:lnTo>
                    <a:pt x="94285" y="596325"/>
                  </a:lnTo>
                  <a:lnTo>
                    <a:pt x="89999" y="681514"/>
                  </a:lnTo>
                  <a:lnTo>
                    <a:pt x="85713" y="766703"/>
                  </a:lnTo>
                  <a:lnTo>
                    <a:pt x="81428" y="851892"/>
                  </a:lnTo>
                  <a:lnTo>
                    <a:pt x="77142" y="937082"/>
                  </a:lnTo>
                  <a:lnTo>
                    <a:pt x="72856" y="1022271"/>
                  </a:lnTo>
                  <a:lnTo>
                    <a:pt x="68571" y="1107460"/>
                  </a:lnTo>
                  <a:lnTo>
                    <a:pt x="64285" y="1192650"/>
                  </a:lnTo>
                  <a:lnTo>
                    <a:pt x="59999" y="1277839"/>
                  </a:lnTo>
                  <a:lnTo>
                    <a:pt x="55713" y="1363028"/>
                  </a:lnTo>
                  <a:lnTo>
                    <a:pt x="51428" y="1448218"/>
                  </a:lnTo>
                  <a:lnTo>
                    <a:pt x="47142" y="1533407"/>
                  </a:lnTo>
                  <a:lnTo>
                    <a:pt x="42856" y="1618596"/>
                  </a:lnTo>
                  <a:lnTo>
                    <a:pt x="38571" y="1703785"/>
                  </a:lnTo>
                  <a:lnTo>
                    <a:pt x="34285" y="1788975"/>
                  </a:lnTo>
                  <a:lnTo>
                    <a:pt x="29999" y="1874164"/>
                  </a:lnTo>
                  <a:lnTo>
                    <a:pt x="25714" y="1959353"/>
                  </a:lnTo>
                  <a:lnTo>
                    <a:pt x="21428" y="2044543"/>
                  </a:lnTo>
                  <a:lnTo>
                    <a:pt x="17142" y="2129732"/>
                  </a:lnTo>
                  <a:lnTo>
                    <a:pt x="12857" y="2214921"/>
                  </a:lnTo>
                  <a:lnTo>
                    <a:pt x="8571" y="2300111"/>
                  </a:lnTo>
                  <a:lnTo>
                    <a:pt x="4285" y="238530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3249357"/>
              <a:ext cx="2336703" cy="973825"/>
            </a:xfrm>
            <a:custGeom>
              <a:avLst/>
              <a:pathLst>
                <a:path w="2336703" h="973825">
                  <a:moveTo>
                    <a:pt x="0" y="973825"/>
                  </a:moveTo>
                  <a:lnTo>
                    <a:pt x="80575" y="945841"/>
                  </a:lnTo>
                  <a:lnTo>
                    <a:pt x="161151" y="917857"/>
                  </a:lnTo>
                  <a:lnTo>
                    <a:pt x="241727" y="889873"/>
                  </a:lnTo>
                  <a:lnTo>
                    <a:pt x="322303" y="861889"/>
                  </a:lnTo>
                  <a:lnTo>
                    <a:pt x="402879" y="833905"/>
                  </a:lnTo>
                  <a:lnTo>
                    <a:pt x="483455" y="805922"/>
                  </a:lnTo>
                  <a:lnTo>
                    <a:pt x="564031" y="777938"/>
                  </a:lnTo>
                  <a:lnTo>
                    <a:pt x="644607" y="749954"/>
                  </a:lnTo>
                  <a:lnTo>
                    <a:pt x="725183" y="721970"/>
                  </a:lnTo>
                  <a:lnTo>
                    <a:pt x="805759" y="693986"/>
                  </a:lnTo>
                  <a:lnTo>
                    <a:pt x="886335" y="666002"/>
                  </a:lnTo>
                  <a:lnTo>
                    <a:pt x="966911" y="638018"/>
                  </a:lnTo>
                  <a:lnTo>
                    <a:pt x="1047487" y="610035"/>
                  </a:lnTo>
                  <a:lnTo>
                    <a:pt x="1128063" y="582051"/>
                  </a:lnTo>
                  <a:lnTo>
                    <a:pt x="1208639" y="554067"/>
                  </a:lnTo>
                  <a:lnTo>
                    <a:pt x="1289215" y="526083"/>
                  </a:lnTo>
                  <a:lnTo>
                    <a:pt x="1369791" y="498099"/>
                  </a:lnTo>
                  <a:lnTo>
                    <a:pt x="1450367" y="470115"/>
                  </a:lnTo>
                  <a:lnTo>
                    <a:pt x="1530943" y="442131"/>
                  </a:lnTo>
                  <a:lnTo>
                    <a:pt x="1611519" y="414148"/>
                  </a:lnTo>
                  <a:lnTo>
                    <a:pt x="1692095" y="386164"/>
                  </a:lnTo>
                  <a:lnTo>
                    <a:pt x="1772671" y="358180"/>
                  </a:lnTo>
                  <a:lnTo>
                    <a:pt x="1853247" y="330196"/>
                  </a:lnTo>
                  <a:lnTo>
                    <a:pt x="1933823" y="302212"/>
                  </a:lnTo>
                  <a:lnTo>
                    <a:pt x="2014399" y="274228"/>
                  </a:lnTo>
                  <a:lnTo>
                    <a:pt x="2094975" y="246245"/>
                  </a:lnTo>
                  <a:lnTo>
                    <a:pt x="2175551" y="218261"/>
                  </a:lnTo>
                  <a:lnTo>
                    <a:pt x="2256127" y="190277"/>
                  </a:lnTo>
                  <a:lnTo>
                    <a:pt x="2336703" y="162293"/>
                  </a:lnTo>
                  <a:lnTo>
                    <a:pt x="2306708" y="80593"/>
                  </a:lnTo>
                  <a:lnTo>
                    <a:pt x="2273858" y="0"/>
                  </a:lnTo>
                  <a:lnTo>
                    <a:pt x="2195449" y="33580"/>
                  </a:lnTo>
                  <a:lnTo>
                    <a:pt x="2117040" y="67160"/>
                  </a:lnTo>
                  <a:lnTo>
                    <a:pt x="2038631" y="100740"/>
                  </a:lnTo>
                  <a:lnTo>
                    <a:pt x="1960222" y="134320"/>
                  </a:lnTo>
                  <a:lnTo>
                    <a:pt x="1881813" y="167900"/>
                  </a:lnTo>
                  <a:lnTo>
                    <a:pt x="1803404" y="201481"/>
                  </a:lnTo>
                  <a:lnTo>
                    <a:pt x="1724995" y="235061"/>
                  </a:lnTo>
                  <a:lnTo>
                    <a:pt x="1646586" y="268641"/>
                  </a:lnTo>
                  <a:lnTo>
                    <a:pt x="1568177" y="302221"/>
                  </a:lnTo>
                  <a:lnTo>
                    <a:pt x="1489769" y="335801"/>
                  </a:lnTo>
                  <a:lnTo>
                    <a:pt x="1411360" y="369381"/>
                  </a:lnTo>
                  <a:lnTo>
                    <a:pt x="1332951" y="402962"/>
                  </a:lnTo>
                  <a:lnTo>
                    <a:pt x="1254542" y="436542"/>
                  </a:lnTo>
                  <a:lnTo>
                    <a:pt x="1176133" y="470122"/>
                  </a:lnTo>
                  <a:lnTo>
                    <a:pt x="1097724" y="503702"/>
                  </a:lnTo>
                  <a:lnTo>
                    <a:pt x="1019315" y="537282"/>
                  </a:lnTo>
                  <a:lnTo>
                    <a:pt x="940906" y="570863"/>
                  </a:lnTo>
                  <a:lnTo>
                    <a:pt x="862497" y="604443"/>
                  </a:lnTo>
                  <a:lnTo>
                    <a:pt x="784088" y="638023"/>
                  </a:lnTo>
                  <a:lnTo>
                    <a:pt x="705680" y="671603"/>
                  </a:lnTo>
                  <a:lnTo>
                    <a:pt x="627271" y="705183"/>
                  </a:lnTo>
                  <a:lnTo>
                    <a:pt x="548862" y="738763"/>
                  </a:lnTo>
                  <a:lnTo>
                    <a:pt x="470453" y="772344"/>
                  </a:lnTo>
                  <a:lnTo>
                    <a:pt x="392044" y="805924"/>
                  </a:lnTo>
                  <a:lnTo>
                    <a:pt x="313635" y="839504"/>
                  </a:lnTo>
                  <a:lnTo>
                    <a:pt x="235226" y="873084"/>
                  </a:lnTo>
                  <a:lnTo>
                    <a:pt x="156817" y="906664"/>
                  </a:lnTo>
                  <a:lnTo>
                    <a:pt x="78408" y="94024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3411650"/>
              <a:ext cx="2374526" cy="811531"/>
            </a:xfrm>
            <a:custGeom>
              <a:avLst/>
              <a:pathLst>
                <a:path w="2374526" h="811531">
                  <a:moveTo>
                    <a:pt x="0" y="811531"/>
                  </a:moveTo>
                  <a:lnTo>
                    <a:pt x="81880" y="787631"/>
                  </a:lnTo>
                  <a:lnTo>
                    <a:pt x="163760" y="763731"/>
                  </a:lnTo>
                  <a:lnTo>
                    <a:pt x="245640" y="739831"/>
                  </a:lnTo>
                  <a:lnTo>
                    <a:pt x="327520" y="715931"/>
                  </a:lnTo>
                  <a:lnTo>
                    <a:pt x="409401" y="692031"/>
                  </a:lnTo>
                  <a:lnTo>
                    <a:pt x="491281" y="668131"/>
                  </a:lnTo>
                  <a:lnTo>
                    <a:pt x="573161" y="644231"/>
                  </a:lnTo>
                  <a:lnTo>
                    <a:pt x="655041" y="620331"/>
                  </a:lnTo>
                  <a:lnTo>
                    <a:pt x="736922" y="596431"/>
                  </a:lnTo>
                  <a:lnTo>
                    <a:pt x="818802" y="572531"/>
                  </a:lnTo>
                  <a:lnTo>
                    <a:pt x="900682" y="548631"/>
                  </a:lnTo>
                  <a:lnTo>
                    <a:pt x="982562" y="524731"/>
                  </a:lnTo>
                  <a:lnTo>
                    <a:pt x="1064443" y="500831"/>
                  </a:lnTo>
                  <a:lnTo>
                    <a:pt x="1146323" y="476931"/>
                  </a:lnTo>
                  <a:lnTo>
                    <a:pt x="1228203" y="453031"/>
                  </a:lnTo>
                  <a:lnTo>
                    <a:pt x="1310083" y="429131"/>
                  </a:lnTo>
                  <a:lnTo>
                    <a:pt x="1391963" y="405231"/>
                  </a:lnTo>
                  <a:lnTo>
                    <a:pt x="1473844" y="381331"/>
                  </a:lnTo>
                  <a:lnTo>
                    <a:pt x="1555724" y="357431"/>
                  </a:lnTo>
                  <a:lnTo>
                    <a:pt x="1637604" y="333531"/>
                  </a:lnTo>
                  <a:lnTo>
                    <a:pt x="1719484" y="309631"/>
                  </a:lnTo>
                  <a:lnTo>
                    <a:pt x="1801365" y="285731"/>
                  </a:lnTo>
                  <a:lnTo>
                    <a:pt x="1883245" y="261831"/>
                  </a:lnTo>
                  <a:lnTo>
                    <a:pt x="1965125" y="237931"/>
                  </a:lnTo>
                  <a:lnTo>
                    <a:pt x="2047005" y="214031"/>
                  </a:lnTo>
                  <a:lnTo>
                    <a:pt x="2128886" y="190131"/>
                  </a:lnTo>
                  <a:lnTo>
                    <a:pt x="2210766" y="166231"/>
                  </a:lnTo>
                  <a:lnTo>
                    <a:pt x="2292646" y="142331"/>
                  </a:lnTo>
                  <a:lnTo>
                    <a:pt x="2374526" y="118431"/>
                  </a:lnTo>
                  <a:lnTo>
                    <a:pt x="2336703" y="0"/>
                  </a:lnTo>
                  <a:lnTo>
                    <a:pt x="2256127" y="27983"/>
                  </a:lnTo>
                  <a:lnTo>
                    <a:pt x="2175551" y="55967"/>
                  </a:lnTo>
                  <a:lnTo>
                    <a:pt x="2094975" y="83951"/>
                  </a:lnTo>
                  <a:lnTo>
                    <a:pt x="2014399" y="111935"/>
                  </a:lnTo>
                  <a:lnTo>
                    <a:pt x="1933823" y="139919"/>
                  </a:lnTo>
                  <a:lnTo>
                    <a:pt x="1853247" y="167903"/>
                  </a:lnTo>
                  <a:lnTo>
                    <a:pt x="1772671" y="195886"/>
                  </a:lnTo>
                  <a:lnTo>
                    <a:pt x="1692095" y="223870"/>
                  </a:lnTo>
                  <a:lnTo>
                    <a:pt x="1611519" y="251854"/>
                  </a:lnTo>
                  <a:lnTo>
                    <a:pt x="1530943" y="279838"/>
                  </a:lnTo>
                  <a:lnTo>
                    <a:pt x="1450367" y="307822"/>
                  </a:lnTo>
                  <a:lnTo>
                    <a:pt x="1369791" y="335806"/>
                  </a:lnTo>
                  <a:lnTo>
                    <a:pt x="1289215" y="363790"/>
                  </a:lnTo>
                  <a:lnTo>
                    <a:pt x="1208639" y="391773"/>
                  </a:lnTo>
                  <a:lnTo>
                    <a:pt x="1128063" y="419757"/>
                  </a:lnTo>
                  <a:lnTo>
                    <a:pt x="1047487" y="447741"/>
                  </a:lnTo>
                  <a:lnTo>
                    <a:pt x="966911" y="475725"/>
                  </a:lnTo>
                  <a:lnTo>
                    <a:pt x="886335" y="503709"/>
                  </a:lnTo>
                  <a:lnTo>
                    <a:pt x="805759" y="531693"/>
                  </a:lnTo>
                  <a:lnTo>
                    <a:pt x="725183" y="559677"/>
                  </a:lnTo>
                  <a:lnTo>
                    <a:pt x="644607" y="587660"/>
                  </a:lnTo>
                  <a:lnTo>
                    <a:pt x="564031" y="615644"/>
                  </a:lnTo>
                  <a:lnTo>
                    <a:pt x="483455" y="643628"/>
                  </a:lnTo>
                  <a:lnTo>
                    <a:pt x="402879" y="671612"/>
                  </a:lnTo>
                  <a:lnTo>
                    <a:pt x="322303" y="699596"/>
                  </a:lnTo>
                  <a:lnTo>
                    <a:pt x="241727" y="727580"/>
                  </a:lnTo>
                  <a:lnTo>
                    <a:pt x="161151" y="755564"/>
                  </a:lnTo>
                  <a:lnTo>
                    <a:pt x="80575" y="78354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486400" y="3530081"/>
              <a:ext cx="2440680" cy="693100"/>
            </a:xfrm>
            <a:custGeom>
              <a:avLst/>
              <a:pathLst>
                <a:path w="2440680" h="693100">
                  <a:moveTo>
                    <a:pt x="0" y="693100"/>
                  </a:moveTo>
                  <a:lnTo>
                    <a:pt x="84161" y="679228"/>
                  </a:lnTo>
                  <a:lnTo>
                    <a:pt x="168322" y="665355"/>
                  </a:lnTo>
                  <a:lnTo>
                    <a:pt x="252484" y="651483"/>
                  </a:lnTo>
                  <a:lnTo>
                    <a:pt x="336645" y="637610"/>
                  </a:lnTo>
                  <a:lnTo>
                    <a:pt x="420806" y="623738"/>
                  </a:lnTo>
                  <a:lnTo>
                    <a:pt x="504968" y="609865"/>
                  </a:lnTo>
                  <a:lnTo>
                    <a:pt x="589129" y="595993"/>
                  </a:lnTo>
                  <a:lnTo>
                    <a:pt x="673291" y="582121"/>
                  </a:lnTo>
                  <a:lnTo>
                    <a:pt x="757452" y="568248"/>
                  </a:lnTo>
                  <a:lnTo>
                    <a:pt x="841613" y="554376"/>
                  </a:lnTo>
                  <a:lnTo>
                    <a:pt x="925775" y="540503"/>
                  </a:lnTo>
                  <a:lnTo>
                    <a:pt x="1009936" y="526631"/>
                  </a:lnTo>
                  <a:lnTo>
                    <a:pt x="1094097" y="512758"/>
                  </a:lnTo>
                  <a:lnTo>
                    <a:pt x="1178259" y="498886"/>
                  </a:lnTo>
                  <a:lnTo>
                    <a:pt x="1262420" y="485013"/>
                  </a:lnTo>
                  <a:lnTo>
                    <a:pt x="1346582" y="471141"/>
                  </a:lnTo>
                  <a:lnTo>
                    <a:pt x="1430743" y="457268"/>
                  </a:lnTo>
                  <a:lnTo>
                    <a:pt x="1514904" y="443396"/>
                  </a:lnTo>
                  <a:lnTo>
                    <a:pt x="1599066" y="429523"/>
                  </a:lnTo>
                  <a:lnTo>
                    <a:pt x="1683227" y="415651"/>
                  </a:lnTo>
                  <a:lnTo>
                    <a:pt x="1767389" y="401778"/>
                  </a:lnTo>
                  <a:lnTo>
                    <a:pt x="1851550" y="387906"/>
                  </a:lnTo>
                  <a:lnTo>
                    <a:pt x="1935711" y="374033"/>
                  </a:lnTo>
                  <a:lnTo>
                    <a:pt x="2019873" y="360161"/>
                  </a:lnTo>
                  <a:lnTo>
                    <a:pt x="2104034" y="346289"/>
                  </a:lnTo>
                  <a:lnTo>
                    <a:pt x="2188195" y="332416"/>
                  </a:lnTo>
                  <a:lnTo>
                    <a:pt x="2272357" y="318544"/>
                  </a:lnTo>
                  <a:lnTo>
                    <a:pt x="2356518" y="304671"/>
                  </a:lnTo>
                  <a:lnTo>
                    <a:pt x="2440680" y="290799"/>
                  </a:lnTo>
                  <a:lnTo>
                    <a:pt x="2422533" y="193005"/>
                  </a:lnTo>
                  <a:lnTo>
                    <a:pt x="2400470" y="96019"/>
                  </a:lnTo>
                  <a:lnTo>
                    <a:pt x="2374526" y="0"/>
                  </a:lnTo>
                  <a:lnTo>
                    <a:pt x="2292646" y="23900"/>
                  </a:lnTo>
                  <a:lnTo>
                    <a:pt x="2210766" y="47800"/>
                  </a:lnTo>
                  <a:lnTo>
                    <a:pt x="2128886" y="71700"/>
                  </a:lnTo>
                  <a:lnTo>
                    <a:pt x="2047005" y="95600"/>
                  </a:lnTo>
                  <a:lnTo>
                    <a:pt x="1965125" y="119500"/>
                  </a:lnTo>
                  <a:lnTo>
                    <a:pt x="1883245" y="143400"/>
                  </a:lnTo>
                  <a:lnTo>
                    <a:pt x="1801365" y="167300"/>
                  </a:lnTo>
                  <a:lnTo>
                    <a:pt x="1719484" y="191200"/>
                  </a:lnTo>
                  <a:lnTo>
                    <a:pt x="1637604" y="215100"/>
                  </a:lnTo>
                  <a:lnTo>
                    <a:pt x="1555724" y="239000"/>
                  </a:lnTo>
                  <a:lnTo>
                    <a:pt x="1473844" y="262900"/>
                  </a:lnTo>
                  <a:lnTo>
                    <a:pt x="1391963" y="286800"/>
                  </a:lnTo>
                  <a:lnTo>
                    <a:pt x="1310083" y="310700"/>
                  </a:lnTo>
                  <a:lnTo>
                    <a:pt x="1228203" y="334600"/>
                  </a:lnTo>
                  <a:lnTo>
                    <a:pt x="1146323" y="358500"/>
                  </a:lnTo>
                  <a:lnTo>
                    <a:pt x="1064443" y="382400"/>
                  </a:lnTo>
                  <a:lnTo>
                    <a:pt x="982562" y="406300"/>
                  </a:lnTo>
                  <a:lnTo>
                    <a:pt x="900682" y="430200"/>
                  </a:lnTo>
                  <a:lnTo>
                    <a:pt x="818802" y="454100"/>
                  </a:lnTo>
                  <a:lnTo>
                    <a:pt x="736922" y="478000"/>
                  </a:lnTo>
                  <a:lnTo>
                    <a:pt x="655041" y="501900"/>
                  </a:lnTo>
                  <a:lnTo>
                    <a:pt x="573161" y="525800"/>
                  </a:lnTo>
                  <a:lnTo>
                    <a:pt x="491281" y="549700"/>
                  </a:lnTo>
                  <a:lnTo>
                    <a:pt x="409401" y="573600"/>
                  </a:lnTo>
                  <a:lnTo>
                    <a:pt x="327520" y="597500"/>
                  </a:lnTo>
                  <a:lnTo>
                    <a:pt x="245640" y="621400"/>
                  </a:lnTo>
                  <a:lnTo>
                    <a:pt x="163760" y="645300"/>
                  </a:lnTo>
                  <a:lnTo>
                    <a:pt x="81880" y="66920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3003" y="1749568"/>
              <a:ext cx="4946966" cy="4947161"/>
            </a:xfrm>
            <a:custGeom>
              <a:avLst/>
              <a:pathLst>
                <a:path w="4946966" h="4947161">
                  <a:moveTo>
                    <a:pt x="2473396" y="2473613"/>
                  </a:moveTo>
                  <a:lnTo>
                    <a:pt x="2473396" y="2388316"/>
                  </a:lnTo>
                  <a:lnTo>
                    <a:pt x="2473396" y="2303019"/>
                  </a:lnTo>
                  <a:lnTo>
                    <a:pt x="2473396" y="2217722"/>
                  </a:lnTo>
                  <a:lnTo>
                    <a:pt x="2473396" y="2132425"/>
                  </a:lnTo>
                  <a:lnTo>
                    <a:pt x="2473396" y="2047128"/>
                  </a:lnTo>
                  <a:lnTo>
                    <a:pt x="2473396" y="1961831"/>
                  </a:lnTo>
                  <a:lnTo>
                    <a:pt x="2473396" y="1876534"/>
                  </a:lnTo>
                  <a:lnTo>
                    <a:pt x="2473396" y="1791237"/>
                  </a:lnTo>
                  <a:lnTo>
                    <a:pt x="2473396" y="1705940"/>
                  </a:lnTo>
                  <a:lnTo>
                    <a:pt x="2473396" y="1620643"/>
                  </a:lnTo>
                  <a:lnTo>
                    <a:pt x="2473396" y="1535346"/>
                  </a:lnTo>
                  <a:lnTo>
                    <a:pt x="2473396" y="1450049"/>
                  </a:lnTo>
                  <a:lnTo>
                    <a:pt x="2473396" y="1364752"/>
                  </a:lnTo>
                  <a:lnTo>
                    <a:pt x="2473396" y="1279455"/>
                  </a:lnTo>
                  <a:lnTo>
                    <a:pt x="2473396" y="1194158"/>
                  </a:lnTo>
                  <a:lnTo>
                    <a:pt x="2473396" y="1108861"/>
                  </a:lnTo>
                  <a:lnTo>
                    <a:pt x="2473396" y="1023564"/>
                  </a:lnTo>
                  <a:lnTo>
                    <a:pt x="2473396" y="938267"/>
                  </a:lnTo>
                  <a:lnTo>
                    <a:pt x="2473396" y="852970"/>
                  </a:lnTo>
                  <a:lnTo>
                    <a:pt x="2473396" y="767673"/>
                  </a:lnTo>
                  <a:lnTo>
                    <a:pt x="2473396" y="682376"/>
                  </a:lnTo>
                  <a:lnTo>
                    <a:pt x="2473396" y="597079"/>
                  </a:lnTo>
                  <a:lnTo>
                    <a:pt x="2473396" y="511782"/>
                  </a:lnTo>
                  <a:lnTo>
                    <a:pt x="2473396" y="426485"/>
                  </a:lnTo>
                  <a:lnTo>
                    <a:pt x="2473396" y="341188"/>
                  </a:lnTo>
                  <a:lnTo>
                    <a:pt x="2473396" y="255891"/>
                  </a:lnTo>
                  <a:lnTo>
                    <a:pt x="2473396" y="170594"/>
                  </a:lnTo>
                  <a:lnTo>
                    <a:pt x="2473396" y="85297"/>
                  </a:lnTo>
                  <a:lnTo>
                    <a:pt x="2473396" y="0"/>
                  </a:lnTo>
                  <a:lnTo>
                    <a:pt x="2389657" y="1417"/>
                  </a:lnTo>
                  <a:lnTo>
                    <a:pt x="2306014" y="5669"/>
                  </a:lnTo>
                  <a:lnTo>
                    <a:pt x="2222563" y="12750"/>
                  </a:lnTo>
                  <a:lnTo>
                    <a:pt x="2139399" y="22652"/>
                  </a:lnTo>
                  <a:lnTo>
                    <a:pt x="2056618" y="35364"/>
                  </a:lnTo>
                  <a:lnTo>
                    <a:pt x="1974315" y="50870"/>
                  </a:lnTo>
                  <a:lnTo>
                    <a:pt x="1892584" y="69154"/>
                  </a:lnTo>
                  <a:lnTo>
                    <a:pt x="1811519" y="90195"/>
                  </a:lnTo>
                  <a:lnTo>
                    <a:pt x="1731213" y="113967"/>
                  </a:lnTo>
                  <a:lnTo>
                    <a:pt x="1651757" y="140445"/>
                  </a:lnTo>
                  <a:lnTo>
                    <a:pt x="1573244" y="169597"/>
                  </a:lnTo>
                  <a:lnTo>
                    <a:pt x="1495762" y="201390"/>
                  </a:lnTo>
                  <a:lnTo>
                    <a:pt x="1419401" y="235788"/>
                  </a:lnTo>
                  <a:lnTo>
                    <a:pt x="1344248" y="272752"/>
                  </a:lnTo>
                  <a:lnTo>
                    <a:pt x="1270390" y="312238"/>
                  </a:lnTo>
                  <a:lnTo>
                    <a:pt x="1197911" y="354202"/>
                  </a:lnTo>
                  <a:lnTo>
                    <a:pt x="1126893" y="398596"/>
                  </a:lnTo>
                  <a:lnTo>
                    <a:pt x="1057420" y="445368"/>
                  </a:lnTo>
                  <a:lnTo>
                    <a:pt x="989569" y="494466"/>
                  </a:lnTo>
                  <a:lnTo>
                    <a:pt x="923420" y="545832"/>
                  </a:lnTo>
                  <a:lnTo>
                    <a:pt x="859047" y="599408"/>
                  </a:lnTo>
                  <a:lnTo>
                    <a:pt x="796525" y="655133"/>
                  </a:lnTo>
                  <a:lnTo>
                    <a:pt x="735926" y="712942"/>
                  </a:lnTo>
                  <a:lnTo>
                    <a:pt x="677318" y="772770"/>
                  </a:lnTo>
                  <a:lnTo>
                    <a:pt x="620769" y="834547"/>
                  </a:lnTo>
                  <a:lnTo>
                    <a:pt x="566343" y="898204"/>
                  </a:lnTo>
                  <a:lnTo>
                    <a:pt x="514104" y="963666"/>
                  </a:lnTo>
                  <a:lnTo>
                    <a:pt x="464111" y="1030859"/>
                  </a:lnTo>
                  <a:lnTo>
                    <a:pt x="416421" y="1099706"/>
                  </a:lnTo>
                  <a:lnTo>
                    <a:pt x="371089" y="1170128"/>
                  </a:lnTo>
                  <a:lnTo>
                    <a:pt x="328168" y="1242045"/>
                  </a:lnTo>
                  <a:lnTo>
                    <a:pt x="287705" y="1315373"/>
                  </a:lnTo>
                  <a:lnTo>
                    <a:pt x="249748" y="1390029"/>
                  </a:lnTo>
                  <a:lnTo>
                    <a:pt x="214340" y="1465927"/>
                  </a:lnTo>
                  <a:lnTo>
                    <a:pt x="181522" y="1542980"/>
                  </a:lnTo>
                  <a:lnTo>
                    <a:pt x="151331" y="1621100"/>
                  </a:lnTo>
                  <a:lnTo>
                    <a:pt x="123802" y="1700197"/>
                  </a:lnTo>
                  <a:lnTo>
                    <a:pt x="98966" y="1780181"/>
                  </a:lnTo>
                  <a:lnTo>
                    <a:pt x="76852" y="1860960"/>
                  </a:lnTo>
                  <a:lnTo>
                    <a:pt x="57486" y="1942441"/>
                  </a:lnTo>
                  <a:lnTo>
                    <a:pt x="40889" y="2024531"/>
                  </a:lnTo>
                  <a:lnTo>
                    <a:pt x="27080" y="2107136"/>
                  </a:lnTo>
                  <a:lnTo>
                    <a:pt x="16076" y="2190161"/>
                  </a:lnTo>
                  <a:lnTo>
                    <a:pt x="7889" y="2273511"/>
                  </a:lnTo>
                  <a:lnTo>
                    <a:pt x="2528" y="2357090"/>
                  </a:lnTo>
                  <a:lnTo>
                    <a:pt x="0" y="2440803"/>
                  </a:lnTo>
                  <a:lnTo>
                    <a:pt x="306" y="2524554"/>
                  </a:lnTo>
                  <a:lnTo>
                    <a:pt x="3448" y="2608246"/>
                  </a:lnTo>
                  <a:lnTo>
                    <a:pt x="9422" y="2691783"/>
                  </a:lnTo>
                  <a:lnTo>
                    <a:pt x="18220" y="2775071"/>
                  </a:lnTo>
                  <a:lnTo>
                    <a:pt x="29832" y="2858013"/>
                  </a:lnTo>
                  <a:lnTo>
                    <a:pt x="44246" y="2940515"/>
                  </a:lnTo>
                  <a:lnTo>
                    <a:pt x="61444" y="3022481"/>
                  </a:lnTo>
                  <a:lnTo>
                    <a:pt x="81407" y="3103818"/>
                  </a:lnTo>
                  <a:lnTo>
                    <a:pt x="104113" y="3184432"/>
                  </a:lnTo>
                  <a:lnTo>
                    <a:pt x="129534" y="3264232"/>
                  </a:lnTo>
                  <a:lnTo>
                    <a:pt x="157642" y="3343126"/>
                  </a:lnTo>
                  <a:lnTo>
                    <a:pt x="188405" y="3421022"/>
                  </a:lnTo>
                  <a:lnTo>
                    <a:pt x="221787" y="3497833"/>
                  </a:lnTo>
                  <a:lnTo>
                    <a:pt x="257751" y="3573469"/>
                  </a:lnTo>
                  <a:lnTo>
                    <a:pt x="296254" y="3647845"/>
                  </a:lnTo>
                  <a:lnTo>
                    <a:pt x="337253" y="3720874"/>
                  </a:lnTo>
                  <a:lnTo>
                    <a:pt x="380701" y="3792474"/>
                  </a:lnTo>
                  <a:lnTo>
                    <a:pt x="426548" y="3862562"/>
                  </a:lnTo>
                  <a:lnTo>
                    <a:pt x="474741" y="3931058"/>
                  </a:lnTo>
                  <a:lnTo>
                    <a:pt x="525225" y="3997883"/>
                  </a:lnTo>
                  <a:lnTo>
                    <a:pt x="577943" y="4062960"/>
                  </a:lnTo>
                  <a:lnTo>
                    <a:pt x="632833" y="4126216"/>
                  </a:lnTo>
                  <a:lnTo>
                    <a:pt x="689834" y="4187577"/>
                  </a:lnTo>
                  <a:lnTo>
                    <a:pt x="748879" y="4246973"/>
                  </a:lnTo>
                  <a:lnTo>
                    <a:pt x="809900" y="4304337"/>
                  </a:lnTo>
                  <a:lnTo>
                    <a:pt x="872829" y="4359602"/>
                  </a:lnTo>
                  <a:lnTo>
                    <a:pt x="937593" y="4412705"/>
                  </a:lnTo>
                  <a:lnTo>
                    <a:pt x="1004117" y="4463585"/>
                  </a:lnTo>
                  <a:lnTo>
                    <a:pt x="1072325" y="4512183"/>
                  </a:lnTo>
                  <a:lnTo>
                    <a:pt x="1142140" y="4558445"/>
                  </a:lnTo>
                  <a:lnTo>
                    <a:pt x="1213481" y="4602317"/>
                  </a:lnTo>
                  <a:lnTo>
                    <a:pt x="1286266" y="4643749"/>
                  </a:lnTo>
                  <a:lnTo>
                    <a:pt x="1360412" y="4682693"/>
                  </a:lnTo>
                  <a:lnTo>
                    <a:pt x="1435833" y="4719104"/>
                  </a:lnTo>
                  <a:lnTo>
                    <a:pt x="1512444" y="4752942"/>
                  </a:lnTo>
                  <a:lnTo>
                    <a:pt x="1590157" y="4784166"/>
                  </a:lnTo>
                  <a:lnTo>
                    <a:pt x="1668882" y="4812742"/>
                  </a:lnTo>
                  <a:lnTo>
                    <a:pt x="1748530" y="4838637"/>
                  </a:lnTo>
                  <a:lnTo>
                    <a:pt x="1829008" y="4861820"/>
                  </a:lnTo>
                  <a:lnTo>
                    <a:pt x="1910225" y="4882266"/>
                  </a:lnTo>
                  <a:lnTo>
                    <a:pt x="1992088" y="4899950"/>
                  </a:lnTo>
                  <a:lnTo>
                    <a:pt x="2074502" y="4914853"/>
                  </a:lnTo>
                  <a:lnTo>
                    <a:pt x="2157374" y="4926957"/>
                  </a:lnTo>
                  <a:lnTo>
                    <a:pt x="2240608" y="4936249"/>
                  </a:lnTo>
                  <a:lnTo>
                    <a:pt x="2324109" y="4942718"/>
                  </a:lnTo>
                  <a:lnTo>
                    <a:pt x="2407781" y="4946357"/>
                  </a:lnTo>
                  <a:lnTo>
                    <a:pt x="2491528" y="4947161"/>
                  </a:lnTo>
                  <a:lnTo>
                    <a:pt x="2575255" y="4945129"/>
                  </a:lnTo>
                  <a:lnTo>
                    <a:pt x="2658864" y="4940264"/>
                  </a:lnTo>
                  <a:lnTo>
                    <a:pt x="2742261" y="4932572"/>
                  </a:lnTo>
                  <a:lnTo>
                    <a:pt x="2825350" y="4922061"/>
                  </a:lnTo>
                  <a:lnTo>
                    <a:pt x="2908035" y="4908743"/>
                  </a:lnTo>
                  <a:lnTo>
                    <a:pt x="2990223" y="4892633"/>
                  </a:lnTo>
                  <a:lnTo>
                    <a:pt x="3071817" y="4873750"/>
                  </a:lnTo>
                  <a:lnTo>
                    <a:pt x="3152726" y="4852116"/>
                  </a:lnTo>
                  <a:lnTo>
                    <a:pt x="3232856" y="4827756"/>
                  </a:lnTo>
                  <a:lnTo>
                    <a:pt x="3312115" y="4800697"/>
                  </a:lnTo>
                  <a:lnTo>
                    <a:pt x="3390413" y="4770970"/>
                  </a:lnTo>
                  <a:lnTo>
                    <a:pt x="3467659" y="4738609"/>
                  </a:lnTo>
                  <a:lnTo>
                    <a:pt x="3543766" y="4703652"/>
                  </a:lnTo>
                  <a:lnTo>
                    <a:pt x="3618646" y="4666139"/>
                  </a:lnTo>
                  <a:lnTo>
                    <a:pt x="3692213" y="4626112"/>
                  </a:lnTo>
                  <a:lnTo>
                    <a:pt x="3764383" y="4583618"/>
                  </a:lnTo>
                  <a:lnTo>
                    <a:pt x="3835073" y="4538705"/>
                  </a:lnTo>
                  <a:lnTo>
                    <a:pt x="3904202" y="4491424"/>
                  </a:lnTo>
                  <a:lnTo>
                    <a:pt x="3971690" y="4441831"/>
                  </a:lnTo>
                  <a:lnTo>
                    <a:pt x="4037461" y="4389981"/>
                  </a:lnTo>
                  <a:lnTo>
                    <a:pt x="4101439" y="4335934"/>
                  </a:lnTo>
                  <a:lnTo>
                    <a:pt x="4163551" y="4279753"/>
                  </a:lnTo>
                  <a:lnTo>
                    <a:pt x="4223726" y="4221501"/>
                  </a:lnTo>
                  <a:lnTo>
                    <a:pt x="4281894" y="4161245"/>
                  </a:lnTo>
                  <a:lnTo>
                    <a:pt x="4337988" y="4099055"/>
                  </a:lnTo>
                  <a:lnTo>
                    <a:pt x="4391945" y="4035002"/>
                  </a:lnTo>
                  <a:lnTo>
                    <a:pt x="4443703" y="3969158"/>
                  </a:lnTo>
                  <a:lnTo>
                    <a:pt x="4493203" y="3901600"/>
                  </a:lnTo>
                  <a:lnTo>
                    <a:pt x="4540386" y="3832406"/>
                  </a:lnTo>
                  <a:lnTo>
                    <a:pt x="4585201" y="3761653"/>
                  </a:lnTo>
                  <a:lnTo>
                    <a:pt x="4627594" y="3689424"/>
                  </a:lnTo>
                  <a:lnTo>
                    <a:pt x="4667518" y="3615801"/>
                  </a:lnTo>
                  <a:lnTo>
                    <a:pt x="4704927" y="3540869"/>
                  </a:lnTo>
                  <a:lnTo>
                    <a:pt x="4739778" y="3464714"/>
                  </a:lnTo>
                  <a:lnTo>
                    <a:pt x="4772030" y="3387422"/>
                  </a:lnTo>
                  <a:lnTo>
                    <a:pt x="4801648" y="3309083"/>
                  </a:lnTo>
                  <a:lnTo>
                    <a:pt x="4828596" y="3229786"/>
                  </a:lnTo>
                  <a:lnTo>
                    <a:pt x="4852845" y="3149622"/>
                  </a:lnTo>
                  <a:lnTo>
                    <a:pt x="4874366" y="3068683"/>
                  </a:lnTo>
                  <a:lnTo>
                    <a:pt x="4893135" y="2987062"/>
                  </a:lnTo>
                  <a:lnTo>
                    <a:pt x="4909130" y="2904853"/>
                  </a:lnTo>
                  <a:lnTo>
                    <a:pt x="4922332" y="2822149"/>
                  </a:lnTo>
                  <a:lnTo>
                    <a:pt x="4932727" y="2739045"/>
                  </a:lnTo>
                  <a:lnTo>
                    <a:pt x="4940303" y="2655638"/>
                  </a:lnTo>
                  <a:lnTo>
                    <a:pt x="4945051" y="2572021"/>
                  </a:lnTo>
                  <a:lnTo>
                    <a:pt x="4946966" y="2488292"/>
                  </a:lnTo>
                  <a:lnTo>
                    <a:pt x="4946045" y="2404546"/>
                  </a:lnTo>
                  <a:lnTo>
                    <a:pt x="4942290" y="2320879"/>
                  </a:lnTo>
                  <a:lnTo>
                    <a:pt x="4935704" y="2237388"/>
                  </a:lnTo>
                  <a:lnTo>
                    <a:pt x="4926296" y="2154167"/>
                  </a:lnTo>
                  <a:lnTo>
                    <a:pt x="4914076" y="2071312"/>
                  </a:lnTo>
                  <a:lnTo>
                    <a:pt x="4829915" y="2085184"/>
                  </a:lnTo>
                  <a:lnTo>
                    <a:pt x="4745753" y="2099057"/>
                  </a:lnTo>
                  <a:lnTo>
                    <a:pt x="4661592" y="2112929"/>
                  </a:lnTo>
                  <a:lnTo>
                    <a:pt x="4577430" y="2126802"/>
                  </a:lnTo>
                  <a:lnTo>
                    <a:pt x="4493269" y="2140674"/>
                  </a:lnTo>
                  <a:lnTo>
                    <a:pt x="4409108" y="2154547"/>
                  </a:lnTo>
                  <a:lnTo>
                    <a:pt x="4324946" y="2168419"/>
                  </a:lnTo>
                  <a:lnTo>
                    <a:pt x="4240785" y="2182292"/>
                  </a:lnTo>
                  <a:lnTo>
                    <a:pt x="4156623" y="2196164"/>
                  </a:lnTo>
                  <a:lnTo>
                    <a:pt x="4072462" y="2210037"/>
                  </a:lnTo>
                  <a:lnTo>
                    <a:pt x="3988301" y="2223909"/>
                  </a:lnTo>
                  <a:lnTo>
                    <a:pt x="3904139" y="2237781"/>
                  </a:lnTo>
                  <a:lnTo>
                    <a:pt x="3819978" y="2251654"/>
                  </a:lnTo>
                  <a:lnTo>
                    <a:pt x="3735817" y="2265526"/>
                  </a:lnTo>
                  <a:lnTo>
                    <a:pt x="3651655" y="2279399"/>
                  </a:lnTo>
                  <a:lnTo>
                    <a:pt x="3567494" y="2293271"/>
                  </a:lnTo>
                  <a:lnTo>
                    <a:pt x="3483332" y="2307144"/>
                  </a:lnTo>
                  <a:lnTo>
                    <a:pt x="3399171" y="2321016"/>
                  </a:lnTo>
                  <a:lnTo>
                    <a:pt x="3315010" y="2334889"/>
                  </a:lnTo>
                  <a:lnTo>
                    <a:pt x="3230848" y="2348761"/>
                  </a:lnTo>
                  <a:lnTo>
                    <a:pt x="3146687" y="2362634"/>
                  </a:lnTo>
                  <a:lnTo>
                    <a:pt x="3062525" y="2376506"/>
                  </a:lnTo>
                  <a:lnTo>
                    <a:pt x="2978364" y="2390379"/>
                  </a:lnTo>
                  <a:lnTo>
                    <a:pt x="2894203" y="2404251"/>
                  </a:lnTo>
                  <a:lnTo>
                    <a:pt x="2810041" y="2418124"/>
                  </a:lnTo>
                  <a:lnTo>
                    <a:pt x="2725880" y="2431996"/>
                  </a:lnTo>
                  <a:lnTo>
                    <a:pt x="2641719" y="2445868"/>
                  </a:lnTo>
                  <a:lnTo>
                    <a:pt x="2557557" y="245974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678360" y="3686438"/>
              <a:ext cx="769229" cy="157643"/>
            </a:xfrm>
            <a:custGeom>
              <a:avLst/>
              <a:pathLst>
                <a:path w="769229" h="157643">
                  <a:moveTo>
                    <a:pt x="769229" y="0"/>
                  </a:moveTo>
                  <a:lnTo>
                    <a:pt x="0" y="15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037499" y="2410911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790777" y="2763028"/>
              <a:ext cx="61464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0.8 %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250217" y="2685011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605603" y="299139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17.76 %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346575" y="326514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997217" y="3571531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1.12 %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470450" y="3406170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669210" y="3753099"/>
              <a:ext cx="61464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0.8 %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249860" y="3962047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617314" y="4311518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1.92 %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814983" y="5181844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5864" y="5528774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77.6 %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394382" y="942406"/>
              <a:ext cx="465782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2025-05-07T12:05:10Z</dcterms:modified>
  <cp:category/>
</cp:coreProperties>
</file>