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122186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360755" y="13585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23834" y="135326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23834" y="13479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97676" y="1342728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23834" y="13374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23834" y="13321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34597" y="1326928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23834" y="13216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723834" y="13163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360755" y="13111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23834" y="13058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3834" y="13005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723834" y="12953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723834" y="12900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723834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23834" y="1279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723834" y="12742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71518" y="1268995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723834" y="12637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23834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723834" y="12531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23834" y="12479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23834" y="12426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723834" y="12373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3834" y="12321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3834" y="12268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723834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723834" y="12163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723834" y="12110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723834" y="12057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723834" y="12005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634597" y="1195262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23834" y="11899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3834" y="11847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360755" y="11794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60755" y="117419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60755" y="11689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60755" y="11636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360755" y="1158395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60755" y="11531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723834" y="11478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723834" y="11425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3834" y="113732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3834" y="11320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723834" y="112679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723834" y="11215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723834" y="111626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23834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723834" y="11057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723834" y="11004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723834" y="10951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723834" y="10899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23834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723834" y="10793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723834" y="10741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360755" y="106886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360755" y="10635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360755" y="10583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723834" y="10530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723834" y="10477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60755" y="10425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60755" y="103726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3834" y="10319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23834" y="102672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723834" y="102146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23834" y="10161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360755" y="101092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360755" y="1005662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723834" y="10003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23834" y="9951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23834" y="9898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723834" y="9845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723834" y="9793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723834" y="9740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723834" y="9687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723834" y="9635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360755" y="95826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723834" y="9529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723834" y="9477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360755" y="9424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60755" y="93719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60755" y="9319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60755" y="9266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23834" y="9213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23834" y="91612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723834" y="9108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723834" y="9055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723834" y="9003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723834" y="8950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23834" y="8897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723834" y="8845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723834" y="8792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723834" y="8739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23834" y="8687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23834" y="8634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3834" y="8581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723834" y="8529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60755" y="8476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360755" y="842396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60755" y="8371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360755" y="8318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60755" y="8265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60755" y="8213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60755" y="8160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360755" y="8107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360755" y="8055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360755" y="8002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360755" y="7949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360755" y="7897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60755" y="7844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723834" y="77919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723834" y="7739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723834" y="76866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723834" y="7633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723834" y="7581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723834" y="7528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723834" y="7475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23834" y="74233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634597" y="7370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997676" y="731797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997676" y="7265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97676" y="721263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997676" y="7159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997676" y="7107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360755" y="705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723834" y="70019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723834" y="6949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60755" y="6896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23834" y="68439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23834" y="6791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723834" y="6738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182281" y="6685972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723834" y="6633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23834" y="6580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23834" y="6527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23834" y="6475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23834" y="642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723834" y="6369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723834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723834" y="6264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723834" y="6211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360755" y="61593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60755" y="61066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60755" y="60539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723834" y="6001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723834" y="59486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723834" y="5895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23834" y="5843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23834" y="5790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723834" y="5737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360755" y="568530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634597" y="5632642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723834" y="5579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723834" y="55273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723834" y="5474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23834" y="5421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634597" y="5369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723834" y="5316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23834" y="5263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723834" y="5211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723834" y="5158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723834" y="5105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723834" y="505331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723834" y="5000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360755" y="4947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360755" y="48953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360755" y="4842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60755" y="4789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360755" y="4737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360755" y="4684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360755" y="4631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360755" y="457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60755" y="45266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360755" y="4473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360755" y="442131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723834" y="43686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723834" y="43159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723834" y="42633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723834" y="4210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360755" y="415798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60755" y="41053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60755" y="405264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997676" y="3999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97676" y="394731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634597" y="389464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997676" y="3841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60755" y="3789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23834" y="37366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23834" y="36839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60755" y="3631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360755" y="357864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360755" y="35259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360755" y="347331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360755" y="34206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723834" y="33679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23834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23834" y="32626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997676" y="32099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3834" y="3157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23834" y="3104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360755" y="30519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723834" y="29993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723834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723834" y="2893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634597" y="284131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997676" y="2788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723834" y="2735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723834" y="2683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723834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23834" y="2577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23834" y="2525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723834" y="2472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723834" y="2419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723834" y="23673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8439" y="231465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271518" y="2261987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997676" y="22093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360755" y="21566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723834" y="21039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723834" y="2051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634597" y="199865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723834" y="19459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723834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723834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360755" y="17879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997676" y="173532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360755" y="16826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723834" y="1629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23834" y="15773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23834" y="1524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723834" y="1471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360755" y="14193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819202" y="134404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97676" y="13545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360755" y="135062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997676" y="13348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819202" y="97724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182281" y="1318150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634597" y="13093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997676" y="13190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997676" y="129971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360755" y="13032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360755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182281" y="9059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45360" y="105648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908439" y="12168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271518" y="123871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360755" y="12558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360755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271518" y="114287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634597" y="109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997676" y="11873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997676" y="11583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360755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997676" y="104018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60755" y="10504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360755" y="10240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7676" y="97603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60755" y="9977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360755" y="9819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360755" y="9661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08439" y="89610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634597" y="950362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634597" y="84184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997676" y="92613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360755" y="8924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97676" y="8215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360755" y="8555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997676" y="77788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360755" y="7712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545360" y="755496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182281" y="70760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08439" y="73607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08439" y="6791305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71518" y="744963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71518" y="72718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634597" y="7173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997676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60755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819202" y="5365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182281" y="637436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97676" y="655430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997676" y="61944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360755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182281" y="539258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634597" y="58828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360755" y="5974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5360755" y="5816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634597" y="55009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5360755" y="5553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5360755" y="5448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634597" y="45772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97676" y="52903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997676" y="5105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997676" y="4542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5360755" y="4289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82281" y="3009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545360" y="381959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634597" y="37445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997676" y="36471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60755" y="37103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545360" y="330653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997676" y="34030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360755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545360" y="31309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545360" y="299931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360755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545360" y="273598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634597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997676" y="2656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360755" y="2709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360755" y="2604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97676" y="2446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360755" y="2498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360755" y="2393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545360" y="20650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908439" y="21714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71518" y="20809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634597" y="2163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997676" y="21171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360755" y="2077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908439" y="17089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997676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360755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997676" y="1550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360755" y="1603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360755" y="14983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360755" y="13545783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723834" y="13506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723834" y="13479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997676" y="13427283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723834" y="13348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723834" y="13321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634597" y="13181506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723834" y="131902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23834" y="13163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5360755" y="12997174"/>
              <a:ext cx="0" cy="114110"/>
            </a:xfrm>
            <a:custGeom>
              <a:avLst/>
              <a:pathLst>
                <a:path w="0" h="114110">
                  <a:moveTo>
                    <a:pt x="0" y="0"/>
                  </a:moveTo>
                  <a:lnTo>
                    <a:pt x="0" y="11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23834" y="1303228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723834" y="13005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23834" y="12847952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723834" y="12847952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23834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723834" y="127952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23834" y="12742619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71518" y="12168621"/>
              <a:ext cx="0" cy="521331"/>
            </a:xfrm>
            <a:custGeom>
              <a:avLst/>
              <a:pathLst>
                <a:path w="0" h="521331">
                  <a:moveTo>
                    <a:pt x="0" y="0"/>
                  </a:moveTo>
                  <a:lnTo>
                    <a:pt x="0" y="521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23834" y="1255828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723834" y="125582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23834" y="125319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723834" y="1247928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23834" y="12215954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723834" y="12215954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23834" y="12215954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723834" y="12215954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23834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723834" y="12163287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723834" y="12110621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723834" y="12057954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723834" y="12005288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634597" y="11428791"/>
              <a:ext cx="0" cy="523830"/>
            </a:xfrm>
            <a:custGeom>
              <a:avLst/>
              <a:pathLst>
                <a:path w="0" h="523830">
                  <a:moveTo>
                    <a:pt x="0" y="0"/>
                  </a:moveTo>
                  <a:lnTo>
                    <a:pt x="0" y="523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23834" y="1187362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3834" y="11847288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360755" y="11583956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360755" y="11583956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360755" y="11583956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360755" y="1158395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360755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360755" y="1153128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723834" y="11109958"/>
              <a:ext cx="0" cy="368665"/>
            </a:xfrm>
            <a:custGeom>
              <a:avLst/>
              <a:pathLst>
                <a:path w="0" h="368665">
                  <a:moveTo>
                    <a:pt x="0" y="0"/>
                  </a:moveTo>
                  <a:lnTo>
                    <a:pt x="0" y="368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723834" y="11109958"/>
              <a:ext cx="0" cy="315998"/>
            </a:xfrm>
            <a:custGeom>
              <a:avLst/>
              <a:pathLst>
                <a:path w="0" h="315998">
                  <a:moveTo>
                    <a:pt x="0" y="0"/>
                  </a:moveTo>
                  <a:lnTo>
                    <a:pt x="0" y="315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723834" y="11109958"/>
              <a:ext cx="0" cy="263332"/>
            </a:xfrm>
            <a:custGeom>
              <a:avLst/>
              <a:pathLst>
                <a:path w="0" h="263332">
                  <a:moveTo>
                    <a:pt x="0" y="0"/>
                  </a:moveTo>
                  <a:lnTo>
                    <a:pt x="0" y="263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723834" y="11109958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3834" y="11109958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723834" y="11109958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723834" y="1110995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723834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723834" y="1105729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3834" y="11004625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723834" y="10951958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723834" y="10899292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723834" y="10846625"/>
              <a:ext cx="0" cy="263332"/>
            </a:xfrm>
            <a:custGeom>
              <a:avLst/>
              <a:pathLst>
                <a:path w="0" h="263332">
                  <a:moveTo>
                    <a:pt x="0" y="263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23834" y="10793959"/>
              <a:ext cx="0" cy="315998"/>
            </a:xfrm>
            <a:custGeom>
              <a:avLst/>
              <a:pathLst>
                <a:path w="0" h="315998">
                  <a:moveTo>
                    <a:pt x="0" y="315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723834" y="10741292"/>
              <a:ext cx="0" cy="368665"/>
            </a:xfrm>
            <a:custGeom>
              <a:avLst/>
              <a:pathLst>
                <a:path w="0" h="368665">
                  <a:moveTo>
                    <a:pt x="0" y="36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360755" y="10401886"/>
              <a:ext cx="0" cy="286739"/>
            </a:xfrm>
            <a:custGeom>
              <a:avLst/>
              <a:pathLst>
                <a:path w="0" h="286739">
                  <a:moveTo>
                    <a:pt x="0" y="0"/>
                  </a:moveTo>
                  <a:lnTo>
                    <a:pt x="0" y="286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360755" y="10401886"/>
              <a:ext cx="0" cy="234073"/>
            </a:xfrm>
            <a:custGeom>
              <a:avLst/>
              <a:pathLst>
                <a:path w="0" h="234073">
                  <a:moveTo>
                    <a:pt x="0" y="0"/>
                  </a:moveTo>
                  <a:lnTo>
                    <a:pt x="0" y="234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360755" y="10401886"/>
              <a:ext cx="0" cy="181406"/>
            </a:xfrm>
            <a:custGeom>
              <a:avLst/>
              <a:pathLst>
                <a:path w="0" h="181406">
                  <a:moveTo>
                    <a:pt x="0" y="0"/>
                  </a:moveTo>
                  <a:lnTo>
                    <a:pt x="0" y="181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723834" y="1050429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23834" y="1047796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5360755" y="10401886"/>
              <a:ext cx="0" cy="23407"/>
            </a:xfrm>
            <a:custGeom>
              <a:avLst/>
              <a:pathLst>
                <a:path w="0" h="23407">
                  <a:moveTo>
                    <a:pt x="0" y="0"/>
                  </a:moveTo>
                  <a:lnTo>
                    <a:pt x="0" y="23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5360755" y="10372627"/>
              <a:ext cx="0" cy="29259"/>
            </a:xfrm>
            <a:custGeom>
              <a:avLst/>
              <a:pathLst>
                <a:path w="0" h="29259">
                  <a:moveTo>
                    <a:pt x="0" y="29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23834" y="10240960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723834" y="1024096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3834" y="1021462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23834" y="10161961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360755" y="10109294"/>
              <a:ext cx="0" cy="292591"/>
            </a:xfrm>
            <a:custGeom>
              <a:avLst/>
              <a:pathLst>
                <a:path w="0" h="292591">
                  <a:moveTo>
                    <a:pt x="0" y="29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360755" y="10056628"/>
              <a:ext cx="0" cy="345258"/>
            </a:xfrm>
            <a:custGeom>
              <a:avLst/>
              <a:pathLst>
                <a:path w="0" h="345258">
                  <a:moveTo>
                    <a:pt x="0" y="345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23834" y="9977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723834" y="9951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3834" y="981962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23834" y="9819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723834" y="9793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723834" y="974062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23834" y="9661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723834" y="9635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360755" y="9582629"/>
              <a:ext cx="0" cy="177749"/>
            </a:xfrm>
            <a:custGeom>
              <a:avLst/>
              <a:pathLst>
                <a:path w="0" h="177749">
                  <a:moveTo>
                    <a:pt x="0" y="177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23834" y="9503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723834" y="9477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360755" y="9261364"/>
              <a:ext cx="0" cy="163266"/>
            </a:xfrm>
            <a:custGeom>
              <a:avLst/>
              <a:pathLst>
                <a:path w="0" h="163266">
                  <a:moveTo>
                    <a:pt x="0" y="0"/>
                  </a:moveTo>
                  <a:lnTo>
                    <a:pt x="0" y="163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360755" y="9261364"/>
              <a:ext cx="0" cy="110599"/>
            </a:xfrm>
            <a:custGeom>
              <a:avLst/>
              <a:pathLst>
                <a:path w="0" h="110599">
                  <a:moveTo>
                    <a:pt x="0" y="0"/>
                  </a:moveTo>
                  <a:lnTo>
                    <a:pt x="0" y="110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360755" y="9261364"/>
              <a:ext cx="0" cy="57933"/>
            </a:xfrm>
            <a:custGeom>
              <a:avLst/>
              <a:pathLst>
                <a:path w="0" h="57933">
                  <a:moveTo>
                    <a:pt x="0" y="0"/>
                  </a:moveTo>
                  <a:lnTo>
                    <a:pt x="0" y="57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360755" y="9261364"/>
              <a:ext cx="0" cy="5266"/>
            </a:xfrm>
            <a:custGeom>
              <a:avLst/>
              <a:pathLst>
                <a:path w="0" h="5266">
                  <a:moveTo>
                    <a:pt x="0" y="0"/>
                  </a:moveTo>
                  <a:lnTo>
                    <a:pt x="0" y="5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23834" y="8924298"/>
              <a:ext cx="0" cy="289665"/>
            </a:xfrm>
            <a:custGeom>
              <a:avLst/>
              <a:pathLst>
                <a:path w="0" h="289665">
                  <a:moveTo>
                    <a:pt x="0" y="0"/>
                  </a:moveTo>
                  <a:lnTo>
                    <a:pt x="0" y="289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723834" y="8924298"/>
              <a:ext cx="0" cy="236999"/>
            </a:xfrm>
            <a:custGeom>
              <a:avLst/>
              <a:pathLst>
                <a:path w="0" h="236999">
                  <a:moveTo>
                    <a:pt x="0" y="0"/>
                  </a:moveTo>
                  <a:lnTo>
                    <a:pt x="0" y="23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723834" y="8924298"/>
              <a:ext cx="0" cy="184332"/>
            </a:xfrm>
            <a:custGeom>
              <a:avLst/>
              <a:pathLst>
                <a:path w="0" h="184332">
                  <a:moveTo>
                    <a:pt x="0" y="0"/>
                  </a:moveTo>
                  <a:lnTo>
                    <a:pt x="0" y="1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23834" y="892429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723834" y="892429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5723834" y="892429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723834" y="889796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5723834" y="884529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723834" y="8792632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5723834" y="8739965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723834" y="8687299"/>
              <a:ext cx="0" cy="236999"/>
            </a:xfrm>
            <a:custGeom>
              <a:avLst/>
              <a:pathLst>
                <a:path w="0" h="236999">
                  <a:moveTo>
                    <a:pt x="0" y="236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5723834" y="8634632"/>
              <a:ext cx="0" cy="289665"/>
            </a:xfrm>
            <a:custGeom>
              <a:avLst/>
              <a:pathLst>
                <a:path w="0" h="289665">
                  <a:moveTo>
                    <a:pt x="0" y="289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723834" y="855563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723834" y="852929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5360755" y="8215326"/>
              <a:ext cx="0" cy="261306"/>
            </a:xfrm>
            <a:custGeom>
              <a:avLst/>
              <a:pathLst>
                <a:path w="0" h="261306">
                  <a:moveTo>
                    <a:pt x="0" y="0"/>
                  </a:moveTo>
                  <a:lnTo>
                    <a:pt x="0" y="261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5360755" y="8215326"/>
              <a:ext cx="0" cy="208640"/>
            </a:xfrm>
            <a:custGeom>
              <a:avLst/>
              <a:pathLst>
                <a:path w="0" h="208640">
                  <a:moveTo>
                    <a:pt x="0" y="0"/>
                  </a:moveTo>
                  <a:lnTo>
                    <a:pt x="0" y="208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5360755" y="8215326"/>
              <a:ext cx="0" cy="155973"/>
            </a:xfrm>
            <a:custGeom>
              <a:avLst/>
              <a:pathLst>
                <a:path w="0" h="155973">
                  <a:moveTo>
                    <a:pt x="0" y="0"/>
                  </a:moveTo>
                  <a:lnTo>
                    <a:pt x="0" y="1559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5360755" y="8215326"/>
              <a:ext cx="0" cy="103307"/>
            </a:xfrm>
            <a:custGeom>
              <a:avLst/>
              <a:pathLst>
                <a:path w="0" h="103307">
                  <a:moveTo>
                    <a:pt x="0" y="0"/>
                  </a:moveTo>
                  <a:lnTo>
                    <a:pt x="0" y="103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360755" y="8215326"/>
              <a:ext cx="0" cy="50640"/>
            </a:xfrm>
            <a:custGeom>
              <a:avLst/>
              <a:pathLst>
                <a:path w="0" h="50640">
                  <a:moveTo>
                    <a:pt x="0" y="0"/>
                  </a:moveTo>
                  <a:lnTo>
                    <a:pt x="0" y="50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5360755" y="8213300"/>
              <a:ext cx="0" cy="2025"/>
            </a:xfrm>
            <a:custGeom>
              <a:avLst/>
              <a:pathLst>
                <a:path w="0" h="2025">
                  <a:moveTo>
                    <a:pt x="0" y="2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360755" y="8160634"/>
              <a:ext cx="0" cy="54692"/>
            </a:xfrm>
            <a:custGeom>
              <a:avLst/>
              <a:pathLst>
                <a:path w="0" h="54692">
                  <a:moveTo>
                    <a:pt x="0" y="54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360755" y="8107967"/>
              <a:ext cx="0" cy="107358"/>
            </a:xfrm>
            <a:custGeom>
              <a:avLst/>
              <a:pathLst>
                <a:path w="0" h="107358">
                  <a:moveTo>
                    <a:pt x="0" y="107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5360755" y="8055301"/>
              <a:ext cx="0" cy="160025"/>
            </a:xfrm>
            <a:custGeom>
              <a:avLst/>
              <a:pathLst>
                <a:path w="0" h="160025">
                  <a:moveTo>
                    <a:pt x="0" y="160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360755" y="8002634"/>
              <a:ext cx="0" cy="212691"/>
            </a:xfrm>
            <a:custGeom>
              <a:avLst/>
              <a:pathLst>
                <a:path w="0" h="212691">
                  <a:moveTo>
                    <a:pt x="0" y="2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360755" y="7949968"/>
              <a:ext cx="0" cy="265358"/>
            </a:xfrm>
            <a:custGeom>
              <a:avLst/>
              <a:pathLst>
                <a:path w="0" h="265358">
                  <a:moveTo>
                    <a:pt x="0" y="265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360755" y="7897301"/>
              <a:ext cx="0" cy="318024"/>
            </a:xfrm>
            <a:custGeom>
              <a:avLst/>
              <a:pathLst>
                <a:path w="0" h="318024">
                  <a:moveTo>
                    <a:pt x="0" y="31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5360755" y="7778802"/>
              <a:ext cx="0" cy="65833"/>
            </a:xfrm>
            <a:custGeom>
              <a:avLst/>
              <a:pathLst>
                <a:path w="0" h="65833">
                  <a:moveTo>
                    <a:pt x="0" y="0"/>
                  </a:moveTo>
                  <a:lnTo>
                    <a:pt x="0" y="658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723834" y="7712969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723834" y="7712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723834" y="768663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723834" y="763396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723834" y="7554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723834" y="752863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723834" y="744963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723834" y="742330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634597" y="7271887"/>
              <a:ext cx="0" cy="98749"/>
            </a:xfrm>
            <a:custGeom>
              <a:avLst/>
              <a:pathLst>
                <a:path w="0" h="98749">
                  <a:moveTo>
                    <a:pt x="0" y="0"/>
                  </a:moveTo>
                  <a:lnTo>
                    <a:pt x="0" y="98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997676" y="7173137"/>
              <a:ext cx="0" cy="144832"/>
            </a:xfrm>
            <a:custGeom>
              <a:avLst/>
              <a:pathLst>
                <a:path w="0" h="144832">
                  <a:moveTo>
                    <a:pt x="0" y="0"/>
                  </a:moveTo>
                  <a:lnTo>
                    <a:pt x="0" y="1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97676" y="7173137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4997676" y="7173137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997676" y="7159971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97676" y="7107304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0755" y="697563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723834" y="697563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723834" y="694930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360755" y="689663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723834" y="679130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723834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723834" y="673863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82281" y="5365625"/>
              <a:ext cx="0" cy="1320347"/>
            </a:xfrm>
            <a:custGeom>
              <a:avLst/>
              <a:pathLst>
                <a:path w="0" h="1320347">
                  <a:moveTo>
                    <a:pt x="0" y="0"/>
                  </a:moveTo>
                  <a:lnTo>
                    <a:pt x="0" y="1320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723834" y="655430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723834" y="655430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723834" y="652797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723834" y="647530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723834" y="631730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723834" y="631730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723834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723834" y="626464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723834" y="621197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360755" y="6159307"/>
              <a:ext cx="0" cy="35110"/>
            </a:xfrm>
            <a:custGeom>
              <a:avLst/>
              <a:pathLst>
                <a:path w="0" h="35110">
                  <a:moveTo>
                    <a:pt x="0" y="351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360755" y="6106641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360755" y="588280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723834" y="597497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723834" y="594864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723834" y="5816975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723834" y="581697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723834" y="579064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723834" y="5737975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360755" y="5685309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634597" y="5392588"/>
              <a:ext cx="0" cy="240053"/>
            </a:xfrm>
            <a:custGeom>
              <a:avLst/>
              <a:pathLst>
                <a:path w="0" h="240053">
                  <a:moveTo>
                    <a:pt x="0" y="0"/>
                  </a:moveTo>
                  <a:lnTo>
                    <a:pt x="0" y="240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723834" y="555364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723834" y="552730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723834" y="5448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723834" y="542197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634597" y="5369310"/>
              <a:ext cx="0" cy="23278"/>
            </a:xfrm>
            <a:custGeom>
              <a:avLst/>
              <a:pathLst>
                <a:path w="0" h="23278">
                  <a:moveTo>
                    <a:pt x="0" y="23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723834" y="5290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723834" y="526397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23834" y="510597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23834" y="510597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3834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3834" y="505331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3834" y="500064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360755" y="4542446"/>
              <a:ext cx="0" cy="405531"/>
            </a:xfrm>
            <a:custGeom>
              <a:avLst/>
              <a:pathLst>
                <a:path w="0" h="405531">
                  <a:moveTo>
                    <a:pt x="0" y="0"/>
                  </a:moveTo>
                  <a:lnTo>
                    <a:pt x="0" y="40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360755" y="4542446"/>
              <a:ext cx="0" cy="352865"/>
            </a:xfrm>
            <a:custGeom>
              <a:avLst/>
              <a:pathLst>
                <a:path w="0" h="352865">
                  <a:moveTo>
                    <a:pt x="0" y="0"/>
                  </a:moveTo>
                  <a:lnTo>
                    <a:pt x="0" y="35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360755" y="4542446"/>
              <a:ext cx="0" cy="300199"/>
            </a:xfrm>
            <a:custGeom>
              <a:avLst/>
              <a:pathLst>
                <a:path w="0" h="300199">
                  <a:moveTo>
                    <a:pt x="0" y="0"/>
                  </a:moveTo>
                  <a:lnTo>
                    <a:pt x="0" y="300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360755" y="4542446"/>
              <a:ext cx="0" cy="247532"/>
            </a:xfrm>
            <a:custGeom>
              <a:avLst/>
              <a:pathLst>
                <a:path w="0" h="247532">
                  <a:moveTo>
                    <a:pt x="0" y="0"/>
                  </a:moveTo>
                  <a:lnTo>
                    <a:pt x="0" y="247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360755" y="4542446"/>
              <a:ext cx="0" cy="194866"/>
            </a:xfrm>
            <a:custGeom>
              <a:avLst/>
              <a:pathLst>
                <a:path w="0" h="194866">
                  <a:moveTo>
                    <a:pt x="0" y="0"/>
                  </a:moveTo>
                  <a:lnTo>
                    <a:pt x="0" y="194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360755" y="4542446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360755" y="4542446"/>
              <a:ext cx="0" cy="89533"/>
            </a:xfrm>
            <a:custGeom>
              <a:avLst/>
              <a:pathLst>
                <a:path w="0" h="89533">
                  <a:moveTo>
                    <a:pt x="0" y="0"/>
                  </a:moveTo>
                  <a:lnTo>
                    <a:pt x="0" y="89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360755" y="4542446"/>
              <a:ext cx="0" cy="36866"/>
            </a:xfrm>
            <a:custGeom>
              <a:avLst/>
              <a:pathLst>
                <a:path w="0" h="36866">
                  <a:moveTo>
                    <a:pt x="0" y="0"/>
                  </a:moveTo>
                  <a:lnTo>
                    <a:pt x="0" y="3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360755" y="4526646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360755" y="447397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360755" y="442131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723834" y="428964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23834" y="428964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23834" y="426331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723834" y="421064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360755" y="4157980"/>
              <a:ext cx="0" cy="384465"/>
            </a:xfrm>
            <a:custGeom>
              <a:avLst/>
              <a:pathLst>
                <a:path w="0" h="384465">
                  <a:moveTo>
                    <a:pt x="0" y="384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360755" y="4105314"/>
              <a:ext cx="0" cy="437131"/>
            </a:xfrm>
            <a:custGeom>
              <a:avLst/>
              <a:pathLst>
                <a:path w="0" h="437131">
                  <a:moveTo>
                    <a:pt x="0" y="4371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360755" y="4052647"/>
              <a:ext cx="0" cy="489798"/>
            </a:xfrm>
            <a:custGeom>
              <a:avLst/>
              <a:pathLst>
                <a:path w="0" h="489798">
                  <a:moveTo>
                    <a:pt x="0" y="489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997676" y="3999981"/>
              <a:ext cx="0" cy="577224"/>
            </a:xfrm>
            <a:custGeom>
              <a:avLst/>
              <a:pathLst>
                <a:path w="0" h="577224">
                  <a:moveTo>
                    <a:pt x="0" y="57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997676" y="3947314"/>
              <a:ext cx="0" cy="629891"/>
            </a:xfrm>
            <a:custGeom>
              <a:avLst/>
              <a:pathLst>
                <a:path w="0" h="629891">
                  <a:moveTo>
                    <a:pt x="0" y="629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4634597" y="3819598"/>
              <a:ext cx="0" cy="75049"/>
            </a:xfrm>
            <a:custGeom>
              <a:avLst/>
              <a:pathLst>
                <a:path w="0" h="75049">
                  <a:moveTo>
                    <a:pt x="0" y="0"/>
                  </a:moveTo>
                  <a:lnTo>
                    <a:pt x="0" y="75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4997676" y="3744548"/>
              <a:ext cx="0" cy="97433"/>
            </a:xfrm>
            <a:custGeom>
              <a:avLst/>
              <a:pathLst>
                <a:path w="0" h="97433">
                  <a:moveTo>
                    <a:pt x="0" y="0"/>
                  </a:moveTo>
                  <a:lnTo>
                    <a:pt x="0" y="97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60755" y="3647115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23834" y="371031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723834" y="368398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60755" y="3631315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60755" y="357864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60755" y="352598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360755" y="3403094"/>
              <a:ext cx="0" cy="70221"/>
            </a:xfrm>
            <a:custGeom>
              <a:avLst/>
              <a:pathLst>
                <a:path w="0" h="70221">
                  <a:moveTo>
                    <a:pt x="0" y="0"/>
                  </a:moveTo>
                  <a:lnTo>
                    <a:pt x="0" y="7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360755" y="3403094"/>
              <a:ext cx="0" cy="17555"/>
            </a:xfrm>
            <a:custGeom>
              <a:avLst/>
              <a:pathLst>
                <a:path w="0" h="17555">
                  <a:moveTo>
                    <a:pt x="0" y="0"/>
                  </a:moveTo>
                  <a:lnTo>
                    <a:pt x="0" y="17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723834" y="331531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23834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23834" y="326265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997676" y="320998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723834" y="31309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23834" y="31046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360755" y="299931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723834" y="294665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723834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723834" y="28939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634597" y="273598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997676" y="2630652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723834" y="2709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723834" y="26833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723834" y="260431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723834" y="257798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723834" y="24989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723834" y="24726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23834" y="239365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723834" y="23673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08439" y="2065036"/>
              <a:ext cx="0" cy="249617"/>
            </a:xfrm>
            <a:custGeom>
              <a:avLst/>
              <a:pathLst>
                <a:path w="0" h="249617">
                  <a:moveTo>
                    <a:pt x="0" y="0"/>
                  </a:moveTo>
                  <a:lnTo>
                    <a:pt x="0" y="249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271518" y="2171466"/>
              <a:ext cx="0" cy="90520"/>
            </a:xfrm>
            <a:custGeom>
              <a:avLst/>
              <a:pathLst>
                <a:path w="0" h="90520">
                  <a:moveTo>
                    <a:pt x="0" y="0"/>
                  </a:moveTo>
                  <a:lnTo>
                    <a:pt x="0" y="90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997676" y="2163237"/>
              <a:ext cx="0" cy="46083"/>
            </a:xfrm>
            <a:custGeom>
              <a:avLst/>
              <a:pathLst>
                <a:path w="0" h="46083">
                  <a:moveTo>
                    <a:pt x="0" y="0"/>
                  </a:moveTo>
                  <a:lnTo>
                    <a:pt x="0" y="4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360755" y="2117154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723834" y="20776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723834" y="205132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4634597" y="1998654"/>
              <a:ext cx="0" cy="82291"/>
            </a:xfrm>
            <a:custGeom>
              <a:avLst/>
              <a:pathLst>
                <a:path w="0" h="82291">
                  <a:moveTo>
                    <a:pt x="0" y="82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723834" y="18933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23834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23834" y="18406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360755" y="178798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997676" y="170898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360755" y="1550989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23834" y="160365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723834" y="157732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723834" y="149832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723834" y="147198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360755" y="1419323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19202" y="9526185"/>
              <a:ext cx="0" cy="3914264"/>
            </a:xfrm>
            <a:custGeom>
              <a:avLst/>
              <a:pathLst>
                <a:path w="0" h="3914264">
                  <a:moveTo>
                    <a:pt x="0" y="0"/>
                  </a:moveTo>
                  <a:lnTo>
                    <a:pt x="0" y="3914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997676" y="13440450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360755" y="13506283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4997676" y="13348283"/>
              <a:ext cx="0" cy="92166"/>
            </a:xfrm>
            <a:custGeom>
              <a:avLst/>
              <a:pathLst>
                <a:path w="0" h="92166">
                  <a:moveTo>
                    <a:pt x="0" y="92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819202" y="9526185"/>
              <a:ext cx="0" cy="246296"/>
            </a:xfrm>
            <a:custGeom>
              <a:avLst/>
              <a:pathLst>
                <a:path w="0" h="246296">
                  <a:moveTo>
                    <a:pt x="0" y="0"/>
                  </a:moveTo>
                  <a:lnTo>
                    <a:pt x="0" y="2462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82281" y="9772482"/>
              <a:ext cx="0" cy="3409024"/>
            </a:xfrm>
            <a:custGeom>
              <a:avLst/>
              <a:pathLst>
                <a:path w="0" h="3409024">
                  <a:moveTo>
                    <a:pt x="0" y="0"/>
                  </a:moveTo>
                  <a:lnTo>
                    <a:pt x="0" y="340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4634597" y="13093729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4997676" y="1309372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997676" y="1299717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360755" y="12997174"/>
              <a:ext cx="0" cy="35110"/>
            </a:xfrm>
            <a:custGeom>
              <a:avLst/>
              <a:pathLst>
                <a:path w="0" h="35110">
                  <a:moveTo>
                    <a:pt x="0" y="0"/>
                  </a:moveTo>
                  <a:lnTo>
                    <a:pt x="0" y="35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360755" y="12847952"/>
              <a:ext cx="0" cy="149221"/>
            </a:xfrm>
            <a:custGeom>
              <a:avLst/>
              <a:pathLst>
                <a:path w="0" h="149221">
                  <a:moveTo>
                    <a:pt x="0" y="1492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82281" y="9059906"/>
              <a:ext cx="0" cy="712576"/>
            </a:xfrm>
            <a:custGeom>
              <a:avLst/>
              <a:pathLst>
                <a:path w="0" h="712576">
                  <a:moveTo>
                    <a:pt x="0" y="712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545360" y="9059906"/>
              <a:ext cx="0" cy="1504936"/>
            </a:xfrm>
            <a:custGeom>
              <a:avLst/>
              <a:pathLst>
                <a:path w="0" h="1504936">
                  <a:moveTo>
                    <a:pt x="0" y="0"/>
                  </a:moveTo>
                  <a:lnTo>
                    <a:pt x="0" y="1504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908439" y="10564842"/>
              <a:ext cx="0" cy="1603778"/>
            </a:xfrm>
            <a:custGeom>
              <a:avLst/>
              <a:pathLst>
                <a:path w="0" h="1603778">
                  <a:moveTo>
                    <a:pt x="0" y="0"/>
                  </a:moveTo>
                  <a:lnTo>
                    <a:pt x="0" y="1603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271518" y="12168621"/>
              <a:ext cx="0" cy="218498"/>
            </a:xfrm>
            <a:custGeom>
              <a:avLst/>
              <a:pathLst>
                <a:path w="0" h="218498">
                  <a:moveTo>
                    <a:pt x="0" y="0"/>
                  </a:moveTo>
                  <a:lnTo>
                    <a:pt x="0" y="218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360755" y="12387120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360755" y="12215954"/>
              <a:ext cx="0" cy="171166"/>
            </a:xfrm>
            <a:custGeom>
              <a:avLst/>
              <a:pathLst>
                <a:path w="0" h="171166">
                  <a:moveTo>
                    <a:pt x="0" y="171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71518" y="11428791"/>
              <a:ext cx="0" cy="739830"/>
            </a:xfrm>
            <a:custGeom>
              <a:avLst/>
              <a:pathLst>
                <a:path w="0" h="739830">
                  <a:moveTo>
                    <a:pt x="0" y="739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634597" y="10904961"/>
              <a:ext cx="0" cy="523830"/>
            </a:xfrm>
            <a:custGeom>
              <a:avLst/>
              <a:pathLst>
                <a:path w="0" h="523830">
                  <a:moveTo>
                    <a:pt x="0" y="523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997676" y="10904961"/>
              <a:ext cx="0" cy="968661"/>
            </a:xfrm>
            <a:custGeom>
              <a:avLst/>
              <a:pathLst>
                <a:path w="0" h="968661">
                  <a:moveTo>
                    <a:pt x="0" y="0"/>
                  </a:moveTo>
                  <a:lnTo>
                    <a:pt x="0" y="968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997676" y="10904961"/>
              <a:ext cx="0" cy="678995"/>
            </a:xfrm>
            <a:custGeom>
              <a:avLst/>
              <a:pathLst>
                <a:path w="0" h="678995">
                  <a:moveTo>
                    <a:pt x="0" y="0"/>
                  </a:moveTo>
                  <a:lnTo>
                    <a:pt x="0" y="678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360755" y="11109958"/>
              <a:ext cx="0" cy="473998"/>
            </a:xfrm>
            <a:custGeom>
              <a:avLst/>
              <a:pathLst>
                <a:path w="0" h="473998">
                  <a:moveTo>
                    <a:pt x="0" y="473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997676" y="10401886"/>
              <a:ext cx="0" cy="503074"/>
            </a:xfrm>
            <a:custGeom>
              <a:avLst/>
              <a:pathLst>
                <a:path w="0" h="503074">
                  <a:moveTo>
                    <a:pt x="0" y="503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360755" y="10401886"/>
              <a:ext cx="0" cy="102407"/>
            </a:xfrm>
            <a:custGeom>
              <a:avLst/>
              <a:pathLst>
                <a:path w="0" h="102407">
                  <a:moveTo>
                    <a:pt x="0" y="0"/>
                  </a:moveTo>
                  <a:lnTo>
                    <a:pt x="0" y="102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360755" y="10240960"/>
              <a:ext cx="0" cy="160925"/>
            </a:xfrm>
            <a:custGeom>
              <a:avLst/>
              <a:pathLst>
                <a:path w="0" h="160925">
                  <a:moveTo>
                    <a:pt x="0" y="1609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997676" y="9760379"/>
              <a:ext cx="0" cy="1144581"/>
            </a:xfrm>
            <a:custGeom>
              <a:avLst/>
              <a:pathLst>
                <a:path w="0" h="1144581">
                  <a:moveTo>
                    <a:pt x="0" y="11445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360755" y="9760379"/>
              <a:ext cx="0" cy="217249"/>
            </a:xfrm>
            <a:custGeom>
              <a:avLst/>
              <a:pathLst>
                <a:path w="0" h="217249">
                  <a:moveTo>
                    <a:pt x="0" y="0"/>
                  </a:moveTo>
                  <a:lnTo>
                    <a:pt x="0" y="217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360755" y="9760379"/>
              <a:ext cx="0" cy="59249"/>
            </a:xfrm>
            <a:custGeom>
              <a:avLst/>
              <a:pathLst>
                <a:path w="0" h="59249">
                  <a:moveTo>
                    <a:pt x="0" y="0"/>
                  </a:moveTo>
                  <a:lnTo>
                    <a:pt x="0" y="59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360755" y="9661629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908439" y="8961063"/>
              <a:ext cx="0" cy="1603778"/>
            </a:xfrm>
            <a:custGeom>
              <a:avLst/>
              <a:pathLst>
                <a:path w="0" h="1603778">
                  <a:moveTo>
                    <a:pt x="0" y="1603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634597" y="8961063"/>
              <a:ext cx="0" cy="542566"/>
            </a:xfrm>
            <a:custGeom>
              <a:avLst/>
              <a:pathLst>
                <a:path w="0" h="542566">
                  <a:moveTo>
                    <a:pt x="0" y="0"/>
                  </a:moveTo>
                  <a:lnTo>
                    <a:pt x="0" y="542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634597" y="8418497"/>
              <a:ext cx="0" cy="542566"/>
            </a:xfrm>
            <a:custGeom>
              <a:avLst/>
              <a:pathLst>
                <a:path w="0" h="542566">
                  <a:moveTo>
                    <a:pt x="0" y="542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997676" y="8418497"/>
              <a:ext cx="0" cy="842866"/>
            </a:xfrm>
            <a:custGeom>
              <a:avLst/>
              <a:pathLst>
                <a:path w="0" h="842866">
                  <a:moveTo>
                    <a:pt x="0" y="0"/>
                  </a:moveTo>
                  <a:lnTo>
                    <a:pt x="0" y="842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360755" y="8924298"/>
              <a:ext cx="0" cy="337065"/>
            </a:xfrm>
            <a:custGeom>
              <a:avLst/>
              <a:pathLst>
                <a:path w="0" h="337065">
                  <a:moveTo>
                    <a:pt x="0" y="337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997676" y="8215326"/>
              <a:ext cx="0" cy="203171"/>
            </a:xfrm>
            <a:custGeom>
              <a:avLst/>
              <a:pathLst>
                <a:path w="0" h="203171">
                  <a:moveTo>
                    <a:pt x="0" y="203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360755" y="8215326"/>
              <a:ext cx="0" cy="340306"/>
            </a:xfrm>
            <a:custGeom>
              <a:avLst/>
              <a:pathLst>
                <a:path w="0" h="340306">
                  <a:moveTo>
                    <a:pt x="0" y="0"/>
                  </a:moveTo>
                  <a:lnTo>
                    <a:pt x="0" y="340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997676" y="7778802"/>
              <a:ext cx="0" cy="639695"/>
            </a:xfrm>
            <a:custGeom>
              <a:avLst/>
              <a:pathLst>
                <a:path w="0" h="639695">
                  <a:moveTo>
                    <a:pt x="0" y="6396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360755" y="7712969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545360" y="7554969"/>
              <a:ext cx="0" cy="1504936"/>
            </a:xfrm>
            <a:custGeom>
              <a:avLst/>
              <a:pathLst>
                <a:path w="0" h="1504936">
                  <a:moveTo>
                    <a:pt x="0" y="15049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3182281" y="7076033"/>
              <a:ext cx="0" cy="2696448"/>
            </a:xfrm>
            <a:custGeom>
              <a:avLst/>
              <a:pathLst>
                <a:path w="0" h="2696448">
                  <a:moveTo>
                    <a:pt x="0" y="2696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439" y="7076033"/>
              <a:ext cx="0" cy="284728"/>
            </a:xfrm>
            <a:custGeom>
              <a:avLst/>
              <a:pathLst>
                <a:path w="0" h="284728">
                  <a:moveTo>
                    <a:pt x="0" y="0"/>
                  </a:moveTo>
                  <a:lnTo>
                    <a:pt x="0" y="284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08439" y="6791305"/>
              <a:ext cx="0" cy="284728"/>
            </a:xfrm>
            <a:custGeom>
              <a:avLst/>
              <a:pathLst>
                <a:path w="0" h="284728">
                  <a:moveTo>
                    <a:pt x="0" y="284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1518" y="7360762"/>
              <a:ext cx="0" cy="88874"/>
            </a:xfrm>
            <a:custGeom>
              <a:avLst/>
              <a:pathLst>
                <a:path w="0" h="88874">
                  <a:moveTo>
                    <a:pt x="0" y="0"/>
                  </a:moveTo>
                  <a:lnTo>
                    <a:pt x="0" y="88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1518" y="7271887"/>
              <a:ext cx="0" cy="88874"/>
            </a:xfrm>
            <a:custGeom>
              <a:avLst/>
              <a:pathLst>
                <a:path w="0" h="88874">
                  <a:moveTo>
                    <a:pt x="0" y="88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634597" y="7173137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997676" y="6975638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360755" y="6975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19202" y="5365625"/>
              <a:ext cx="0" cy="4160560"/>
            </a:xfrm>
            <a:custGeom>
              <a:avLst/>
              <a:pathLst>
                <a:path w="0" h="4160560">
                  <a:moveTo>
                    <a:pt x="0" y="41605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82281" y="5365625"/>
              <a:ext cx="0" cy="1008737"/>
            </a:xfrm>
            <a:custGeom>
              <a:avLst/>
              <a:pathLst>
                <a:path w="0" h="1008737">
                  <a:moveTo>
                    <a:pt x="0" y="0"/>
                  </a:moveTo>
                  <a:lnTo>
                    <a:pt x="0" y="1008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997676" y="6374362"/>
              <a:ext cx="0" cy="179943"/>
            </a:xfrm>
            <a:custGeom>
              <a:avLst/>
              <a:pathLst>
                <a:path w="0" h="179943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997676" y="6194418"/>
              <a:ext cx="0" cy="179943"/>
            </a:xfrm>
            <a:custGeom>
              <a:avLst/>
              <a:pathLst>
                <a:path w="0" h="179943">
                  <a:moveTo>
                    <a:pt x="0" y="179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360755" y="6194418"/>
              <a:ext cx="0" cy="122888"/>
            </a:xfrm>
            <a:custGeom>
              <a:avLst/>
              <a:pathLst>
                <a:path w="0" h="122888">
                  <a:moveTo>
                    <a:pt x="0" y="0"/>
                  </a:moveTo>
                  <a:lnTo>
                    <a:pt x="0" y="122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182281" y="5365625"/>
              <a:ext cx="0" cy="26963"/>
            </a:xfrm>
            <a:custGeom>
              <a:avLst/>
              <a:pathLst>
                <a:path w="0" h="26963">
                  <a:moveTo>
                    <a:pt x="0" y="0"/>
                  </a:moveTo>
                  <a:lnTo>
                    <a:pt x="0" y="2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634597" y="5392588"/>
              <a:ext cx="0" cy="490219"/>
            </a:xfrm>
            <a:custGeom>
              <a:avLst/>
              <a:pathLst>
                <a:path w="0" h="490219">
                  <a:moveTo>
                    <a:pt x="0" y="0"/>
                  </a:moveTo>
                  <a:lnTo>
                    <a:pt x="0" y="490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360755" y="588280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360755" y="581697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634597" y="5392588"/>
              <a:ext cx="0" cy="108387"/>
            </a:xfrm>
            <a:custGeom>
              <a:avLst/>
              <a:pathLst>
                <a:path w="0" h="108387">
                  <a:moveTo>
                    <a:pt x="0" y="0"/>
                  </a:moveTo>
                  <a:lnTo>
                    <a:pt x="0" y="108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360755" y="550097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360755" y="544831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634597" y="4577206"/>
              <a:ext cx="0" cy="815382"/>
            </a:xfrm>
            <a:custGeom>
              <a:avLst/>
              <a:pathLst>
                <a:path w="0" h="815382">
                  <a:moveTo>
                    <a:pt x="0" y="815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997676" y="4577206"/>
              <a:ext cx="0" cy="713104"/>
            </a:xfrm>
            <a:custGeom>
              <a:avLst/>
              <a:pathLst>
                <a:path w="0" h="713104">
                  <a:moveTo>
                    <a:pt x="0" y="0"/>
                  </a:moveTo>
                  <a:lnTo>
                    <a:pt x="0" y="713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997676" y="4577206"/>
              <a:ext cx="0" cy="528771"/>
            </a:xfrm>
            <a:custGeom>
              <a:avLst/>
              <a:pathLst>
                <a:path w="0" h="528771">
                  <a:moveTo>
                    <a:pt x="0" y="0"/>
                  </a:moveTo>
                  <a:lnTo>
                    <a:pt x="0" y="528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997676" y="4542446"/>
              <a:ext cx="0" cy="34759"/>
            </a:xfrm>
            <a:custGeom>
              <a:avLst/>
              <a:pathLst>
                <a:path w="0" h="34759">
                  <a:moveTo>
                    <a:pt x="0" y="34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360755" y="4289647"/>
              <a:ext cx="0" cy="252799"/>
            </a:xfrm>
            <a:custGeom>
              <a:avLst/>
              <a:pathLst>
                <a:path w="0" h="252799">
                  <a:moveTo>
                    <a:pt x="0" y="252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3182281" y="3009577"/>
              <a:ext cx="0" cy="2356048"/>
            </a:xfrm>
            <a:custGeom>
              <a:avLst/>
              <a:pathLst>
                <a:path w="0" h="2356048">
                  <a:moveTo>
                    <a:pt x="0" y="23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545360" y="3009577"/>
              <a:ext cx="0" cy="810021"/>
            </a:xfrm>
            <a:custGeom>
              <a:avLst/>
              <a:pathLst>
                <a:path w="0" h="810021">
                  <a:moveTo>
                    <a:pt x="0" y="0"/>
                  </a:moveTo>
                  <a:lnTo>
                    <a:pt x="0" y="810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634597" y="3744548"/>
              <a:ext cx="0" cy="75049"/>
            </a:xfrm>
            <a:custGeom>
              <a:avLst/>
              <a:pathLst>
                <a:path w="0" h="75049">
                  <a:moveTo>
                    <a:pt x="0" y="75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97676" y="3647115"/>
              <a:ext cx="0" cy="97433"/>
            </a:xfrm>
            <a:custGeom>
              <a:avLst/>
              <a:pathLst>
                <a:path w="0" h="97433">
                  <a:moveTo>
                    <a:pt x="0" y="97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60755" y="3647115"/>
              <a:ext cx="0" cy="63199"/>
            </a:xfrm>
            <a:custGeom>
              <a:avLst/>
              <a:pathLst>
                <a:path w="0" h="63199">
                  <a:moveTo>
                    <a:pt x="0" y="0"/>
                  </a:moveTo>
                  <a:lnTo>
                    <a:pt x="0" y="6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545360" y="3009577"/>
              <a:ext cx="0" cy="296962"/>
            </a:xfrm>
            <a:custGeom>
              <a:avLst/>
              <a:pathLst>
                <a:path w="0" h="296962">
                  <a:moveTo>
                    <a:pt x="0" y="0"/>
                  </a:moveTo>
                  <a:lnTo>
                    <a:pt x="0" y="29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997676" y="330653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360755" y="3315317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3545360" y="3009577"/>
              <a:ext cx="0" cy="121407"/>
            </a:xfrm>
            <a:custGeom>
              <a:avLst/>
              <a:pathLst>
                <a:path w="0" h="121407">
                  <a:moveTo>
                    <a:pt x="0" y="0"/>
                  </a:moveTo>
                  <a:lnTo>
                    <a:pt x="0" y="121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545360" y="2999318"/>
              <a:ext cx="0" cy="10258"/>
            </a:xfrm>
            <a:custGeom>
              <a:avLst/>
              <a:pathLst>
                <a:path w="0" h="10258">
                  <a:moveTo>
                    <a:pt x="0" y="10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360755" y="294665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545360" y="2735985"/>
              <a:ext cx="0" cy="273591"/>
            </a:xfrm>
            <a:custGeom>
              <a:avLst/>
              <a:pathLst>
                <a:path w="0" h="273591">
                  <a:moveTo>
                    <a:pt x="0" y="273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634597" y="263065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997676" y="2630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360755" y="265698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360755" y="260431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997676" y="2446319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360755" y="24463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360755" y="23936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545360" y="2065036"/>
              <a:ext cx="0" cy="944540"/>
            </a:xfrm>
            <a:custGeom>
              <a:avLst/>
              <a:pathLst>
                <a:path w="0" h="944540">
                  <a:moveTo>
                    <a:pt x="0" y="944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908439" y="2065036"/>
              <a:ext cx="0" cy="106430"/>
            </a:xfrm>
            <a:custGeom>
              <a:avLst/>
              <a:pathLst>
                <a:path w="0"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271518" y="2080946"/>
              <a:ext cx="0" cy="90520"/>
            </a:xfrm>
            <a:custGeom>
              <a:avLst/>
              <a:pathLst>
                <a:path w="0" h="90520">
                  <a:moveTo>
                    <a:pt x="0" y="90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634597" y="2080946"/>
              <a:ext cx="0" cy="82291"/>
            </a:xfrm>
            <a:custGeom>
              <a:avLst/>
              <a:pathLst>
                <a:path w="0" h="82291">
                  <a:moveTo>
                    <a:pt x="0" y="0"/>
                  </a:moveTo>
                  <a:lnTo>
                    <a:pt x="0" y="8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997676" y="2117154"/>
              <a:ext cx="0" cy="46083"/>
            </a:xfrm>
            <a:custGeom>
              <a:avLst/>
              <a:pathLst>
                <a:path w="0" h="46083">
                  <a:moveTo>
                    <a:pt x="0" y="46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360755" y="2077654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908439" y="1708988"/>
              <a:ext cx="0" cy="356047"/>
            </a:xfrm>
            <a:custGeom>
              <a:avLst/>
              <a:pathLst>
                <a:path w="0" h="356047">
                  <a:moveTo>
                    <a:pt x="0" y="3560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997676" y="170898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360755" y="184065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997676" y="1550989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360755" y="155098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360755" y="149832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1366885" y="9526185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360755" y="13585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723834" y="135326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723834" y="13479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997676" y="1342728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723834" y="13374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723834" y="13321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634597" y="1326928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5723834" y="13216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723834" y="13163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360755" y="13111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723834" y="13058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723834" y="13005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723834" y="12953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723834" y="12900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723834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723834" y="1279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723834" y="12742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4271518" y="1268995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723834" y="12637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723834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723834" y="12531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723834" y="12479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723834" y="12426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723834" y="12373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723834" y="12321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723834" y="12268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723834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723834" y="12163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723834" y="12110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723834" y="12057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723834" y="12005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634597" y="1195262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723834" y="11899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3834" y="11847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360755" y="11794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360755" y="117419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360755" y="11689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60755" y="11636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60755" y="1158395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60755" y="11531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723834" y="11478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723834" y="11425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723834" y="113732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723834" y="11320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723834" y="112679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723834" y="11215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723834" y="111626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723834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723834" y="11057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723834" y="11004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723834" y="10951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723834" y="10899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723834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723834" y="10793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723834" y="10741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360755" y="106886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360755" y="10635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360755" y="10583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723834" y="10530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723834" y="10477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360755" y="10425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360755" y="103726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723834" y="10319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723834" y="102672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723834" y="102146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723834" y="10161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360755" y="101092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360755" y="1005662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723834" y="10003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723834" y="9951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723834" y="9898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723834" y="9845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723834" y="9793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723834" y="9740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723834" y="9687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723834" y="9635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360755" y="95826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723834" y="9529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723834" y="9477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360755" y="9424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360755" y="93719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360755" y="9319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360755" y="9266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723834" y="9213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723834" y="91612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723834" y="9108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723834" y="9055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723834" y="9003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723834" y="8950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723834" y="8897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5723834" y="8845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723834" y="8792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723834" y="8739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723834" y="8687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723834" y="8634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723834" y="8581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723834" y="8529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360755" y="8476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360755" y="842396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360755" y="8371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360755" y="8318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360755" y="8265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360755" y="8213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360755" y="8160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360755" y="8107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360755" y="8055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360755" y="8002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360755" y="7949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360755" y="7897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360755" y="7844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723834" y="77919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723834" y="7739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23834" y="76866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3834" y="7633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723834" y="7581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723834" y="7528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723834" y="7475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23834" y="74233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634597" y="7370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97676" y="731797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97676" y="7265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97676" y="721263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97676" y="7159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97676" y="7107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5360755" y="705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5723834" y="70019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723834" y="6949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360755" y="6896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723834" y="68439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723834" y="6791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723834" y="6738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182281" y="6685972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723834" y="6633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723834" y="6580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723834" y="6527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5723834" y="6475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5723834" y="642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5723834" y="6369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723834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723834" y="6264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723834" y="6211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360755" y="61593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360755" y="61066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360755" y="60539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723834" y="6001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5723834" y="59486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723834" y="5895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5723834" y="5843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5723834" y="5790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5723834" y="5737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360755" y="568530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634597" y="5632642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723834" y="5579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723834" y="55273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723834" y="5474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5723834" y="5421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634597" y="5369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723834" y="5316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723834" y="5263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723834" y="5211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723834" y="5158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723834" y="5105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723834" y="505331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723834" y="5000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5360755" y="4947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5360755" y="48953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5360755" y="4842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5360755" y="4789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5360755" y="4737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5360755" y="4684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5360755" y="4631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5360755" y="457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5360755" y="45266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5360755" y="4473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5360755" y="442131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723834" y="43686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723834" y="43159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723834" y="42633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723834" y="4210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360755" y="415798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360755" y="41053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360755" y="405264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97676" y="3999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4997676" y="394731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4634597" y="389464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997676" y="3841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60755" y="3789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723834" y="37366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723834" y="36839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60755" y="3631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360755" y="357864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360755" y="35259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360755" y="347331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360755" y="34206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723834" y="33679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23834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23834" y="32626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4997676" y="32099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3834" y="3157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23834" y="3104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360755" y="30519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723834" y="29993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723834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723834" y="2893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34597" y="284131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997676" y="2788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723834" y="2735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723834" y="2683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723834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5723834" y="2577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3834" y="2525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5723834" y="2472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5723834" y="2419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5723834" y="23673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908439" y="231465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4271518" y="2261987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4997676" y="22093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5360755" y="21566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3834" y="21039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5723834" y="2051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4634597" y="199865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5723834" y="19459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5723834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5723834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5360755" y="17879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4997676" y="173532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5360755" y="16826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723834" y="1629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5723834" y="15773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723834" y="1524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5723834" y="1471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5360755" y="14193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819202" y="134404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4997676" y="13545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360755" y="135062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4997676" y="13348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819202" y="97724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82281" y="1318150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4634597" y="13093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4997676" y="13190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4997676" y="129971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5360755" y="13032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360755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182281" y="9059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545360" y="105648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908439" y="12168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71518" y="123871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5360755" y="12558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360755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71518" y="114287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634597" y="109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997676" y="11873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997676" y="11583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360755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997676" y="104018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5360755" y="10504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360755" y="10240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997676" y="97603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360755" y="9977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5360755" y="9819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5360755" y="9661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08439" y="89610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634597" y="950362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634597" y="84184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997676" y="92613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5360755" y="8924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4997676" y="8215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5360755" y="8555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4997676" y="77788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5360755" y="7712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545360" y="755496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182281" y="70760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908439" y="73607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908439" y="6791305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4271518" y="744963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4271518" y="72718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4634597" y="7173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4997676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5360755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819202" y="5365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182281" y="637436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4997676" y="655430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997676" y="61944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5360755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3182281" y="539258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634597" y="58828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5360755" y="5974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5360755" y="5816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634597" y="55009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360755" y="5553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5360755" y="5448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634597" y="45772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997676" y="52903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997676" y="5105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997676" y="4542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5360755" y="4289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182281" y="3009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545360" y="381959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4634597" y="37445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4997676" y="36471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60755" y="37103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545360" y="330653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997676" y="34030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360755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545360" y="31309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545360" y="299931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360755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545360" y="273598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4634597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4997676" y="2656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360755" y="2709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5360755" y="2604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997676" y="2446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5360755" y="2498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360755" y="2393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545360" y="20650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08439" y="21714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4271518" y="20809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634597" y="2163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997676" y="21171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5360755" y="2077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908439" y="17089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4997676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5360755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997676" y="1550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360755" y="1603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5360755" y="14983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5360755" y="13545783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723834" y="13506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723834" y="13479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997676" y="13427283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5723834" y="13348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5723834" y="13321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634597" y="13181506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5723834" y="131902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5723834" y="13163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360755" y="12997174"/>
              <a:ext cx="0" cy="114110"/>
            </a:xfrm>
            <a:custGeom>
              <a:avLst/>
              <a:pathLst>
                <a:path w="0" h="114110">
                  <a:moveTo>
                    <a:pt x="0" y="0"/>
                  </a:moveTo>
                  <a:lnTo>
                    <a:pt x="0" y="114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5723834" y="1303228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5723834" y="13005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5723834" y="12847952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5723834" y="12847952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723834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5723834" y="127952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5723834" y="12742619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271518" y="12168621"/>
              <a:ext cx="0" cy="521331"/>
            </a:xfrm>
            <a:custGeom>
              <a:avLst/>
              <a:pathLst>
                <a:path w="0" h="521331">
                  <a:moveTo>
                    <a:pt x="0" y="0"/>
                  </a:moveTo>
                  <a:lnTo>
                    <a:pt x="0" y="5213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723834" y="1255828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723834" y="125582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723834" y="125319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723834" y="1247928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723834" y="12215954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723834" y="12215954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723834" y="12215954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723834" y="12215954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723834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723834" y="12163287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723834" y="12110621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723834" y="12057954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723834" y="12005288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634597" y="11428791"/>
              <a:ext cx="0" cy="523830"/>
            </a:xfrm>
            <a:custGeom>
              <a:avLst/>
              <a:pathLst>
                <a:path w="0" h="523830">
                  <a:moveTo>
                    <a:pt x="0" y="0"/>
                  </a:moveTo>
                  <a:lnTo>
                    <a:pt x="0" y="523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23834" y="1187362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723834" y="11847288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60755" y="11583956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360755" y="11583956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360755" y="11583956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360755" y="1158395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360755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360755" y="1153128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723834" y="11109958"/>
              <a:ext cx="0" cy="368665"/>
            </a:xfrm>
            <a:custGeom>
              <a:avLst/>
              <a:pathLst>
                <a:path w="0" h="368665">
                  <a:moveTo>
                    <a:pt x="0" y="0"/>
                  </a:moveTo>
                  <a:lnTo>
                    <a:pt x="0" y="368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723834" y="11109958"/>
              <a:ext cx="0" cy="315998"/>
            </a:xfrm>
            <a:custGeom>
              <a:avLst/>
              <a:pathLst>
                <a:path w="0" h="315998">
                  <a:moveTo>
                    <a:pt x="0" y="0"/>
                  </a:moveTo>
                  <a:lnTo>
                    <a:pt x="0" y="3159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723834" y="11109958"/>
              <a:ext cx="0" cy="263332"/>
            </a:xfrm>
            <a:custGeom>
              <a:avLst/>
              <a:pathLst>
                <a:path w="0" h="263332">
                  <a:moveTo>
                    <a:pt x="0" y="0"/>
                  </a:moveTo>
                  <a:lnTo>
                    <a:pt x="0" y="263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723834" y="11109958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723834" y="11109958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723834" y="11109958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723834" y="1110995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723834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723834" y="1105729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723834" y="11004625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723834" y="10951958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723834" y="10899292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723834" y="10846625"/>
              <a:ext cx="0" cy="263332"/>
            </a:xfrm>
            <a:custGeom>
              <a:avLst/>
              <a:pathLst>
                <a:path w="0" h="263332">
                  <a:moveTo>
                    <a:pt x="0" y="263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23834" y="10793959"/>
              <a:ext cx="0" cy="315998"/>
            </a:xfrm>
            <a:custGeom>
              <a:avLst/>
              <a:pathLst>
                <a:path w="0" h="315998">
                  <a:moveTo>
                    <a:pt x="0" y="315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723834" y="10741292"/>
              <a:ext cx="0" cy="368665"/>
            </a:xfrm>
            <a:custGeom>
              <a:avLst/>
              <a:pathLst>
                <a:path w="0" h="368665">
                  <a:moveTo>
                    <a:pt x="0" y="368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5360755" y="10401886"/>
              <a:ext cx="0" cy="286739"/>
            </a:xfrm>
            <a:custGeom>
              <a:avLst/>
              <a:pathLst>
                <a:path w="0" h="286739">
                  <a:moveTo>
                    <a:pt x="0" y="0"/>
                  </a:moveTo>
                  <a:lnTo>
                    <a:pt x="0" y="2867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360755" y="10401886"/>
              <a:ext cx="0" cy="234073"/>
            </a:xfrm>
            <a:custGeom>
              <a:avLst/>
              <a:pathLst>
                <a:path w="0" h="234073">
                  <a:moveTo>
                    <a:pt x="0" y="0"/>
                  </a:moveTo>
                  <a:lnTo>
                    <a:pt x="0" y="2340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360755" y="10401886"/>
              <a:ext cx="0" cy="181406"/>
            </a:xfrm>
            <a:custGeom>
              <a:avLst/>
              <a:pathLst>
                <a:path w="0" h="181406">
                  <a:moveTo>
                    <a:pt x="0" y="0"/>
                  </a:moveTo>
                  <a:lnTo>
                    <a:pt x="0" y="181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23834" y="1050429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723834" y="1047796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360755" y="10401886"/>
              <a:ext cx="0" cy="23407"/>
            </a:xfrm>
            <a:custGeom>
              <a:avLst/>
              <a:pathLst>
                <a:path w="0" h="23407">
                  <a:moveTo>
                    <a:pt x="0" y="0"/>
                  </a:moveTo>
                  <a:lnTo>
                    <a:pt x="0" y="23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5360755" y="10372627"/>
              <a:ext cx="0" cy="29259"/>
            </a:xfrm>
            <a:custGeom>
              <a:avLst/>
              <a:pathLst>
                <a:path w="0" h="29259">
                  <a:moveTo>
                    <a:pt x="0" y="292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723834" y="10240960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723834" y="1024096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723834" y="1021462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723834" y="10161961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360755" y="10109294"/>
              <a:ext cx="0" cy="292591"/>
            </a:xfrm>
            <a:custGeom>
              <a:avLst/>
              <a:pathLst>
                <a:path w="0" h="292591">
                  <a:moveTo>
                    <a:pt x="0" y="2925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360755" y="10056628"/>
              <a:ext cx="0" cy="345258"/>
            </a:xfrm>
            <a:custGeom>
              <a:avLst/>
              <a:pathLst>
                <a:path w="0" h="345258">
                  <a:moveTo>
                    <a:pt x="0" y="345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723834" y="9977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3834" y="9951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723834" y="981962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723834" y="9819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23834" y="9793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723834" y="974062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723834" y="9661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23834" y="9635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360755" y="9582629"/>
              <a:ext cx="0" cy="177749"/>
            </a:xfrm>
            <a:custGeom>
              <a:avLst/>
              <a:pathLst>
                <a:path w="0" h="177749">
                  <a:moveTo>
                    <a:pt x="0" y="177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723834" y="9503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23834" y="9477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360755" y="9261364"/>
              <a:ext cx="0" cy="163266"/>
            </a:xfrm>
            <a:custGeom>
              <a:avLst/>
              <a:pathLst>
                <a:path w="0" h="163266">
                  <a:moveTo>
                    <a:pt x="0" y="0"/>
                  </a:moveTo>
                  <a:lnTo>
                    <a:pt x="0" y="1632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360755" y="9261364"/>
              <a:ext cx="0" cy="110599"/>
            </a:xfrm>
            <a:custGeom>
              <a:avLst/>
              <a:pathLst>
                <a:path w="0" h="110599">
                  <a:moveTo>
                    <a:pt x="0" y="0"/>
                  </a:moveTo>
                  <a:lnTo>
                    <a:pt x="0" y="110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360755" y="9261364"/>
              <a:ext cx="0" cy="57933"/>
            </a:xfrm>
            <a:custGeom>
              <a:avLst/>
              <a:pathLst>
                <a:path w="0" h="57933">
                  <a:moveTo>
                    <a:pt x="0" y="0"/>
                  </a:moveTo>
                  <a:lnTo>
                    <a:pt x="0" y="57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360755" y="9261364"/>
              <a:ext cx="0" cy="5266"/>
            </a:xfrm>
            <a:custGeom>
              <a:avLst/>
              <a:pathLst>
                <a:path w="0" h="5266">
                  <a:moveTo>
                    <a:pt x="0" y="0"/>
                  </a:moveTo>
                  <a:lnTo>
                    <a:pt x="0" y="52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723834" y="8924298"/>
              <a:ext cx="0" cy="289665"/>
            </a:xfrm>
            <a:custGeom>
              <a:avLst/>
              <a:pathLst>
                <a:path w="0" h="289665">
                  <a:moveTo>
                    <a:pt x="0" y="0"/>
                  </a:moveTo>
                  <a:lnTo>
                    <a:pt x="0" y="289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723834" y="8924298"/>
              <a:ext cx="0" cy="236999"/>
            </a:xfrm>
            <a:custGeom>
              <a:avLst/>
              <a:pathLst>
                <a:path w="0" h="236999">
                  <a:moveTo>
                    <a:pt x="0" y="0"/>
                  </a:moveTo>
                  <a:lnTo>
                    <a:pt x="0" y="236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723834" y="8924298"/>
              <a:ext cx="0" cy="184332"/>
            </a:xfrm>
            <a:custGeom>
              <a:avLst/>
              <a:pathLst>
                <a:path w="0" h="184332">
                  <a:moveTo>
                    <a:pt x="0" y="0"/>
                  </a:moveTo>
                  <a:lnTo>
                    <a:pt x="0" y="184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23834" y="892429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723834" y="892429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723834" y="892429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723834" y="889796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723834" y="884529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723834" y="8792632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723834" y="8739965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723834" y="8687299"/>
              <a:ext cx="0" cy="236999"/>
            </a:xfrm>
            <a:custGeom>
              <a:avLst/>
              <a:pathLst>
                <a:path w="0" h="236999">
                  <a:moveTo>
                    <a:pt x="0" y="236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723834" y="8634632"/>
              <a:ext cx="0" cy="289665"/>
            </a:xfrm>
            <a:custGeom>
              <a:avLst/>
              <a:pathLst>
                <a:path w="0" h="289665">
                  <a:moveTo>
                    <a:pt x="0" y="289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723834" y="855563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723834" y="852929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360755" y="8215326"/>
              <a:ext cx="0" cy="261306"/>
            </a:xfrm>
            <a:custGeom>
              <a:avLst/>
              <a:pathLst>
                <a:path w="0" h="261306">
                  <a:moveTo>
                    <a:pt x="0" y="0"/>
                  </a:moveTo>
                  <a:lnTo>
                    <a:pt x="0" y="261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360755" y="8215326"/>
              <a:ext cx="0" cy="208640"/>
            </a:xfrm>
            <a:custGeom>
              <a:avLst/>
              <a:pathLst>
                <a:path w="0" h="208640">
                  <a:moveTo>
                    <a:pt x="0" y="0"/>
                  </a:moveTo>
                  <a:lnTo>
                    <a:pt x="0" y="208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360755" y="8215326"/>
              <a:ext cx="0" cy="155973"/>
            </a:xfrm>
            <a:custGeom>
              <a:avLst/>
              <a:pathLst>
                <a:path w="0" h="155973">
                  <a:moveTo>
                    <a:pt x="0" y="0"/>
                  </a:moveTo>
                  <a:lnTo>
                    <a:pt x="0" y="1559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360755" y="8215326"/>
              <a:ext cx="0" cy="103307"/>
            </a:xfrm>
            <a:custGeom>
              <a:avLst/>
              <a:pathLst>
                <a:path w="0" h="103307">
                  <a:moveTo>
                    <a:pt x="0" y="0"/>
                  </a:moveTo>
                  <a:lnTo>
                    <a:pt x="0" y="1033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360755" y="8215326"/>
              <a:ext cx="0" cy="50640"/>
            </a:xfrm>
            <a:custGeom>
              <a:avLst/>
              <a:pathLst>
                <a:path w="0" h="50640">
                  <a:moveTo>
                    <a:pt x="0" y="0"/>
                  </a:moveTo>
                  <a:lnTo>
                    <a:pt x="0" y="50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360755" y="8213300"/>
              <a:ext cx="0" cy="2025"/>
            </a:xfrm>
            <a:custGeom>
              <a:avLst/>
              <a:pathLst>
                <a:path w="0" h="2025">
                  <a:moveTo>
                    <a:pt x="0" y="20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360755" y="8160634"/>
              <a:ext cx="0" cy="54692"/>
            </a:xfrm>
            <a:custGeom>
              <a:avLst/>
              <a:pathLst>
                <a:path w="0" h="54692">
                  <a:moveTo>
                    <a:pt x="0" y="546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360755" y="8107967"/>
              <a:ext cx="0" cy="107358"/>
            </a:xfrm>
            <a:custGeom>
              <a:avLst/>
              <a:pathLst>
                <a:path w="0" h="107358">
                  <a:moveTo>
                    <a:pt x="0" y="1073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5360755" y="8055301"/>
              <a:ext cx="0" cy="160025"/>
            </a:xfrm>
            <a:custGeom>
              <a:avLst/>
              <a:pathLst>
                <a:path w="0" h="160025">
                  <a:moveTo>
                    <a:pt x="0" y="1600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360755" y="8002634"/>
              <a:ext cx="0" cy="212691"/>
            </a:xfrm>
            <a:custGeom>
              <a:avLst/>
              <a:pathLst>
                <a:path w="0" h="212691">
                  <a:moveTo>
                    <a:pt x="0" y="2126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360755" y="7949968"/>
              <a:ext cx="0" cy="265358"/>
            </a:xfrm>
            <a:custGeom>
              <a:avLst/>
              <a:pathLst>
                <a:path w="0" h="265358">
                  <a:moveTo>
                    <a:pt x="0" y="2653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5360755" y="7897301"/>
              <a:ext cx="0" cy="318024"/>
            </a:xfrm>
            <a:custGeom>
              <a:avLst/>
              <a:pathLst>
                <a:path w="0" h="318024">
                  <a:moveTo>
                    <a:pt x="0" y="31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5360755" y="7778802"/>
              <a:ext cx="0" cy="65833"/>
            </a:xfrm>
            <a:custGeom>
              <a:avLst/>
              <a:pathLst>
                <a:path w="0" h="65833">
                  <a:moveTo>
                    <a:pt x="0" y="0"/>
                  </a:moveTo>
                  <a:lnTo>
                    <a:pt x="0" y="658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5723834" y="7712969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5723834" y="7712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723834" y="768663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723834" y="763396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723834" y="7554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723834" y="752863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723834" y="744963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723834" y="742330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634597" y="7271887"/>
              <a:ext cx="0" cy="98749"/>
            </a:xfrm>
            <a:custGeom>
              <a:avLst/>
              <a:pathLst>
                <a:path w="0" h="98749">
                  <a:moveTo>
                    <a:pt x="0" y="0"/>
                  </a:moveTo>
                  <a:lnTo>
                    <a:pt x="0" y="987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997676" y="7173137"/>
              <a:ext cx="0" cy="144832"/>
            </a:xfrm>
            <a:custGeom>
              <a:avLst/>
              <a:pathLst>
                <a:path w="0" h="144832">
                  <a:moveTo>
                    <a:pt x="0" y="0"/>
                  </a:moveTo>
                  <a:lnTo>
                    <a:pt x="0" y="144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997676" y="7173137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997676" y="7173137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997676" y="7159971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997676" y="7107304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60755" y="697563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723834" y="697563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723834" y="694930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360755" y="689663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723834" y="679130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723834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723834" y="673863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182281" y="5365625"/>
              <a:ext cx="0" cy="1320347"/>
            </a:xfrm>
            <a:custGeom>
              <a:avLst/>
              <a:pathLst>
                <a:path w="0" h="1320347">
                  <a:moveTo>
                    <a:pt x="0" y="0"/>
                  </a:moveTo>
                  <a:lnTo>
                    <a:pt x="0" y="13203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723834" y="655430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723834" y="655430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723834" y="652797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723834" y="647530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723834" y="631730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5723834" y="631730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723834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723834" y="626464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723834" y="621197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5360755" y="6159307"/>
              <a:ext cx="0" cy="35110"/>
            </a:xfrm>
            <a:custGeom>
              <a:avLst/>
              <a:pathLst>
                <a:path w="0" h="35110">
                  <a:moveTo>
                    <a:pt x="0" y="351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360755" y="6106641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360755" y="588280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723834" y="597497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5723834" y="594864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723834" y="5816975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723834" y="581697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723834" y="579064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723834" y="5737975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360755" y="5685309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634597" y="5392588"/>
              <a:ext cx="0" cy="240053"/>
            </a:xfrm>
            <a:custGeom>
              <a:avLst/>
              <a:pathLst>
                <a:path w="0" h="240053">
                  <a:moveTo>
                    <a:pt x="0" y="0"/>
                  </a:moveTo>
                  <a:lnTo>
                    <a:pt x="0" y="2400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723834" y="555364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723834" y="552730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723834" y="5448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5723834" y="542197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634597" y="5369310"/>
              <a:ext cx="0" cy="23278"/>
            </a:xfrm>
            <a:custGeom>
              <a:avLst/>
              <a:pathLst>
                <a:path w="0" h="23278">
                  <a:moveTo>
                    <a:pt x="0" y="232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723834" y="5290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723834" y="526397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723834" y="510597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723834" y="510597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5723834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723834" y="505331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723834" y="500064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360755" y="4542446"/>
              <a:ext cx="0" cy="405531"/>
            </a:xfrm>
            <a:custGeom>
              <a:avLst/>
              <a:pathLst>
                <a:path w="0" h="405531">
                  <a:moveTo>
                    <a:pt x="0" y="0"/>
                  </a:moveTo>
                  <a:lnTo>
                    <a:pt x="0" y="405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360755" y="4542446"/>
              <a:ext cx="0" cy="352865"/>
            </a:xfrm>
            <a:custGeom>
              <a:avLst/>
              <a:pathLst>
                <a:path w="0" h="352865">
                  <a:moveTo>
                    <a:pt x="0" y="0"/>
                  </a:moveTo>
                  <a:lnTo>
                    <a:pt x="0" y="3528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360755" y="4542446"/>
              <a:ext cx="0" cy="300199"/>
            </a:xfrm>
            <a:custGeom>
              <a:avLst/>
              <a:pathLst>
                <a:path w="0" h="300199">
                  <a:moveTo>
                    <a:pt x="0" y="0"/>
                  </a:moveTo>
                  <a:lnTo>
                    <a:pt x="0" y="300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5360755" y="4542446"/>
              <a:ext cx="0" cy="247532"/>
            </a:xfrm>
            <a:custGeom>
              <a:avLst/>
              <a:pathLst>
                <a:path w="0" h="247532">
                  <a:moveTo>
                    <a:pt x="0" y="0"/>
                  </a:moveTo>
                  <a:lnTo>
                    <a:pt x="0" y="247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5360755" y="4542446"/>
              <a:ext cx="0" cy="194866"/>
            </a:xfrm>
            <a:custGeom>
              <a:avLst/>
              <a:pathLst>
                <a:path w="0" h="194866">
                  <a:moveTo>
                    <a:pt x="0" y="0"/>
                  </a:moveTo>
                  <a:lnTo>
                    <a:pt x="0" y="194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5360755" y="4542446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5360755" y="4542446"/>
              <a:ext cx="0" cy="89533"/>
            </a:xfrm>
            <a:custGeom>
              <a:avLst/>
              <a:pathLst>
                <a:path w="0" h="89533">
                  <a:moveTo>
                    <a:pt x="0" y="0"/>
                  </a:moveTo>
                  <a:lnTo>
                    <a:pt x="0" y="895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360755" y="4542446"/>
              <a:ext cx="0" cy="36866"/>
            </a:xfrm>
            <a:custGeom>
              <a:avLst/>
              <a:pathLst>
                <a:path w="0" h="36866">
                  <a:moveTo>
                    <a:pt x="0" y="0"/>
                  </a:moveTo>
                  <a:lnTo>
                    <a:pt x="0" y="36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360755" y="4526646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5360755" y="447397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5360755" y="442131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723834" y="428964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5723834" y="428964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5723834" y="426331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5723834" y="421064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5360755" y="4157980"/>
              <a:ext cx="0" cy="384465"/>
            </a:xfrm>
            <a:custGeom>
              <a:avLst/>
              <a:pathLst>
                <a:path w="0" h="384465">
                  <a:moveTo>
                    <a:pt x="0" y="3844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5360755" y="4105314"/>
              <a:ext cx="0" cy="437131"/>
            </a:xfrm>
            <a:custGeom>
              <a:avLst/>
              <a:pathLst>
                <a:path w="0" h="437131">
                  <a:moveTo>
                    <a:pt x="0" y="4371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5360755" y="4052647"/>
              <a:ext cx="0" cy="489798"/>
            </a:xfrm>
            <a:custGeom>
              <a:avLst/>
              <a:pathLst>
                <a:path w="0" h="489798">
                  <a:moveTo>
                    <a:pt x="0" y="4897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997676" y="3999981"/>
              <a:ext cx="0" cy="577224"/>
            </a:xfrm>
            <a:custGeom>
              <a:avLst/>
              <a:pathLst>
                <a:path w="0" h="577224">
                  <a:moveTo>
                    <a:pt x="0" y="5772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997676" y="3947314"/>
              <a:ext cx="0" cy="629891"/>
            </a:xfrm>
            <a:custGeom>
              <a:avLst/>
              <a:pathLst>
                <a:path w="0" h="629891">
                  <a:moveTo>
                    <a:pt x="0" y="6298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634597" y="3819598"/>
              <a:ext cx="0" cy="75049"/>
            </a:xfrm>
            <a:custGeom>
              <a:avLst/>
              <a:pathLst>
                <a:path w="0" h="75049">
                  <a:moveTo>
                    <a:pt x="0" y="0"/>
                  </a:moveTo>
                  <a:lnTo>
                    <a:pt x="0" y="75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997676" y="3744548"/>
              <a:ext cx="0" cy="97433"/>
            </a:xfrm>
            <a:custGeom>
              <a:avLst/>
              <a:pathLst>
                <a:path w="0" h="97433">
                  <a:moveTo>
                    <a:pt x="0" y="0"/>
                  </a:moveTo>
                  <a:lnTo>
                    <a:pt x="0" y="974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60755" y="3647115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723834" y="371031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723834" y="368398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360755" y="3631315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360755" y="357864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360755" y="352598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360755" y="3403094"/>
              <a:ext cx="0" cy="70221"/>
            </a:xfrm>
            <a:custGeom>
              <a:avLst/>
              <a:pathLst>
                <a:path w="0" h="70221">
                  <a:moveTo>
                    <a:pt x="0" y="0"/>
                  </a:moveTo>
                  <a:lnTo>
                    <a:pt x="0" y="702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360755" y="3403094"/>
              <a:ext cx="0" cy="17555"/>
            </a:xfrm>
            <a:custGeom>
              <a:avLst/>
              <a:pathLst>
                <a:path w="0" h="17555">
                  <a:moveTo>
                    <a:pt x="0" y="0"/>
                  </a:moveTo>
                  <a:lnTo>
                    <a:pt x="0" y="17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723834" y="331531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23834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23834" y="326265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997676" y="320998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723834" y="31309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723834" y="31046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360755" y="299931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723834" y="294665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723834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723834" y="28939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634597" y="273598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997676" y="2630652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723834" y="2709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723834" y="26833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723834" y="260431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723834" y="257798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723834" y="24989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723834" y="24726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723834" y="239365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723834" y="23673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08439" y="2065036"/>
              <a:ext cx="0" cy="249617"/>
            </a:xfrm>
            <a:custGeom>
              <a:avLst/>
              <a:pathLst>
                <a:path w="0" h="249617">
                  <a:moveTo>
                    <a:pt x="0" y="0"/>
                  </a:moveTo>
                  <a:lnTo>
                    <a:pt x="0" y="2496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4271518" y="2171466"/>
              <a:ext cx="0" cy="90520"/>
            </a:xfrm>
            <a:custGeom>
              <a:avLst/>
              <a:pathLst>
                <a:path w="0" h="90520">
                  <a:moveTo>
                    <a:pt x="0" y="0"/>
                  </a:moveTo>
                  <a:lnTo>
                    <a:pt x="0" y="905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4997676" y="2163237"/>
              <a:ext cx="0" cy="46083"/>
            </a:xfrm>
            <a:custGeom>
              <a:avLst/>
              <a:pathLst>
                <a:path w="0" h="46083">
                  <a:moveTo>
                    <a:pt x="0" y="0"/>
                  </a:moveTo>
                  <a:lnTo>
                    <a:pt x="0" y="460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5360755" y="2117154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5723834" y="20776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5723834" y="205132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4634597" y="1998654"/>
              <a:ext cx="0" cy="82291"/>
            </a:xfrm>
            <a:custGeom>
              <a:avLst/>
              <a:pathLst>
                <a:path w="0" h="82291">
                  <a:moveTo>
                    <a:pt x="0" y="822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5723834" y="18933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5723834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5723834" y="18406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5360755" y="178798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4997676" y="170898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5360755" y="1550989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5723834" y="160365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5723834" y="157732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5723834" y="149832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5723834" y="147198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5360755" y="1419323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819202" y="9526185"/>
              <a:ext cx="0" cy="3914264"/>
            </a:xfrm>
            <a:custGeom>
              <a:avLst/>
              <a:pathLst>
                <a:path w="0" h="3914264">
                  <a:moveTo>
                    <a:pt x="0" y="0"/>
                  </a:moveTo>
                  <a:lnTo>
                    <a:pt x="0" y="39142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4997676" y="13440450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5360755" y="13506283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4997676" y="13348283"/>
              <a:ext cx="0" cy="92166"/>
            </a:xfrm>
            <a:custGeom>
              <a:avLst/>
              <a:pathLst>
                <a:path w="0" h="92166">
                  <a:moveTo>
                    <a:pt x="0" y="92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819202" y="9526185"/>
              <a:ext cx="0" cy="246296"/>
            </a:xfrm>
            <a:custGeom>
              <a:avLst/>
              <a:pathLst>
                <a:path w="0" h="246296">
                  <a:moveTo>
                    <a:pt x="0" y="0"/>
                  </a:moveTo>
                  <a:lnTo>
                    <a:pt x="0" y="2462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3182281" y="9772482"/>
              <a:ext cx="0" cy="3409024"/>
            </a:xfrm>
            <a:custGeom>
              <a:avLst/>
              <a:pathLst>
                <a:path w="0" h="3409024">
                  <a:moveTo>
                    <a:pt x="0" y="0"/>
                  </a:moveTo>
                  <a:lnTo>
                    <a:pt x="0" y="3409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4634597" y="13093729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4997676" y="1309372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4997676" y="1299717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5360755" y="12997174"/>
              <a:ext cx="0" cy="35110"/>
            </a:xfrm>
            <a:custGeom>
              <a:avLst/>
              <a:pathLst>
                <a:path w="0" h="35110">
                  <a:moveTo>
                    <a:pt x="0" y="0"/>
                  </a:moveTo>
                  <a:lnTo>
                    <a:pt x="0" y="35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5360755" y="12847952"/>
              <a:ext cx="0" cy="149221"/>
            </a:xfrm>
            <a:custGeom>
              <a:avLst/>
              <a:pathLst>
                <a:path w="0" h="149221">
                  <a:moveTo>
                    <a:pt x="0" y="1492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3182281" y="9059906"/>
              <a:ext cx="0" cy="712576"/>
            </a:xfrm>
            <a:custGeom>
              <a:avLst/>
              <a:pathLst>
                <a:path w="0" h="712576">
                  <a:moveTo>
                    <a:pt x="0" y="7125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545360" y="9059906"/>
              <a:ext cx="0" cy="1504936"/>
            </a:xfrm>
            <a:custGeom>
              <a:avLst/>
              <a:pathLst>
                <a:path w="0" h="1504936">
                  <a:moveTo>
                    <a:pt x="0" y="0"/>
                  </a:moveTo>
                  <a:lnTo>
                    <a:pt x="0" y="15049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908439" y="10564842"/>
              <a:ext cx="0" cy="1603778"/>
            </a:xfrm>
            <a:custGeom>
              <a:avLst/>
              <a:pathLst>
                <a:path w="0" h="1603778">
                  <a:moveTo>
                    <a:pt x="0" y="0"/>
                  </a:moveTo>
                  <a:lnTo>
                    <a:pt x="0" y="16037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4271518" y="12168621"/>
              <a:ext cx="0" cy="218498"/>
            </a:xfrm>
            <a:custGeom>
              <a:avLst/>
              <a:pathLst>
                <a:path w="0" h="218498">
                  <a:moveTo>
                    <a:pt x="0" y="0"/>
                  </a:moveTo>
                  <a:lnTo>
                    <a:pt x="0" y="2184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5360755" y="12387120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360755" y="12215954"/>
              <a:ext cx="0" cy="171166"/>
            </a:xfrm>
            <a:custGeom>
              <a:avLst/>
              <a:pathLst>
                <a:path w="0" h="171166">
                  <a:moveTo>
                    <a:pt x="0" y="171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4271518" y="11428791"/>
              <a:ext cx="0" cy="739830"/>
            </a:xfrm>
            <a:custGeom>
              <a:avLst/>
              <a:pathLst>
                <a:path w="0" h="739830">
                  <a:moveTo>
                    <a:pt x="0" y="739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4634597" y="10904961"/>
              <a:ext cx="0" cy="523830"/>
            </a:xfrm>
            <a:custGeom>
              <a:avLst/>
              <a:pathLst>
                <a:path w="0" h="523830">
                  <a:moveTo>
                    <a:pt x="0" y="523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4997676" y="10904961"/>
              <a:ext cx="0" cy="968661"/>
            </a:xfrm>
            <a:custGeom>
              <a:avLst/>
              <a:pathLst>
                <a:path w="0" h="968661">
                  <a:moveTo>
                    <a:pt x="0" y="0"/>
                  </a:moveTo>
                  <a:lnTo>
                    <a:pt x="0" y="968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4997676" y="10904961"/>
              <a:ext cx="0" cy="678995"/>
            </a:xfrm>
            <a:custGeom>
              <a:avLst/>
              <a:pathLst>
                <a:path w="0" h="678995">
                  <a:moveTo>
                    <a:pt x="0" y="0"/>
                  </a:moveTo>
                  <a:lnTo>
                    <a:pt x="0" y="6789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360755" y="11109958"/>
              <a:ext cx="0" cy="473998"/>
            </a:xfrm>
            <a:custGeom>
              <a:avLst/>
              <a:pathLst>
                <a:path w="0" h="473998">
                  <a:moveTo>
                    <a:pt x="0" y="473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997676" y="10401886"/>
              <a:ext cx="0" cy="503074"/>
            </a:xfrm>
            <a:custGeom>
              <a:avLst/>
              <a:pathLst>
                <a:path w="0" h="503074">
                  <a:moveTo>
                    <a:pt x="0" y="503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5360755" y="10401886"/>
              <a:ext cx="0" cy="102407"/>
            </a:xfrm>
            <a:custGeom>
              <a:avLst/>
              <a:pathLst>
                <a:path w="0" h="102407">
                  <a:moveTo>
                    <a:pt x="0" y="0"/>
                  </a:moveTo>
                  <a:lnTo>
                    <a:pt x="0" y="102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5360755" y="10240960"/>
              <a:ext cx="0" cy="160925"/>
            </a:xfrm>
            <a:custGeom>
              <a:avLst/>
              <a:pathLst>
                <a:path w="0" h="160925">
                  <a:moveTo>
                    <a:pt x="0" y="1609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997676" y="9760379"/>
              <a:ext cx="0" cy="1144581"/>
            </a:xfrm>
            <a:custGeom>
              <a:avLst/>
              <a:pathLst>
                <a:path w="0" h="1144581">
                  <a:moveTo>
                    <a:pt x="0" y="11445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5360755" y="9760379"/>
              <a:ext cx="0" cy="217249"/>
            </a:xfrm>
            <a:custGeom>
              <a:avLst/>
              <a:pathLst>
                <a:path w="0" h="217249">
                  <a:moveTo>
                    <a:pt x="0" y="0"/>
                  </a:moveTo>
                  <a:lnTo>
                    <a:pt x="0" y="217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5360755" y="9760379"/>
              <a:ext cx="0" cy="59249"/>
            </a:xfrm>
            <a:custGeom>
              <a:avLst/>
              <a:pathLst>
                <a:path w="0" h="59249">
                  <a:moveTo>
                    <a:pt x="0" y="0"/>
                  </a:moveTo>
                  <a:lnTo>
                    <a:pt x="0" y="59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5360755" y="9661629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3908439" y="8961063"/>
              <a:ext cx="0" cy="1603778"/>
            </a:xfrm>
            <a:custGeom>
              <a:avLst/>
              <a:pathLst>
                <a:path w="0" h="1603778">
                  <a:moveTo>
                    <a:pt x="0" y="16037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634597" y="8961063"/>
              <a:ext cx="0" cy="542566"/>
            </a:xfrm>
            <a:custGeom>
              <a:avLst/>
              <a:pathLst>
                <a:path w="0" h="542566">
                  <a:moveTo>
                    <a:pt x="0" y="0"/>
                  </a:moveTo>
                  <a:lnTo>
                    <a:pt x="0" y="5425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634597" y="8418497"/>
              <a:ext cx="0" cy="542566"/>
            </a:xfrm>
            <a:custGeom>
              <a:avLst/>
              <a:pathLst>
                <a:path w="0" h="542566">
                  <a:moveTo>
                    <a:pt x="0" y="5425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4997676" y="8418497"/>
              <a:ext cx="0" cy="842866"/>
            </a:xfrm>
            <a:custGeom>
              <a:avLst/>
              <a:pathLst>
                <a:path w="0" h="842866">
                  <a:moveTo>
                    <a:pt x="0" y="0"/>
                  </a:moveTo>
                  <a:lnTo>
                    <a:pt x="0" y="842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5360755" y="8924298"/>
              <a:ext cx="0" cy="337065"/>
            </a:xfrm>
            <a:custGeom>
              <a:avLst/>
              <a:pathLst>
                <a:path w="0" h="337065">
                  <a:moveTo>
                    <a:pt x="0" y="337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997676" y="8215326"/>
              <a:ext cx="0" cy="203171"/>
            </a:xfrm>
            <a:custGeom>
              <a:avLst/>
              <a:pathLst>
                <a:path w="0" h="203171">
                  <a:moveTo>
                    <a:pt x="0" y="2031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5360755" y="8215326"/>
              <a:ext cx="0" cy="340306"/>
            </a:xfrm>
            <a:custGeom>
              <a:avLst/>
              <a:pathLst>
                <a:path w="0" h="340306">
                  <a:moveTo>
                    <a:pt x="0" y="0"/>
                  </a:moveTo>
                  <a:lnTo>
                    <a:pt x="0" y="340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4997676" y="7778802"/>
              <a:ext cx="0" cy="639695"/>
            </a:xfrm>
            <a:custGeom>
              <a:avLst/>
              <a:pathLst>
                <a:path w="0" h="639695">
                  <a:moveTo>
                    <a:pt x="0" y="6396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5360755" y="7712969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545360" y="7554969"/>
              <a:ext cx="0" cy="1504936"/>
            </a:xfrm>
            <a:custGeom>
              <a:avLst/>
              <a:pathLst>
                <a:path w="0" h="1504936">
                  <a:moveTo>
                    <a:pt x="0" y="15049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182281" y="7076033"/>
              <a:ext cx="0" cy="2696448"/>
            </a:xfrm>
            <a:custGeom>
              <a:avLst/>
              <a:pathLst>
                <a:path w="0" h="2696448">
                  <a:moveTo>
                    <a:pt x="0" y="26964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439" y="7076033"/>
              <a:ext cx="0" cy="284728"/>
            </a:xfrm>
            <a:custGeom>
              <a:avLst/>
              <a:pathLst>
                <a:path w="0" h="284728">
                  <a:moveTo>
                    <a:pt x="0" y="0"/>
                  </a:moveTo>
                  <a:lnTo>
                    <a:pt x="0" y="284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08439" y="6791305"/>
              <a:ext cx="0" cy="284728"/>
            </a:xfrm>
            <a:custGeom>
              <a:avLst/>
              <a:pathLst>
                <a:path w="0" h="284728">
                  <a:moveTo>
                    <a:pt x="0" y="2847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4271518" y="7360762"/>
              <a:ext cx="0" cy="88874"/>
            </a:xfrm>
            <a:custGeom>
              <a:avLst/>
              <a:pathLst>
                <a:path w="0" h="88874">
                  <a:moveTo>
                    <a:pt x="0" y="0"/>
                  </a:moveTo>
                  <a:lnTo>
                    <a:pt x="0" y="888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4271518" y="7271887"/>
              <a:ext cx="0" cy="88874"/>
            </a:xfrm>
            <a:custGeom>
              <a:avLst/>
              <a:pathLst>
                <a:path w="0" h="88874">
                  <a:moveTo>
                    <a:pt x="0" y="888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4634597" y="7173137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4997676" y="6975638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5360755" y="6975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819202" y="5365625"/>
              <a:ext cx="0" cy="4160560"/>
            </a:xfrm>
            <a:custGeom>
              <a:avLst/>
              <a:pathLst>
                <a:path w="0" h="4160560">
                  <a:moveTo>
                    <a:pt x="0" y="41605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182281" y="5365625"/>
              <a:ext cx="0" cy="1008737"/>
            </a:xfrm>
            <a:custGeom>
              <a:avLst/>
              <a:pathLst>
                <a:path w="0" h="1008737">
                  <a:moveTo>
                    <a:pt x="0" y="0"/>
                  </a:moveTo>
                  <a:lnTo>
                    <a:pt x="0" y="10087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997676" y="6374362"/>
              <a:ext cx="0" cy="179943"/>
            </a:xfrm>
            <a:custGeom>
              <a:avLst/>
              <a:pathLst>
                <a:path w="0" h="179943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997676" y="6194418"/>
              <a:ext cx="0" cy="179943"/>
            </a:xfrm>
            <a:custGeom>
              <a:avLst/>
              <a:pathLst>
                <a:path w="0" h="179943">
                  <a:moveTo>
                    <a:pt x="0" y="1799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5360755" y="6194418"/>
              <a:ext cx="0" cy="122888"/>
            </a:xfrm>
            <a:custGeom>
              <a:avLst/>
              <a:pathLst>
                <a:path w="0" h="122888">
                  <a:moveTo>
                    <a:pt x="0" y="0"/>
                  </a:moveTo>
                  <a:lnTo>
                    <a:pt x="0" y="1228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3182281" y="5365625"/>
              <a:ext cx="0" cy="26963"/>
            </a:xfrm>
            <a:custGeom>
              <a:avLst/>
              <a:pathLst>
                <a:path w="0" h="26963">
                  <a:moveTo>
                    <a:pt x="0" y="0"/>
                  </a:moveTo>
                  <a:lnTo>
                    <a:pt x="0" y="269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634597" y="5392588"/>
              <a:ext cx="0" cy="490219"/>
            </a:xfrm>
            <a:custGeom>
              <a:avLst/>
              <a:pathLst>
                <a:path w="0" h="490219">
                  <a:moveTo>
                    <a:pt x="0" y="0"/>
                  </a:moveTo>
                  <a:lnTo>
                    <a:pt x="0" y="4902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5360755" y="588280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5360755" y="581697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634597" y="5392588"/>
              <a:ext cx="0" cy="108387"/>
            </a:xfrm>
            <a:custGeom>
              <a:avLst/>
              <a:pathLst>
                <a:path w="0" h="108387">
                  <a:moveTo>
                    <a:pt x="0" y="0"/>
                  </a:moveTo>
                  <a:lnTo>
                    <a:pt x="0" y="108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5360755" y="550097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5360755" y="544831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634597" y="4577206"/>
              <a:ext cx="0" cy="815382"/>
            </a:xfrm>
            <a:custGeom>
              <a:avLst/>
              <a:pathLst>
                <a:path w="0" h="815382">
                  <a:moveTo>
                    <a:pt x="0" y="8153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997676" y="4577206"/>
              <a:ext cx="0" cy="713104"/>
            </a:xfrm>
            <a:custGeom>
              <a:avLst/>
              <a:pathLst>
                <a:path w="0" h="713104">
                  <a:moveTo>
                    <a:pt x="0" y="0"/>
                  </a:moveTo>
                  <a:lnTo>
                    <a:pt x="0" y="7131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997676" y="4577206"/>
              <a:ext cx="0" cy="528771"/>
            </a:xfrm>
            <a:custGeom>
              <a:avLst/>
              <a:pathLst>
                <a:path w="0" h="528771">
                  <a:moveTo>
                    <a:pt x="0" y="0"/>
                  </a:moveTo>
                  <a:lnTo>
                    <a:pt x="0" y="5287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997676" y="4542446"/>
              <a:ext cx="0" cy="34759"/>
            </a:xfrm>
            <a:custGeom>
              <a:avLst/>
              <a:pathLst>
                <a:path w="0" h="34759">
                  <a:moveTo>
                    <a:pt x="0" y="347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360755" y="4289647"/>
              <a:ext cx="0" cy="252799"/>
            </a:xfrm>
            <a:custGeom>
              <a:avLst/>
              <a:pathLst>
                <a:path w="0" h="252799">
                  <a:moveTo>
                    <a:pt x="0" y="252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182281" y="3009577"/>
              <a:ext cx="0" cy="2356048"/>
            </a:xfrm>
            <a:custGeom>
              <a:avLst/>
              <a:pathLst>
                <a:path w="0" h="2356048">
                  <a:moveTo>
                    <a:pt x="0" y="23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545360" y="3009577"/>
              <a:ext cx="0" cy="810021"/>
            </a:xfrm>
            <a:custGeom>
              <a:avLst/>
              <a:pathLst>
                <a:path w="0" h="810021">
                  <a:moveTo>
                    <a:pt x="0" y="0"/>
                  </a:moveTo>
                  <a:lnTo>
                    <a:pt x="0" y="810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4634597" y="3744548"/>
              <a:ext cx="0" cy="75049"/>
            </a:xfrm>
            <a:custGeom>
              <a:avLst/>
              <a:pathLst>
                <a:path w="0" h="75049">
                  <a:moveTo>
                    <a:pt x="0" y="75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4997676" y="3647115"/>
              <a:ext cx="0" cy="97433"/>
            </a:xfrm>
            <a:custGeom>
              <a:avLst/>
              <a:pathLst>
                <a:path w="0" h="97433">
                  <a:moveTo>
                    <a:pt x="0" y="974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60755" y="3647115"/>
              <a:ext cx="0" cy="63199"/>
            </a:xfrm>
            <a:custGeom>
              <a:avLst/>
              <a:pathLst>
                <a:path w="0" h="63199">
                  <a:moveTo>
                    <a:pt x="0" y="0"/>
                  </a:moveTo>
                  <a:lnTo>
                    <a:pt x="0" y="63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545360" y="3009577"/>
              <a:ext cx="0" cy="296962"/>
            </a:xfrm>
            <a:custGeom>
              <a:avLst/>
              <a:pathLst>
                <a:path w="0" h="296962">
                  <a:moveTo>
                    <a:pt x="0" y="0"/>
                  </a:moveTo>
                  <a:lnTo>
                    <a:pt x="0" y="296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4997676" y="330653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360755" y="3315317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545360" y="3009577"/>
              <a:ext cx="0" cy="121407"/>
            </a:xfrm>
            <a:custGeom>
              <a:avLst/>
              <a:pathLst>
                <a:path w="0" h="121407">
                  <a:moveTo>
                    <a:pt x="0" y="0"/>
                  </a:moveTo>
                  <a:lnTo>
                    <a:pt x="0" y="121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545360" y="2999318"/>
              <a:ext cx="0" cy="10258"/>
            </a:xfrm>
            <a:custGeom>
              <a:avLst/>
              <a:pathLst>
                <a:path w="0" h="10258">
                  <a:moveTo>
                    <a:pt x="0" y="10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360755" y="294665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545360" y="2735985"/>
              <a:ext cx="0" cy="273591"/>
            </a:xfrm>
            <a:custGeom>
              <a:avLst/>
              <a:pathLst>
                <a:path w="0" h="273591">
                  <a:moveTo>
                    <a:pt x="0" y="2735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4634597" y="263065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4997676" y="2630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5360755" y="265698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5360755" y="260431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4997676" y="2446319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360755" y="24463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360755" y="23936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545360" y="2065036"/>
              <a:ext cx="0" cy="944540"/>
            </a:xfrm>
            <a:custGeom>
              <a:avLst/>
              <a:pathLst>
                <a:path w="0" h="944540">
                  <a:moveTo>
                    <a:pt x="0" y="9445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908439" y="2065036"/>
              <a:ext cx="0" cy="106430"/>
            </a:xfrm>
            <a:custGeom>
              <a:avLst/>
              <a:pathLst>
                <a:path w="0"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4271518" y="2080946"/>
              <a:ext cx="0" cy="90520"/>
            </a:xfrm>
            <a:custGeom>
              <a:avLst/>
              <a:pathLst>
                <a:path w="0" h="90520">
                  <a:moveTo>
                    <a:pt x="0" y="905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4634597" y="2080946"/>
              <a:ext cx="0" cy="82291"/>
            </a:xfrm>
            <a:custGeom>
              <a:avLst/>
              <a:pathLst>
                <a:path w="0" h="82291">
                  <a:moveTo>
                    <a:pt x="0" y="0"/>
                  </a:moveTo>
                  <a:lnTo>
                    <a:pt x="0" y="822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4997676" y="2117154"/>
              <a:ext cx="0" cy="46083"/>
            </a:xfrm>
            <a:custGeom>
              <a:avLst/>
              <a:pathLst>
                <a:path w="0" h="46083">
                  <a:moveTo>
                    <a:pt x="0" y="4608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5360755" y="2077654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908439" y="1708988"/>
              <a:ext cx="0" cy="356047"/>
            </a:xfrm>
            <a:custGeom>
              <a:avLst/>
              <a:pathLst>
                <a:path w="0" h="356047">
                  <a:moveTo>
                    <a:pt x="0" y="3560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4997676" y="170898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5360755" y="184065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4997676" y="1550989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5360755" y="155098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5360755" y="149832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092643" y="1355894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092643" y="135062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092643" y="134536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092643" y="13400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092643" y="133482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092643" y="1329561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092643" y="13242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092643" y="131902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092643" y="13137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092643" y="130849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092643" y="13032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092643" y="12979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092643" y="129269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092643" y="12874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092643" y="12821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092643" y="127689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092643" y="12716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092643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092643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092643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092643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092643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092643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092643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092643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092643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092643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092643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092643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092643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092643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092643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092643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092643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092643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092643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092643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092643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092643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092643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092643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092643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092643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092643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092643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092643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092643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092643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092643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092643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092643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092643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092643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092643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092643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092643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092643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092643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092643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092643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092643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092643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092643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092643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092643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092643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092643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092643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092643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092643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092643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092643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092643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092643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092643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092643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092643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092643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092643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092643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092643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092643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092643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092643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092643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092643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092643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092643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092643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092643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092643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092643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092643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092643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092643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092643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092643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092643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092643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092643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092643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092643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092643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092643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092643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092643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092643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092643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092643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092643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092643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092643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092643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092643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092643" y="7554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092643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092643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092643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092643" y="7344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092643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092643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092643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092643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092643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092643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092643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092643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092643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092643" y="6817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092643" y="6764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092643" y="6712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092643" y="665963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092643" y="6606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092643" y="655430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092643" y="650163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092643" y="644897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092643" y="639630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092643" y="634364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092643" y="629097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092643" y="623830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092643" y="618564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092643" y="613297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092643" y="608030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092643" y="602764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092643" y="597497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092643" y="592230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092643" y="586964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092643" y="581697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092643" y="576430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092643" y="571164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092643" y="565897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092643" y="560630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092643" y="555364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092643" y="550097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092643" y="544831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092643" y="539564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092643" y="534297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092643" y="529031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092643" y="523764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092643" y="518497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092643" y="513231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7092643" y="507964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7092643" y="5026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7092643" y="497431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7092643" y="492164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7092643" y="4868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7092643" y="4816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7092643" y="476364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092643" y="471097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7092643" y="4658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7092643" y="460564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7092643" y="455297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7092643" y="450031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7092643" y="444764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7092643" y="439498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7092643" y="434231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7092643" y="428964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7092643" y="423698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7092643" y="418431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7092643" y="413164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7092643" y="407898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7092643" y="402631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7092643" y="397364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7092643" y="392098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092643" y="386831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092643" y="381564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092643" y="376298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7092643" y="371031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7092643" y="365764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7092643" y="360498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092643" y="35523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092643" y="349964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092643" y="34469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092643" y="33943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7092643" y="33416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092643" y="32889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092643" y="323631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092643" y="318365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092643" y="313098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092643" y="307831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7092643" y="3025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7092643" y="29729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7092643" y="2920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7092643" y="2867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7092643" y="28149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7092643" y="2762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7092643" y="27096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7092643" y="26569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7092643" y="26043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7092643" y="25516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7092643" y="24989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7092643" y="24463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7092643" y="2393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7092643" y="23409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7092643" y="2288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7092643" y="2235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7092643" y="2182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7092643" y="2130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7092643" y="2077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7092643" y="2024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7092643" y="1972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7092643" y="1919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7092643" y="1866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7092643" y="1814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7092643" y="17616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7092643" y="1708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7092643" y="16563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7092643" y="1603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7092643" y="15509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7092643" y="14983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7092643" y="1445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7092643" y="13929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7288705" y="135589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7288705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7288705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7288705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7288705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7288705" y="132956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7288705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7288705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7288705" y="13137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7288705" y="130849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7288705" y="13032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7288705" y="12979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7288705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7288705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7288705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7288705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7288705" y="1271628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7288705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7288705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7288705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7288705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7288705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7288705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7288705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7288705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7288705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7288705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7288705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7288705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7288705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7288705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7288705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7288705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7288705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7288705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7288705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7288705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7288705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7288705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7288705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7288705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7288705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7288705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7288705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7288705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7288705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7288705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7288705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7288705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7288705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7288705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7288705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7288705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7288705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7288705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7288705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7288705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7288705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7288705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7288705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7288705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7288705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7288705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7288705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7288705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7288705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7288705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7288705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7288705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7288705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7288705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7288705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7288705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7288705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7288705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7288705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7288705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7288705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7288705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7288705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7288705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7288705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7288705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7288705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7288705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7288705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7288705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7288705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7288705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7288705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7288705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7288705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7288705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7288705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7288705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7288705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7288705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7288705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7288705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7288705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7288705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7288705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7288705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7288705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7288705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7288705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7288705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7288705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7288705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7288705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7288705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7288705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7288705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7288705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7288705" y="755496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7288705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7288705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7288705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7288705" y="734430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7288705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7288705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7288705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7288705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7288705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7288705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7288705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7288705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7288705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7288705" y="681763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7288705" y="676497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7288705" y="671230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7288705" y="665963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7288705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7288705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7288705" y="650163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7288705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7288705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7288705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7288705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7288705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7288705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7288705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7288705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7288705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7288705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7288705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7288705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7288705" y="5816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7288705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7288705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7288705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7288705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7288705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7288705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7288705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7288705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7288705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7288705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7288705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7288705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7288705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7288705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7288705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7288705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7288705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7288705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7288705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7288705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7288705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7288705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7288705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7288705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7288705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7288705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7288705" y="439498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7288705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7288705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7288705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7288705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7288705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7288705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7288705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7288705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7288705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7288705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7288705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7288705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7288705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7288705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7288705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7288705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7288705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7288705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7288705" y="339431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7288705" y="33416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7288705" y="32889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7288705" y="323631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7288705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7288705" y="313098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7288705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7288705" y="3025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7288705" y="29729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7288705" y="2920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7288705" y="2867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7288705" y="28149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7288705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7288705" y="2709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7288705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7288705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7288705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7288705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7288705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7288705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7288705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7288705" y="2288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7288705" y="2235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7288705" y="2182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7288705" y="2130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7288705" y="2077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7288705" y="2024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7288705" y="1972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7288705" y="1919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7288705" y="1866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7288705" y="1814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7288705" y="17616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7288705" y="1708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7288705" y="16563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7288705" y="1603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7288705" y="15509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7288705" y="14983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7288705" y="1445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7288705" y="13929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7484768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7484768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7484768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7484768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7484768" y="133482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7484768" y="132956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7484768" y="13242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7484768" y="131902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7484768" y="13137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7484768" y="130849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7484768" y="13032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7484768" y="12979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7484768" y="12926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7484768" y="12874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7484768" y="12821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7484768" y="12768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7484768" y="12716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7484768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7484768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7484768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7484768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7484768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7484768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7484768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7484768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7484768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7484768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7484768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7484768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7484768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7484768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7484768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7484768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7484768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7484768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7484768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7484768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7484768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7484768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7484768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7484768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7484768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7484768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7484768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7484768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7484768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7484768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7484768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7484768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7484768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7484768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7484768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7484768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7484768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7484768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7484768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7484768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7484768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7484768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7484768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7484768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7484768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7484768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7484768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7484768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7484768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7484768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7484768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7484768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7484768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7484768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7484768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7484768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7484768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7484768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7484768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7484768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7484768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7484768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7484768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7484768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7484768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7484768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7484768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7484768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7484768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7484768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7484768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7484768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7484768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7484768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7484768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7484768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7484768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7484768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7484768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7484768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7484768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7484768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7484768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7484768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7484768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7484768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7484768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7484768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7484768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7484768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7484768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7484768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7484768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7484768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7484768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7484768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7484768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7484768" y="7554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7484768" y="7502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7484768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7484768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7484768" y="734430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7484768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7484768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7484768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7484768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7484768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7484768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7484768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7484768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7484768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7484768" y="681763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7484768" y="676497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7484768" y="6712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7484768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7484768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7484768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7484768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7484768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7484768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7484768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7484768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7484768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7484768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7484768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7484768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7484768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7484768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7484768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7484768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7484768" y="5816975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7484768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7484768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7484768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7484768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7484768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7484768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7484768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7484768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7484768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7484768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7484768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7484768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7484768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7484768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7484768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7484768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7484768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7484768" y="4868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7484768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7484768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7484768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7484768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7484768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7484768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7484768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7484768" y="444764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7484768" y="4394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7484768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7484768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7484768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7484768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7484768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7484768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7484768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7484768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7484768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7484768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7484768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7484768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7484768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7484768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7484768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7484768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7484768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7484768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7484768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7484768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7484768" y="3288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7484768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7484768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7484768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7484768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7484768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7484768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7484768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7484768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7484768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7484768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7484768" y="27096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7484768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7484768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7484768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7484768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7484768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7484768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7484768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7484768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7484768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7484768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7484768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7484768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7484768" y="2024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7484768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7484768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7484768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7484768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7484768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7484768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7484768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7484768" y="1603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7484768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7484768" y="149832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7484768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7484768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7680831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7680831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7680831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7680831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7680831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7680831" y="1329561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7680831" y="13242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7680831" y="1319028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7680831" y="13137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7680831" y="1308495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7680831" y="13032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7680831" y="12979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7680831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7680831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7680831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7680831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7680831" y="12716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7680831" y="12663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7680831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7680831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7680831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7680831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7680831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7680831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7680831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7680831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7680831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7680831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7680831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7680831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7680831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7680831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7680831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7680831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7680831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7680831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7680831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7680831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7680831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7680831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7680831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7680831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7680831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7680831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7680831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7680831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7680831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7680831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7680831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7680831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7680831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7680831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7680831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7680831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7680831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7680831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7680831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7680831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7680831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7680831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7680831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7680831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7680831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7680831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7680831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7680831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7680831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7680831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7680831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7680831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7680831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7680831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7680831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7680831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7680831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7680831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7680831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7680831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7680831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7680831" y="939829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7680831" y="934563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7680831" y="929296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7680831" y="924029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7680831" y="918763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7680831" y="913496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7680831" y="908229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7680831" y="902963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7680831" y="897696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7680831" y="892429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7680831" y="887163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7680831" y="881896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7680831" y="876629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7680831" y="871363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7680831" y="866096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7680831" y="860829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7680831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7680831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7680831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7680831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7680831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7680831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7680831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7680831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7680831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7680831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7680831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7680831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7680831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7680831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7680831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7680831" y="776563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7680831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7680831" y="766030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7680831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7680831" y="7554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7680831" y="7502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7680831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7680831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7680831" y="734430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7680831" y="729163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7680831" y="723897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7680831" y="7186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7680831" y="713363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7680831" y="708097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7680831" y="7028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7680831" y="697563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7680831" y="6922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7680831" y="687030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7680831" y="681763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7680831" y="676497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7680831" y="671230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7680831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7680831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7680831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7680831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7680831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7680831" y="639630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7680831" y="634364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7680831" y="629097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7680831" y="623830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7680831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7680831" y="613297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7680831" y="608030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7680831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7680831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7680831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7680831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7680831" y="581697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7680831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7680831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7680831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7680831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7680831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7680831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7680831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7680831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7680831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7680831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7680831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7680831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7680831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7680831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7680831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7680831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7680831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7680831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7680831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7680831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7680831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7680831" y="4658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7680831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7680831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7680831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7680831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7680831" y="439498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7680831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7680831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7680831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7680831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7680831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7680831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7680831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7680831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7680831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7680831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7680831" y="381564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7680831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7680831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7680831" y="365764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7680831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7680831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7680831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7680831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7680831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7680831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7680831" y="32889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7680831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7680831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7680831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7680831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7680831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7680831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7680831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7680831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7680831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7680831" y="27623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7680831" y="27096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7680831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7680831" y="26043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7680831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7680831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7680831" y="244631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7680831" y="239365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7680831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7680831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7680831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7680831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7680831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7680831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7680831" y="20249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7680831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7680831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7680831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7680831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7680831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7680831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7680831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7680831" y="160365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7680831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7680831" y="149832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7680831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7680831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7876893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7876893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7876893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7876893" y="13400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7876893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7876893" y="1329561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7876893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7876893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7876893" y="13137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7876893" y="130849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7876893" y="13032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7876893" y="12979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7876893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7876893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7876893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7876893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7876893" y="12716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7876893" y="12663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7876893" y="12610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7876893" y="12558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7876893" y="1250562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7876893" y="1245295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7876893" y="124002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7876893" y="123476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7876893" y="122949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7876893" y="122422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7876893" y="121896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7876893" y="121369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7876893" y="12084288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7876893" y="120316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7876893" y="119789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7876893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7876893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7876893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7876893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7876893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7876893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7876893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7876893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7876893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7876893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7876893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7876893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7876893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7876893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7876893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7876893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7876893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7876893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7876893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7876893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7876893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7876893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7876893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7876893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7876893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7876893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7876893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7876893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7876893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7876893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7876893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7876893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7876893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7876893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7876893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7876893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7876893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7876893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7876893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7876893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7876893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7876893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7876893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7876893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7876893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7876893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7876893" y="950362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7876893" y="945096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7876893" y="939829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7876893" y="934563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7876893" y="929296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7876893" y="924029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7876893" y="918763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7876893" y="913496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7876893" y="908229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7876893" y="902963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7876893" y="897696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7876893" y="892429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7876893" y="887163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7876893" y="881896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7876893" y="876629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7876893" y="871363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7876893" y="866096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7876893" y="860829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7876893" y="855563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7876893" y="850296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7876893" y="845030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7876893" y="839763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7876893" y="834496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7876893" y="829230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7876893" y="823963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7876893" y="818696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7876893" y="813430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7876893" y="808163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7876893" y="802896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7876893" y="797630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7876893" y="792363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7876893" y="787096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7876893" y="781830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7876893" y="776563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7876893" y="771296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7876893" y="766030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7876893" y="760763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7876893" y="7554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7876893" y="7502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7876893" y="744963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7876893" y="739697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7876893" y="7344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7876893" y="729163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7876893" y="723897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7876893" y="718630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7876893" y="713363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7876893" y="7080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7876893" y="702830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7876893" y="697563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7876893" y="6922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7876893" y="6870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7876893" y="681763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7876893" y="6764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7876893" y="6712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7876893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7876893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7876893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7876893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7876893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7876893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7876893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7876893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7876893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7876893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7876893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7876893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7876893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7876893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7876893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7876893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7876893" y="5816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7876893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7876893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7876893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7876893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7876893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7876893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7876893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7876893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7876893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7876893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7876893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7876893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7876893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7876893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7876893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7876893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7876893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7876893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7876893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7876893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7876893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7876893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7876893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7876893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7876893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7876893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7876893" y="4394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7876893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7876893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7876893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7876893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7876893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7876893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7876893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7876893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7876893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7876893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7876893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7876893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7876893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7876893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7876893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7876893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7876893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7876893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7876893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7876893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7876893" y="3288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7876893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7876893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7876893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7876893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7876893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7876893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7876893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7876893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7876893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7876893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7876893" y="2709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7876893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7876893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7876893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7876893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7876893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7876893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7876893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7876893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7876893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7876893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7876893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7876893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7876893" y="2024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7876893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7876893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7876893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7876893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7876893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7876893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7876893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7876893" y="1603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7876893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7876893" y="149832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7876893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7876893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03252" y="135852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103252" y="135326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103252" y="134799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03252" y="134272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103252" y="13374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103252" y="133219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103252" y="13269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103252" y="13216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103252" y="13163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03252" y="13111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103252" y="13058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103252" y="13005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03252" y="12953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03252" y="12900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03252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03252" y="12795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03252" y="12742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6103252" y="12689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103252" y="12637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103252" y="12584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103252" y="12531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03252" y="12479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03252" y="12426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03252" y="12373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03252" y="12321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103252" y="12268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103252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103252" y="12163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103252" y="12110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6103252" y="12057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6103252" y="120052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6103252" y="11952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6103252" y="1189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6103252" y="118472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6103252" y="11794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6103252" y="11741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6103252" y="116892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6103252" y="11636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6103252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6103252" y="115312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6103252" y="11478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6103252" y="11425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6103252" y="113732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6103252" y="11320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6103252" y="112679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6103252" y="112152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6103252" y="111626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6103252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6103252" y="110572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6103252" y="11004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6103252" y="10951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6103252" y="10899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6103252" y="10846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6103252" y="10793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6103252" y="10741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6103252" y="106886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6103252" y="10635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6103252" y="105832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6103252" y="105306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6103252" y="104779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6103252" y="104252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6103252" y="10372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6103252" y="103199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6103252" y="10267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6103252" y="10214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6103252" y="10161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6103252" y="10109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6103252" y="1005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6103252" y="10003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6103252" y="99512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6103252" y="9898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6103252" y="9845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6103252" y="97932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6103252" y="97406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6103252" y="9687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6103252" y="9635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6103252" y="95826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6103252" y="9529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6103252" y="9477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6103252" y="94246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6103252" y="9371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6103252" y="9319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6103252" y="92666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6103252" y="92139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6103252" y="9161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6103252" y="9108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6103252" y="90559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6103252" y="9003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6103252" y="8950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6103252" y="8897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6103252" y="8845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6103252" y="8792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6103252" y="8739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6103252" y="8687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6103252" y="8634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6103252" y="85819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6103252" y="8529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6103252" y="8476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6103252" y="84239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6103252" y="8371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6103252" y="8318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6103252" y="8265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6103252" y="8213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6103252" y="8160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6103252" y="8107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6103252" y="8055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6103252" y="8002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6103252" y="7949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6103252" y="7897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6103252" y="784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6103252" y="7791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6103252" y="77393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6103252" y="7686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6103252" y="7633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6103252" y="75813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6103252" y="75286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6103252" y="7475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6103252" y="74233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6103252" y="7370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6103252" y="73179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6103252" y="72653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6103252" y="7212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6103252" y="7159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6103252" y="71073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6103252" y="7054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6103252" y="7001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6103252" y="694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6103252" y="6896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6103252" y="6843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6103252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6103252" y="6738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6103252" y="6685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6103252" y="6633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6103252" y="6580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6103252" y="6527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6103252" y="6475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6103252" y="6422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6103252" y="6369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6103252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6103252" y="6264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6103252" y="62119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6103252" y="6159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6103252" y="6106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6103252" y="60539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6103252" y="60013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6103252" y="5948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6103252" y="5895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6103252" y="58433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6103252" y="5790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6103252" y="5737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6103252" y="5685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6103252" y="563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6103252" y="55799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6103252" y="5527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6103252" y="54746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6103252" y="54219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6103252" y="536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6103252" y="53166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6103252" y="5263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6103252" y="5211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6103252" y="5158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6103252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6103252" y="50533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6103252" y="5000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6103252" y="4947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6103252" y="48953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6103252" y="4842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6103252" y="4789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6103252" y="4737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6103252" y="4684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6103252" y="4631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6103252" y="4579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6103252" y="4526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6103252" y="4473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6103252" y="44213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6103252" y="4368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103252" y="4315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6103252" y="42633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6103252" y="42106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6103252" y="4157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6103252" y="41053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6103252" y="40526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6103252" y="39999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6103252" y="39473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6103252" y="38946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6103252" y="38419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16E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6103252" y="3789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6103252" y="37366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6103252" y="36839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6103252" y="3631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6103252" y="35786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6103252" y="3525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6103252" y="34733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6103252" y="3420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6103252" y="3367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6103252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81B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6103252" y="3262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6103252" y="3209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6103252" y="3157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6103252" y="3104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6103252" y="3051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6103252" y="2999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6103252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103252" y="2893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6103252" y="2841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6103252" y="2788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103252" y="2735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03252" y="2683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03252" y="2630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03252" y="2577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03252" y="2525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103252" y="2472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103252" y="2419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103252" y="2367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6103252" y="2314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6103252" y="2261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103252" y="2209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103252" y="2156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03252" y="2103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03252" y="2051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103252" y="1998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103252" y="1945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103252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103252" y="18406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103252" y="1787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03252" y="1735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103252" y="16826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103252" y="1629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103252" y="1577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103252" y="15246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103252" y="1471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103252" y="14193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2" name="tx2711"/>
            <p:cNvSpPr/>
            <p:nvPr/>
          </p:nvSpPr>
          <p:spPr>
            <a:xfrm>
              <a:off x="6103252" y="13565168"/>
              <a:ext cx="327385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2713" name="tx2712"/>
            <p:cNvSpPr/>
            <p:nvPr/>
          </p:nvSpPr>
          <p:spPr>
            <a:xfrm>
              <a:off x="6103252" y="13511637"/>
              <a:ext cx="50617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2714" name="tx2713"/>
            <p:cNvSpPr/>
            <p:nvPr/>
          </p:nvSpPr>
          <p:spPr>
            <a:xfrm>
              <a:off x="6103252" y="13466593"/>
              <a:ext cx="313393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2715" name="tx2714"/>
            <p:cNvSpPr/>
            <p:nvPr/>
          </p:nvSpPr>
          <p:spPr>
            <a:xfrm>
              <a:off x="6103252" y="13406304"/>
              <a:ext cx="31127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2716" name="tx2715"/>
            <p:cNvSpPr/>
            <p:nvPr/>
          </p:nvSpPr>
          <p:spPr>
            <a:xfrm>
              <a:off x="6103252" y="13361260"/>
              <a:ext cx="27318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2717" name="tx2716"/>
            <p:cNvSpPr/>
            <p:nvPr/>
          </p:nvSpPr>
          <p:spPr>
            <a:xfrm>
              <a:off x="6103252" y="13301836"/>
              <a:ext cx="42582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2718" name="tx2717"/>
            <p:cNvSpPr/>
            <p:nvPr/>
          </p:nvSpPr>
          <p:spPr>
            <a:xfrm>
              <a:off x="6103252" y="13249170"/>
              <a:ext cx="305277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2719" name="tx2718"/>
            <p:cNvSpPr/>
            <p:nvPr/>
          </p:nvSpPr>
          <p:spPr>
            <a:xfrm>
              <a:off x="6103252" y="13195621"/>
              <a:ext cx="277099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2720" name="tx2719"/>
            <p:cNvSpPr/>
            <p:nvPr/>
          </p:nvSpPr>
          <p:spPr>
            <a:xfrm>
              <a:off x="6103252" y="13142972"/>
              <a:ext cx="31334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2721" name="tx2720"/>
            <p:cNvSpPr/>
            <p:nvPr/>
          </p:nvSpPr>
          <p:spPr>
            <a:xfrm>
              <a:off x="6103252" y="13091170"/>
              <a:ext cx="50017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2722" name="tx2721"/>
            <p:cNvSpPr/>
            <p:nvPr/>
          </p:nvSpPr>
          <p:spPr>
            <a:xfrm>
              <a:off x="6103252" y="13037639"/>
              <a:ext cx="53027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2723" name="tx2722"/>
            <p:cNvSpPr/>
            <p:nvPr/>
          </p:nvSpPr>
          <p:spPr>
            <a:xfrm>
              <a:off x="6103252" y="12984973"/>
              <a:ext cx="39963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2724" name="tx2723"/>
            <p:cNvSpPr/>
            <p:nvPr/>
          </p:nvSpPr>
          <p:spPr>
            <a:xfrm>
              <a:off x="6103252" y="12939928"/>
              <a:ext cx="39166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2725" name="tx2724"/>
            <p:cNvSpPr/>
            <p:nvPr/>
          </p:nvSpPr>
          <p:spPr>
            <a:xfrm>
              <a:off x="6103252" y="12880504"/>
              <a:ext cx="39166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2726" name="tx2725"/>
            <p:cNvSpPr/>
            <p:nvPr/>
          </p:nvSpPr>
          <p:spPr>
            <a:xfrm>
              <a:off x="6103252" y="12834595"/>
              <a:ext cx="36953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2727" name="tx2726"/>
            <p:cNvSpPr/>
            <p:nvPr/>
          </p:nvSpPr>
          <p:spPr>
            <a:xfrm>
              <a:off x="6103252" y="12781823"/>
              <a:ext cx="554305" cy="2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2728" name="tx2727"/>
            <p:cNvSpPr/>
            <p:nvPr/>
          </p:nvSpPr>
          <p:spPr>
            <a:xfrm>
              <a:off x="6103252" y="12722505"/>
              <a:ext cx="39159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2729" name="tx2728"/>
            <p:cNvSpPr/>
            <p:nvPr/>
          </p:nvSpPr>
          <p:spPr>
            <a:xfrm>
              <a:off x="6103252" y="12669397"/>
              <a:ext cx="379611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2730" name="tx2729"/>
            <p:cNvSpPr/>
            <p:nvPr/>
          </p:nvSpPr>
          <p:spPr>
            <a:xfrm>
              <a:off x="6103252" y="12617172"/>
              <a:ext cx="38358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2731" name="tx2730"/>
            <p:cNvSpPr/>
            <p:nvPr/>
          </p:nvSpPr>
          <p:spPr>
            <a:xfrm>
              <a:off x="6103252" y="12564082"/>
              <a:ext cx="47803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2732" name="tx2731"/>
            <p:cNvSpPr/>
            <p:nvPr/>
          </p:nvSpPr>
          <p:spPr>
            <a:xfrm>
              <a:off x="6103252" y="12518138"/>
              <a:ext cx="542289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2733" name="tx2732"/>
            <p:cNvSpPr/>
            <p:nvPr/>
          </p:nvSpPr>
          <p:spPr>
            <a:xfrm>
              <a:off x="6103252" y="12465930"/>
              <a:ext cx="28726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2734" name="tx2733"/>
            <p:cNvSpPr/>
            <p:nvPr/>
          </p:nvSpPr>
          <p:spPr>
            <a:xfrm>
              <a:off x="6103252" y="12413263"/>
              <a:ext cx="39159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2735" name="tx2734"/>
            <p:cNvSpPr/>
            <p:nvPr/>
          </p:nvSpPr>
          <p:spPr>
            <a:xfrm>
              <a:off x="6103252" y="12360491"/>
              <a:ext cx="321386" cy="2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2736" name="tx2735"/>
            <p:cNvSpPr/>
            <p:nvPr/>
          </p:nvSpPr>
          <p:spPr>
            <a:xfrm>
              <a:off x="6103252" y="12300749"/>
              <a:ext cx="32743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2737" name="tx2736"/>
            <p:cNvSpPr/>
            <p:nvPr/>
          </p:nvSpPr>
          <p:spPr>
            <a:xfrm>
              <a:off x="6103252" y="12255264"/>
              <a:ext cx="26720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2738" name="tx2737"/>
            <p:cNvSpPr/>
            <p:nvPr/>
          </p:nvSpPr>
          <p:spPr>
            <a:xfrm>
              <a:off x="6103252" y="12202597"/>
              <a:ext cx="22901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2739" name="tx2738"/>
            <p:cNvSpPr/>
            <p:nvPr/>
          </p:nvSpPr>
          <p:spPr>
            <a:xfrm>
              <a:off x="6103252" y="12142750"/>
              <a:ext cx="25513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2740" name="tx2739"/>
            <p:cNvSpPr/>
            <p:nvPr/>
          </p:nvSpPr>
          <p:spPr>
            <a:xfrm>
              <a:off x="6103252" y="12097264"/>
              <a:ext cx="24306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2741" name="tx2740"/>
            <p:cNvSpPr/>
            <p:nvPr/>
          </p:nvSpPr>
          <p:spPr>
            <a:xfrm>
              <a:off x="6103252" y="12044598"/>
              <a:ext cx="20488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2742" name="tx2741"/>
            <p:cNvSpPr/>
            <p:nvPr/>
          </p:nvSpPr>
          <p:spPr>
            <a:xfrm>
              <a:off x="6103252" y="11984750"/>
              <a:ext cx="28726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2743" name="tx2742"/>
            <p:cNvSpPr/>
            <p:nvPr/>
          </p:nvSpPr>
          <p:spPr>
            <a:xfrm>
              <a:off x="6103252" y="11932084"/>
              <a:ext cx="73109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2744" name="tx2743"/>
            <p:cNvSpPr/>
            <p:nvPr/>
          </p:nvSpPr>
          <p:spPr>
            <a:xfrm>
              <a:off x="6103252" y="11886598"/>
              <a:ext cx="33534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2745" name="tx2744"/>
            <p:cNvSpPr/>
            <p:nvPr/>
          </p:nvSpPr>
          <p:spPr>
            <a:xfrm>
              <a:off x="6103252" y="11826751"/>
              <a:ext cx="40168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2746" name="tx2745"/>
            <p:cNvSpPr/>
            <p:nvPr/>
          </p:nvSpPr>
          <p:spPr>
            <a:xfrm>
              <a:off x="6103252" y="11773643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2747" name="tx2746"/>
            <p:cNvSpPr/>
            <p:nvPr/>
          </p:nvSpPr>
          <p:spPr>
            <a:xfrm>
              <a:off x="6103252" y="11720977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2748" name="tx2747"/>
            <p:cNvSpPr/>
            <p:nvPr/>
          </p:nvSpPr>
          <p:spPr>
            <a:xfrm>
              <a:off x="6103252" y="11668310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2749" name="tx2748"/>
            <p:cNvSpPr/>
            <p:nvPr/>
          </p:nvSpPr>
          <p:spPr>
            <a:xfrm>
              <a:off x="6103252" y="11616067"/>
              <a:ext cx="43575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2750" name="tx2749"/>
            <p:cNvSpPr/>
            <p:nvPr/>
          </p:nvSpPr>
          <p:spPr>
            <a:xfrm>
              <a:off x="6103252" y="11563418"/>
              <a:ext cx="31736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2751" name="tx2750"/>
            <p:cNvSpPr/>
            <p:nvPr/>
          </p:nvSpPr>
          <p:spPr>
            <a:xfrm>
              <a:off x="6103252" y="11517933"/>
              <a:ext cx="38158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2752" name="tx2751"/>
            <p:cNvSpPr/>
            <p:nvPr/>
          </p:nvSpPr>
          <p:spPr>
            <a:xfrm>
              <a:off x="6103252" y="11458068"/>
              <a:ext cx="51208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2753" name="tx2752"/>
            <p:cNvSpPr/>
            <p:nvPr/>
          </p:nvSpPr>
          <p:spPr>
            <a:xfrm>
              <a:off x="6103252" y="11405401"/>
              <a:ext cx="64471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2754" name="tx2753"/>
            <p:cNvSpPr/>
            <p:nvPr/>
          </p:nvSpPr>
          <p:spPr>
            <a:xfrm>
              <a:off x="6103252" y="11352735"/>
              <a:ext cx="600497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2755" name="tx2754"/>
            <p:cNvSpPr/>
            <p:nvPr/>
          </p:nvSpPr>
          <p:spPr>
            <a:xfrm>
              <a:off x="6103252" y="11299645"/>
              <a:ext cx="70900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2756" name="tx2755"/>
            <p:cNvSpPr/>
            <p:nvPr/>
          </p:nvSpPr>
          <p:spPr>
            <a:xfrm>
              <a:off x="6103252" y="11247402"/>
              <a:ext cx="48997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2757" name="tx2756"/>
            <p:cNvSpPr/>
            <p:nvPr/>
          </p:nvSpPr>
          <p:spPr>
            <a:xfrm>
              <a:off x="6103252" y="11194294"/>
              <a:ext cx="795217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2758" name="tx2757"/>
            <p:cNvSpPr/>
            <p:nvPr/>
          </p:nvSpPr>
          <p:spPr>
            <a:xfrm>
              <a:off x="6103252" y="11142069"/>
              <a:ext cx="55423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2759" name="tx2758"/>
            <p:cNvSpPr/>
            <p:nvPr/>
          </p:nvSpPr>
          <p:spPr>
            <a:xfrm>
              <a:off x="6103252" y="11089402"/>
              <a:ext cx="514129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2760" name="tx2759"/>
            <p:cNvSpPr/>
            <p:nvPr/>
          </p:nvSpPr>
          <p:spPr>
            <a:xfrm>
              <a:off x="6103252" y="11036736"/>
              <a:ext cx="455869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2761" name="tx2760"/>
            <p:cNvSpPr/>
            <p:nvPr/>
          </p:nvSpPr>
          <p:spPr>
            <a:xfrm>
              <a:off x="6103252" y="10983646"/>
              <a:ext cx="66682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2762" name="tx2761"/>
            <p:cNvSpPr/>
            <p:nvPr/>
          </p:nvSpPr>
          <p:spPr>
            <a:xfrm>
              <a:off x="6103252" y="10931403"/>
              <a:ext cx="45186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2763" name="tx2762"/>
            <p:cNvSpPr/>
            <p:nvPr/>
          </p:nvSpPr>
          <p:spPr>
            <a:xfrm>
              <a:off x="6103252" y="10878736"/>
              <a:ext cx="45387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2764" name="tx2763"/>
            <p:cNvSpPr/>
            <p:nvPr/>
          </p:nvSpPr>
          <p:spPr>
            <a:xfrm>
              <a:off x="6103252" y="10826070"/>
              <a:ext cx="45186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2765" name="tx2764"/>
            <p:cNvSpPr/>
            <p:nvPr/>
          </p:nvSpPr>
          <p:spPr>
            <a:xfrm>
              <a:off x="6103252" y="10773403"/>
              <a:ext cx="473936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2766" name="tx2765"/>
            <p:cNvSpPr/>
            <p:nvPr/>
          </p:nvSpPr>
          <p:spPr>
            <a:xfrm>
              <a:off x="6103252" y="10720313"/>
              <a:ext cx="64259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2767" name="tx2766"/>
            <p:cNvSpPr/>
            <p:nvPr/>
          </p:nvSpPr>
          <p:spPr>
            <a:xfrm>
              <a:off x="6103252" y="10674810"/>
              <a:ext cx="502167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2768" name="tx2767"/>
            <p:cNvSpPr/>
            <p:nvPr/>
          </p:nvSpPr>
          <p:spPr>
            <a:xfrm>
              <a:off x="6103252" y="10615421"/>
              <a:ext cx="50407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2769" name="tx2768"/>
            <p:cNvSpPr/>
            <p:nvPr/>
          </p:nvSpPr>
          <p:spPr>
            <a:xfrm>
              <a:off x="6103252" y="10562755"/>
              <a:ext cx="32939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2770" name="tx2769"/>
            <p:cNvSpPr/>
            <p:nvPr/>
          </p:nvSpPr>
          <p:spPr>
            <a:xfrm>
              <a:off x="6103252" y="10517270"/>
              <a:ext cx="43377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2771" name="tx2770"/>
            <p:cNvSpPr/>
            <p:nvPr/>
          </p:nvSpPr>
          <p:spPr>
            <a:xfrm>
              <a:off x="6103252" y="10464603"/>
              <a:ext cx="39963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2772" name="tx2771"/>
            <p:cNvSpPr/>
            <p:nvPr/>
          </p:nvSpPr>
          <p:spPr>
            <a:xfrm>
              <a:off x="6103252" y="10411937"/>
              <a:ext cx="34742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2773" name="tx2772"/>
            <p:cNvSpPr/>
            <p:nvPr/>
          </p:nvSpPr>
          <p:spPr>
            <a:xfrm>
              <a:off x="6103252" y="10351648"/>
              <a:ext cx="30727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2774" name="tx2773"/>
            <p:cNvSpPr/>
            <p:nvPr/>
          </p:nvSpPr>
          <p:spPr>
            <a:xfrm>
              <a:off x="6103252" y="10306604"/>
              <a:ext cx="43379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2775" name="tx2774"/>
            <p:cNvSpPr/>
            <p:nvPr/>
          </p:nvSpPr>
          <p:spPr>
            <a:xfrm>
              <a:off x="6103252" y="10253937"/>
              <a:ext cx="49001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2776" name="tx2775"/>
            <p:cNvSpPr/>
            <p:nvPr/>
          </p:nvSpPr>
          <p:spPr>
            <a:xfrm>
              <a:off x="6103252" y="10201271"/>
              <a:ext cx="51614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2777" name="tx2776"/>
            <p:cNvSpPr/>
            <p:nvPr/>
          </p:nvSpPr>
          <p:spPr>
            <a:xfrm>
              <a:off x="6103252" y="10148604"/>
              <a:ext cx="411653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2778" name="tx2777"/>
            <p:cNvSpPr/>
            <p:nvPr/>
          </p:nvSpPr>
          <p:spPr>
            <a:xfrm>
              <a:off x="6103252" y="10095938"/>
              <a:ext cx="48196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2779" name="tx2778"/>
            <p:cNvSpPr/>
            <p:nvPr/>
          </p:nvSpPr>
          <p:spPr>
            <a:xfrm>
              <a:off x="6103252" y="10043271"/>
              <a:ext cx="39362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2780" name="tx2779"/>
            <p:cNvSpPr/>
            <p:nvPr/>
          </p:nvSpPr>
          <p:spPr>
            <a:xfrm>
              <a:off x="6103252" y="9983318"/>
              <a:ext cx="365531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2781" name="tx2780"/>
            <p:cNvSpPr/>
            <p:nvPr/>
          </p:nvSpPr>
          <p:spPr>
            <a:xfrm>
              <a:off x="6103252" y="9930757"/>
              <a:ext cx="38358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2782" name="tx2781"/>
            <p:cNvSpPr/>
            <p:nvPr/>
          </p:nvSpPr>
          <p:spPr>
            <a:xfrm>
              <a:off x="6103252" y="9878514"/>
              <a:ext cx="42977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2783" name="tx2782"/>
            <p:cNvSpPr/>
            <p:nvPr/>
          </p:nvSpPr>
          <p:spPr>
            <a:xfrm>
              <a:off x="6103252" y="9832605"/>
              <a:ext cx="43780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2784" name="tx2783"/>
            <p:cNvSpPr/>
            <p:nvPr/>
          </p:nvSpPr>
          <p:spPr>
            <a:xfrm>
              <a:off x="6103252" y="9779939"/>
              <a:ext cx="53219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2785" name="tx2784"/>
            <p:cNvSpPr/>
            <p:nvPr/>
          </p:nvSpPr>
          <p:spPr>
            <a:xfrm>
              <a:off x="6103252" y="9727272"/>
              <a:ext cx="43979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2786" name="tx2785"/>
            <p:cNvSpPr/>
            <p:nvPr/>
          </p:nvSpPr>
          <p:spPr>
            <a:xfrm>
              <a:off x="6103252" y="9674606"/>
              <a:ext cx="51224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2787" name="tx2786"/>
            <p:cNvSpPr/>
            <p:nvPr/>
          </p:nvSpPr>
          <p:spPr>
            <a:xfrm>
              <a:off x="6103252" y="9621939"/>
              <a:ext cx="46398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2788" name="tx2787"/>
            <p:cNvSpPr/>
            <p:nvPr/>
          </p:nvSpPr>
          <p:spPr>
            <a:xfrm>
              <a:off x="6103252" y="9562092"/>
              <a:ext cx="43783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2789" name="tx2788"/>
            <p:cNvSpPr/>
            <p:nvPr/>
          </p:nvSpPr>
          <p:spPr>
            <a:xfrm>
              <a:off x="6103252" y="9508984"/>
              <a:ext cx="39773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2790" name="tx2789"/>
            <p:cNvSpPr/>
            <p:nvPr/>
          </p:nvSpPr>
          <p:spPr>
            <a:xfrm>
              <a:off x="6103252" y="9456317"/>
              <a:ext cx="38972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2791" name="tx2790"/>
            <p:cNvSpPr/>
            <p:nvPr/>
          </p:nvSpPr>
          <p:spPr>
            <a:xfrm>
              <a:off x="6103252" y="9404516"/>
              <a:ext cx="459980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2792" name="tx2791"/>
            <p:cNvSpPr/>
            <p:nvPr/>
          </p:nvSpPr>
          <p:spPr>
            <a:xfrm>
              <a:off x="6103252" y="9350984"/>
              <a:ext cx="30324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2793" name="tx2792"/>
            <p:cNvSpPr/>
            <p:nvPr/>
          </p:nvSpPr>
          <p:spPr>
            <a:xfrm>
              <a:off x="6103252" y="9305940"/>
              <a:ext cx="37355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2794" name="tx2793"/>
            <p:cNvSpPr/>
            <p:nvPr/>
          </p:nvSpPr>
          <p:spPr>
            <a:xfrm>
              <a:off x="6103252" y="9253274"/>
              <a:ext cx="28323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2795" name="tx2794"/>
            <p:cNvSpPr/>
            <p:nvPr/>
          </p:nvSpPr>
          <p:spPr>
            <a:xfrm>
              <a:off x="6103252" y="9192985"/>
              <a:ext cx="50813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2796" name="tx2795"/>
            <p:cNvSpPr/>
            <p:nvPr/>
          </p:nvSpPr>
          <p:spPr>
            <a:xfrm>
              <a:off x="6103252" y="9140301"/>
              <a:ext cx="702938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2797" name="tx2796"/>
            <p:cNvSpPr/>
            <p:nvPr/>
          </p:nvSpPr>
          <p:spPr>
            <a:xfrm>
              <a:off x="6103252" y="9088093"/>
              <a:ext cx="37357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2798" name="tx2797"/>
            <p:cNvSpPr/>
            <p:nvPr/>
          </p:nvSpPr>
          <p:spPr>
            <a:xfrm>
              <a:off x="6103252" y="9034968"/>
              <a:ext cx="389615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2799" name="tx2798"/>
            <p:cNvSpPr/>
            <p:nvPr/>
          </p:nvSpPr>
          <p:spPr>
            <a:xfrm>
              <a:off x="6103252" y="8982319"/>
              <a:ext cx="40971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2800" name="tx2799"/>
            <p:cNvSpPr/>
            <p:nvPr/>
          </p:nvSpPr>
          <p:spPr>
            <a:xfrm>
              <a:off x="6103252" y="8929988"/>
              <a:ext cx="373630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2801" name="tx2800"/>
            <p:cNvSpPr/>
            <p:nvPr/>
          </p:nvSpPr>
          <p:spPr>
            <a:xfrm>
              <a:off x="6103252" y="8876986"/>
              <a:ext cx="39164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2802" name="tx2801"/>
            <p:cNvSpPr/>
            <p:nvPr/>
          </p:nvSpPr>
          <p:spPr>
            <a:xfrm>
              <a:off x="6103252" y="8824761"/>
              <a:ext cx="38963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2803" name="tx2802"/>
            <p:cNvSpPr/>
            <p:nvPr/>
          </p:nvSpPr>
          <p:spPr>
            <a:xfrm>
              <a:off x="6103252" y="8772094"/>
              <a:ext cx="4137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2804" name="tx2803"/>
            <p:cNvSpPr/>
            <p:nvPr/>
          </p:nvSpPr>
          <p:spPr>
            <a:xfrm>
              <a:off x="6103252" y="8719322"/>
              <a:ext cx="40773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2805" name="tx2804"/>
            <p:cNvSpPr/>
            <p:nvPr/>
          </p:nvSpPr>
          <p:spPr>
            <a:xfrm>
              <a:off x="6103252" y="8666320"/>
              <a:ext cx="38361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2806" name="tx2805"/>
            <p:cNvSpPr/>
            <p:nvPr/>
          </p:nvSpPr>
          <p:spPr>
            <a:xfrm>
              <a:off x="6103252" y="8613654"/>
              <a:ext cx="38965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2807" name="tx2806"/>
            <p:cNvSpPr/>
            <p:nvPr/>
          </p:nvSpPr>
          <p:spPr>
            <a:xfrm>
              <a:off x="6103252" y="8560987"/>
              <a:ext cx="42578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2808" name="tx2807"/>
            <p:cNvSpPr/>
            <p:nvPr/>
          </p:nvSpPr>
          <p:spPr>
            <a:xfrm>
              <a:off x="6103252" y="8508321"/>
              <a:ext cx="66480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2809" name="tx2808"/>
            <p:cNvSpPr/>
            <p:nvPr/>
          </p:nvSpPr>
          <p:spPr>
            <a:xfrm>
              <a:off x="6103252" y="8455654"/>
              <a:ext cx="42979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2810" name="tx2809"/>
            <p:cNvSpPr/>
            <p:nvPr/>
          </p:nvSpPr>
          <p:spPr>
            <a:xfrm>
              <a:off x="6103252" y="8402988"/>
              <a:ext cx="37751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2811" name="tx2810"/>
            <p:cNvSpPr/>
            <p:nvPr/>
          </p:nvSpPr>
          <p:spPr>
            <a:xfrm>
              <a:off x="6103252" y="8350321"/>
              <a:ext cx="34742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2812" name="tx2811"/>
            <p:cNvSpPr/>
            <p:nvPr/>
          </p:nvSpPr>
          <p:spPr>
            <a:xfrm>
              <a:off x="6103252" y="8297655"/>
              <a:ext cx="38359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2813" name="tx2812"/>
            <p:cNvSpPr/>
            <p:nvPr/>
          </p:nvSpPr>
          <p:spPr>
            <a:xfrm>
              <a:off x="6103252" y="8244988"/>
              <a:ext cx="46386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6103252" y="8192322"/>
              <a:ext cx="3574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6103252" y="8139655"/>
              <a:ext cx="39762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6103252" y="8086989"/>
              <a:ext cx="3574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6103252" y="8034322"/>
              <a:ext cx="43182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6103252" y="7981656"/>
              <a:ext cx="45788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6103252" y="7928989"/>
              <a:ext cx="33737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6103252" y="7876323"/>
              <a:ext cx="51008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6103252" y="7823656"/>
              <a:ext cx="40170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6103252" y="7778612"/>
              <a:ext cx="25305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6103252" y="7725945"/>
              <a:ext cx="25901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2824" name="tx2823"/>
            <p:cNvSpPr/>
            <p:nvPr/>
          </p:nvSpPr>
          <p:spPr>
            <a:xfrm>
              <a:off x="6103252" y="7673279"/>
              <a:ext cx="23900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2825" name="tx2824"/>
            <p:cNvSpPr/>
            <p:nvPr/>
          </p:nvSpPr>
          <p:spPr>
            <a:xfrm>
              <a:off x="6103252" y="7620612"/>
              <a:ext cx="29723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2826" name="tx2825"/>
            <p:cNvSpPr/>
            <p:nvPr/>
          </p:nvSpPr>
          <p:spPr>
            <a:xfrm>
              <a:off x="6103252" y="7567470"/>
              <a:ext cx="550229" cy="2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2827" name="tx2826"/>
            <p:cNvSpPr/>
            <p:nvPr/>
          </p:nvSpPr>
          <p:spPr>
            <a:xfrm>
              <a:off x="6103252" y="7514821"/>
              <a:ext cx="441824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2828" name="tx2827"/>
            <p:cNvSpPr/>
            <p:nvPr/>
          </p:nvSpPr>
          <p:spPr>
            <a:xfrm>
              <a:off x="6103252" y="7455326"/>
              <a:ext cx="377653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2829" name="tx2828"/>
            <p:cNvSpPr/>
            <p:nvPr/>
          </p:nvSpPr>
          <p:spPr>
            <a:xfrm>
              <a:off x="6103252" y="7402659"/>
              <a:ext cx="389668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2830" name="tx2829"/>
            <p:cNvSpPr/>
            <p:nvPr/>
          </p:nvSpPr>
          <p:spPr>
            <a:xfrm>
              <a:off x="6103252" y="7350099"/>
              <a:ext cx="27918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2831" name="tx2830"/>
            <p:cNvSpPr/>
            <p:nvPr/>
          </p:nvSpPr>
          <p:spPr>
            <a:xfrm>
              <a:off x="6103252" y="7297432"/>
              <a:ext cx="31933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2832" name="tx2831"/>
            <p:cNvSpPr/>
            <p:nvPr/>
          </p:nvSpPr>
          <p:spPr>
            <a:xfrm>
              <a:off x="6103252" y="7251506"/>
              <a:ext cx="295202" cy="2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2833" name="tx2832"/>
            <p:cNvSpPr/>
            <p:nvPr/>
          </p:nvSpPr>
          <p:spPr>
            <a:xfrm>
              <a:off x="6103252" y="7191658"/>
              <a:ext cx="34148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2834" name="tx2833"/>
            <p:cNvSpPr/>
            <p:nvPr/>
          </p:nvSpPr>
          <p:spPr>
            <a:xfrm>
              <a:off x="6103252" y="7146614"/>
              <a:ext cx="30924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2835" name="tx2834"/>
            <p:cNvSpPr/>
            <p:nvPr/>
          </p:nvSpPr>
          <p:spPr>
            <a:xfrm>
              <a:off x="6103252" y="7093947"/>
              <a:ext cx="32936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2836" name="tx2835"/>
            <p:cNvSpPr/>
            <p:nvPr/>
          </p:nvSpPr>
          <p:spPr>
            <a:xfrm>
              <a:off x="6103252" y="7033659"/>
              <a:ext cx="3454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2837" name="tx2836"/>
            <p:cNvSpPr/>
            <p:nvPr/>
          </p:nvSpPr>
          <p:spPr>
            <a:xfrm>
              <a:off x="6103252" y="6980992"/>
              <a:ext cx="48199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2838" name="tx2837"/>
            <p:cNvSpPr/>
            <p:nvPr/>
          </p:nvSpPr>
          <p:spPr>
            <a:xfrm>
              <a:off x="6103252" y="6928326"/>
              <a:ext cx="36352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2839" name="tx2838"/>
            <p:cNvSpPr/>
            <p:nvPr/>
          </p:nvSpPr>
          <p:spPr>
            <a:xfrm>
              <a:off x="6103252" y="6875659"/>
              <a:ext cx="49198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2840" name="tx2839"/>
            <p:cNvSpPr/>
            <p:nvPr/>
          </p:nvSpPr>
          <p:spPr>
            <a:xfrm>
              <a:off x="6103252" y="6830139"/>
              <a:ext cx="516141" cy="2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2841" name="tx2840"/>
            <p:cNvSpPr/>
            <p:nvPr/>
          </p:nvSpPr>
          <p:spPr>
            <a:xfrm>
              <a:off x="6103252" y="6771191"/>
              <a:ext cx="35150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2842" name="tx2841"/>
            <p:cNvSpPr/>
            <p:nvPr/>
          </p:nvSpPr>
          <p:spPr>
            <a:xfrm>
              <a:off x="6103252" y="6725282"/>
              <a:ext cx="26310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2843" name="tx2842"/>
            <p:cNvSpPr/>
            <p:nvPr/>
          </p:nvSpPr>
          <p:spPr>
            <a:xfrm>
              <a:off x="6103252" y="6665434"/>
              <a:ext cx="42580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2844" name="tx2843"/>
            <p:cNvSpPr/>
            <p:nvPr/>
          </p:nvSpPr>
          <p:spPr>
            <a:xfrm>
              <a:off x="6103252" y="6612327"/>
              <a:ext cx="395755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2845" name="tx2844"/>
            <p:cNvSpPr/>
            <p:nvPr/>
          </p:nvSpPr>
          <p:spPr>
            <a:xfrm>
              <a:off x="6103252" y="6559660"/>
              <a:ext cx="66680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2846" name="tx2845"/>
            <p:cNvSpPr/>
            <p:nvPr/>
          </p:nvSpPr>
          <p:spPr>
            <a:xfrm>
              <a:off x="6103252" y="6506994"/>
              <a:ext cx="7329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2847" name="tx2846"/>
            <p:cNvSpPr/>
            <p:nvPr/>
          </p:nvSpPr>
          <p:spPr>
            <a:xfrm>
              <a:off x="6103252" y="6454768"/>
              <a:ext cx="45595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2848" name="tx2847"/>
            <p:cNvSpPr/>
            <p:nvPr/>
          </p:nvSpPr>
          <p:spPr>
            <a:xfrm>
              <a:off x="6103252" y="6402102"/>
              <a:ext cx="34134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2849" name="tx2848"/>
            <p:cNvSpPr/>
            <p:nvPr/>
          </p:nvSpPr>
          <p:spPr>
            <a:xfrm>
              <a:off x="6103252" y="6349435"/>
              <a:ext cx="3293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2850" name="tx2849"/>
            <p:cNvSpPr/>
            <p:nvPr/>
          </p:nvSpPr>
          <p:spPr>
            <a:xfrm>
              <a:off x="6103252" y="6296769"/>
              <a:ext cx="30524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2851" name="tx2850"/>
            <p:cNvSpPr/>
            <p:nvPr/>
          </p:nvSpPr>
          <p:spPr>
            <a:xfrm>
              <a:off x="6103252" y="6243997"/>
              <a:ext cx="325320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2852" name="tx2851"/>
            <p:cNvSpPr/>
            <p:nvPr/>
          </p:nvSpPr>
          <p:spPr>
            <a:xfrm>
              <a:off x="6103252" y="6191436"/>
              <a:ext cx="40567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2853" name="tx2852"/>
            <p:cNvSpPr/>
            <p:nvPr/>
          </p:nvSpPr>
          <p:spPr>
            <a:xfrm>
              <a:off x="6103252" y="6138769"/>
              <a:ext cx="41574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2854" name="tx2853"/>
            <p:cNvSpPr/>
            <p:nvPr/>
          </p:nvSpPr>
          <p:spPr>
            <a:xfrm>
              <a:off x="6103252" y="6085662"/>
              <a:ext cx="59448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2855" name="tx2854"/>
            <p:cNvSpPr/>
            <p:nvPr/>
          </p:nvSpPr>
          <p:spPr>
            <a:xfrm>
              <a:off x="6103252" y="6033437"/>
              <a:ext cx="27521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2856" name="tx2855"/>
            <p:cNvSpPr/>
            <p:nvPr/>
          </p:nvSpPr>
          <p:spPr>
            <a:xfrm>
              <a:off x="6103252" y="5980329"/>
              <a:ext cx="40378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2857" name="tx2856"/>
            <p:cNvSpPr/>
            <p:nvPr/>
          </p:nvSpPr>
          <p:spPr>
            <a:xfrm>
              <a:off x="6103252" y="5927662"/>
              <a:ext cx="56245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2858" name="tx2857"/>
            <p:cNvSpPr/>
            <p:nvPr/>
          </p:nvSpPr>
          <p:spPr>
            <a:xfrm>
              <a:off x="6103252" y="5875437"/>
              <a:ext cx="38366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2859" name="tx2858"/>
            <p:cNvSpPr/>
            <p:nvPr/>
          </p:nvSpPr>
          <p:spPr>
            <a:xfrm>
              <a:off x="6103252" y="5822771"/>
              <a:ext cx="41779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2860" name="tx2859"/>
            <p:cNvSpPr/>
            <p:nvPr/>
          </p:nvSpPr>
          <p:spPr>
            <a:xfrm>
              <a:off x="6103252" y="5770104"/>
              <a:ext cx="33341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2861" name="tx2860"/>
            <p:cNvSpPr/>
            <p:nvPr/>
          </p:nvSpPr>
          <p:spPr>
            <a:xfrm>
              <a:off x="6103252" y="5717438"/>
              <a:ext cx="39370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2862" name="tx2861"/>
            <p:cNvSpPr/>
            <p:nvPr/>
          </p:nvSpPr>
          <p:spPr>
            <a:xfrm>
              <a:off x="6103252" y="5671952"/>
              <a:ext cx="35552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2863" name="tx2862"/>
            <p:cNvSpPr/>
            <p:nvPr/>
          </p:nvSpPr>
          <p:spPr>
            <a:xfrm>
              <a:off x="6103252" y="5612105"/>
              <a:ext cx="24913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2864" name="tx2863"/>
            <p:cNvSpPr/>
            <p:nvPr/>
          </p:nvSpPr>
          <p:spPr>
            <a:xfrm>
              <a:off x="6103252" y="5558997"/>
              <a:ext cx="52413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2865" name="tx2864"/>
            <p:cNvSpPr/>
            <p:nvPr/>
          </p:nvSpPr>
          <p:spPr>
            <a:xfrm>
              <a:off x="6103252" y="5506330"/>
              <a:ext cx="44794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2866" name="tx2865"/>
            <p:cNvSpPr/>
            <p:nvPr/>
          </p:nvSpPr>
          <p:spPr>
            <a:xfrm>
              <a:off x="6103252" y="5454105"/>
              <a:ext cx="31127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2867" name="tx2866"/>
            <p:cNvSpPr/>
            <p:nvPr/>
          </p:nvSpPr>
          <p:spPr>
            <a:xfrm>
              <a:off x="6103252" y="5401439"/>
              <a:ext cx="31933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2868" name="tx2867"/>
            <p:cNvSpPr/>
            <p:nvPr/>
          </p:nvSpPr>
          <p:spPr>
            <a:xfrm>
              <a:off x="6103252" y="5348772"/>
              <a:ext cx="36561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2869" name="tx2868"/>
            <p:cNvSpPr/>
            <p:nvPr/>
          </p:nvSpPr>
          <p:spPr>
            <a:xfrm>
              <a:off x="6103252" y="5296000"/>
              <a:ext cx="640761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2870" name="tx2869"/>
            <p:cNvSpPr/>
            <p:nvPr/>
          </p:nvSpPr>
          <p:spPr>
            <a:xfrm>
              <a:off x="6103252" y="5243439"/>
              <a:ext cx="45998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2871" name="tx2870"/>
            <p:cNvSpPr/>
            <p:nvPr/>
          </p:nvSpPr>
          <p:spPr>
            <a:xfrm>
              <a:off x="6103252" y="5191196"/>
              <a:ext cx="383669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2872" name="tx2871"/>
            <p:cNvSpPr/>
            <p:nvPr/>
          </p:nvSpPr>
          <p:spPr>
            <a:xfrm>
              <a:off x="6103252" y="5138530"/>
              <a:ext cx="35355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2873" name="tx2872"/>
            <p:cNvSpPr/>
            <p:nvPr/>
          </p:nvSpPr>
          <p:spPr>
            <a:xfrm>
              <a:off x="6103252" y="5085422"/>
              <a:ext cx="315387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2874" name="tx2873"/>
            <p:cNvSpPr/>
            <p:nvPr/>
          </p:nvSpPr>
          <p:spPr>
            <a:xfrm>
              <a:off x="6103252" y="5032755"/>
              <a:ext cx="34550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2875" name="tx2874"/>
            <p:cNvSpPr/>
            <p:nvPr/>
          </p:nvSpPr>
          <p:spPr>
            <a:xfrm>
              <a:off x="6103252" y="4980530"/>
              <a:ext cx="377617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2876" name="tx2875"/>
            <p:cNvSpPr/>
            <p:nvPr/>
          </p:nvSpPr>
          <p:spPr>
            <a:xfrm>
              <a:off x="6103252" y="4927440"/>
              <a:ext cx="3636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2877" name="tx2876"/>
            <p:cNvSpPr/>
            <p:nvPr/>
          </p:nvSpPr>
          <p:spPr>
            <a:xfrm>
              <a:off x="6103252" y="4874333"/>
              <a:ext cx="56252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2878" name="tx2877"/>
            <p:cNvSpPr/>
            <p:nvPr/>
          </p:nvSpPr>
          <p:spPr>
            <a:xfrm>
              <a:off x="6103252" y="4822107"/>
              <a:ext cx="36955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2879" name="tx2878"/>
            <p:cNvSpPr/>
            <p:nvPr/>
          </p:nvSpPr>
          <p:spPr>
            <a:xfrm>
              <a:off x="6103252" y="4769441"/>
              <a:ext cx="28525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2880" name="tx2879"/>
            <p:cNvSpPr/>
            <p:nvPr/>
          </p:nvSpPr>
          <p:spPr>
            <a:xfrm>
              <a:off x="6103252" y="4716774"/>
              <a:ext cx="41583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2881" name="tx2880"/>
            <p:cNvSpPr/>
            <p:nvPr/>
          </p:nvSpPr>
          <p:spPr>
            <a:xfrm>
              <a:off x="6103252" y="4664108"/>
              <a:ext cx="31138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2882" name="tx2881"/>
            <p:cNvSpPr/>
            <p:nvPr/>
          </p:nvSpPr>
          <p:spPr>
            <a:xfrm>
              <a:off x="6103252" y="4611441"/>
              <a:ext cx="30134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2883" name="tx2882"/>
            <p:cNvSpPr/>
            <p:nvPr/>
          </p:nvSpPr>
          <p:spPr>
            <a:xfrm>
              <a:off x="6103252" y="4558334"/>
              <a:ext cx="36761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2884" name="tx2883"/>
            <p:cNvSpPr/>
            <p:nvPr/>
          </p:nvSpPr>
          <p:spPr>
            <a:xfrm>
              <a:off x="6103252" y="4506108"/>
              <a:ext cx="37359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2885" name="tx2884"/>
            <p:cNvSpPr/>
            <p:nvPr/>
          </p:nvSpPr>
          <p:spPr>
            <a:xfrm>
              <a:off x="6103252" y="4453442"/>
              <a:ext cx="38164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2886" name="tx2885"/>
            <p:cNvSpPr/>
            <p:nvPr/>
          </p:nvSpPr>
          <p:spPr>
            <a:xfrm>
              <a:off x="6103252" y="4400775"/>
              <a:ext cx="40374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2887" name="tx2886"/>
            <p:cNvSpPr/>
            <p:nvPr/>
          </p:nvSpPr>
          <p:spPr>
            <a:xfrm>
              <a:off x="6103252" y="4348003"/>
              <a:ext cx="50426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2888" name="tx2887"/>
            <p:cNvSpPr/>
            <p:nvPr/>
          </p:nvSpPr>
          <p:spPr>
            <a:xfrm>
              <a:off x="6103252" y="4295336"/>
              <a:ext cx="50426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2889" name="tx2888"/>
            <p:cNvSpPr/>
            <p:nvPr/>
          </p:nvSpPr>
          <p:spPr>
            <a:xfrm>
              <a:off x="6103252" y="4242670"/>
              <a:ext cx="524363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2890" name="tx2889"/>
            <p:cNvSpPr/>
            <p:nvPr/>
          </p:nvSpPr>
          <p:spPr>
            <a:xfrm>
              <a:off x="6103252" y="4189668"/>
              <a:ext cx="52833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2891" name="tx2890"/>
            <p:cNvSpPr/>
            <p:nvPr/>
          </p:nvSpPr>
          <p:spPr>
            <a:xfrm>
              <a:off x="6103252" y="4137002"/>
              <a:ext cx="47406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2892" name="tx2891"/>
            <p:cNvSpPr/>
            <p:nvPr/>
          </p:nvSpPr>
          <p:spPr>
            <a:xfrm>
              <a:off x="6103252" y="4084776"/>
              <a:ext cx="6547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2893" name="tx2892"/>
            <p:cNvSpPr/>
            <p:nvPr/>
          </p:nvSpPr>
          <p:spPr>
            <a:xfrm>
              <a:off x="6103252" y="4032110"/>
              <a:ext cx="33544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2894" name="tx2893"/>
            <p:cNvSpPr/>
            <p:nvPr/>
          </p:nvSpPr>
          <p:spPr>
            <a:xfrm>
              <a:off x="6103252" y="3979867"/>
              <a:ext cx="335430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2895" name="tx2894"/>
            <p:cNvSpPr/>
            <p:nvPr/>
          </p:nvSpPr>
          <p:spPr>
            <a:xfrm>
              <a:off x="6103252" y="3933958"/>
              <a:ext cx="25908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2896" name="tx2895"/>
            <p:cNvSpPr/>
            <p:nvPr/>
          </p:nvSpPr>
          <p:spPr>
            <a:xfrm>
              <a:off x="6103252" y="3874110"/>
              <a:ext cx="41569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2897" name="tx2896"/>
            <p:cNvSpPr/>
            <p:nvPr/>
          </p:nvSpPr>
          <p:spPr>
            <a:xfrm>
              <a:off x="6103252" y="3821444"/>
              <a:ext cx="30924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16EA7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2898" name="tx2897"/>
            <p:cNvSpPr/>
            <p:nvPr/>
          </p:nvSpPr>
          <p:spPr>
            <a:xfrm>
              <a:off x="6103252" y="3769201"/>
              <a:ext cx="30118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2899" name="tx2898"/>
            <p:cNvSpPr/>
            <p:nvPr/>
          </p:nvSpPr>
          <p:spPr>
            <a:xfrm>
              <a:off x="6103252" y="3715670"/>
              <a:ext cx="4498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2900" name="tx2899"/>
            <p:cNvSpPr/>
            <p:nvPr/>
          </p:nvSpPr>
          <p:spPr>
            <a:xfrm>
              <a:off x="6103252" y="3663427"/>
              <a:ext cx="417722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2901" name="tx2900"/>
            <p:cNvSpPr/>
            <p:nvPr/>
          </p:nvSpPr>
          <p:spPr>
            <a:xfrm>
              <a:off x="6103252" y="3611201"/>
              <a:ext cx="31325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2902" name="tx2901"/>
            <p:cNvSpPr/>
            <p:nvPr/>
          </p:nvSpPr>
          <p:spPr>
            <a:xfrm>
              <a:off x="6103252" y="3558111"/>
              <a:ext cx="27309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2903" name="tx2902"/>
            <p:cNvSpPr/>
            <p:nvPr/>
          </p:nvSpPr>
          <p:spPr>
            <a:xfrm>
              <a:off x="6103252" y="3505868"/>
              <a:ext cx="32934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2904" name="tx2903"/>
            <p:cNvSpPr/>
            <p:nvPr/>
          </p:nvSpPr>
          <p:spPr>
            <a:xfrm>
              <a:off x="6103252" y="3453202"/>
              <a:ext cx="19484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2905" name="tx2904"/>
            <p:cNvSpPr/>
            <p:nvPr/>
          </p:nvSpPr>
          <p:spPr>
            <a:xfrm>
              <a:off x="6103252" y="3400094"/>
              <a:ext cx="570431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2906" name="tx2905"/>
            <p:cNvSpPr/>
            <p:nvPr/>
          </p:nvSpPr>
          <p:spPr>
            <a:xfrm>
              <a:off x="6103252" y="3347869"/>
              <a:ext cx="423845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2907" name="tx2906"/>
            <p:cNvSpPr/>
            <p:nvPr/>
          </p:nvSpPr>
          <p:spPr>
            <a:xfrm>
              <a:off x="6103252" y="3294338"/>
              <a:ext cx="5945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781B1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2908" name="tx2907"/>
            <p:cNvSpPr/>
            <p:nvPr/>
          </p:nvSpPr>
          <p:spPr>
            <a:xfrm>
              <a:off x="6103252" y="3242536"/>
              <a:ext cx="32740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2909" name="tx2908"/>
            <p:cNvSpPr/>
            <p:nvPr/>
          </p:nvSpPr>
          <p:spPr>
            <a:xfrm>
              <a:off x="6103252" y="3196627"/>
              <a:ext cx="14861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2910" name="tx2909"/>
            <p:cNvSpPr/>
            <p:nvPr/>
          </p:nvSpPr>
          <p:spPr>
            <a:xfrm>
              <a:off x="6103252" y="3136744"/>
              <a:ext cx="461921" cy="33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2911" name="tx2910"/>
            <p:cNvSpPr/>
            <p:nvPr/>
          </p:nvSpPr>
          <p:spPr>
            <a:xfrm>
              <a:off x="6103252" y="3083672"/>
              <a:ext cx="47400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2912" name="tx2911"/>
            <p:cNvSpPr/>
            <p:nvPr/>
          </p:nvSpPr>
          <p:spPr>
            <a:xfrm>
              <a:off x="6103252" y="3031005"/>
              <a:ext cx="50419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2913" name="tx2912"/>
            <p:cNvSpPr/>
            <p:nvPr/>
          </p:nvSpPr>
          <p:spPr>
            <a:xfrm>
              <a:off x="6103252" y="2978339"/>
              <a:ext cx="35949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2914" name="tx2913"/>
            <p:cNvSpPr/>
            <p:nvPr/>
          </p:nvSpPr>
          <p:spPr>
            <a:xfrm>
              <a:off x="6103252" y="2925672"/>
              <a:ext cx="49016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2915" name="tx2914"/>
            <p:cNvSpPr/>
            <p:nvPr/>
          </p:nvSpPr>
          <p:spPr>
            <a:xfrm>
              <a:off x="6103252" y="2873447"/>
              <a:ext cx="39372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2916" name="tx2915"/>
            <p:cNvSpPr/>
            <p:nvPr/>
          </p:nvSpPr>
          <p:spPr>
            <a:xfrm>
              <a:off x="6103252" y="2827962"/>
              <a:ext cx="27914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2917" name="tx2916"/>
            <p:cNvSpPr/>
            <p:nvPr/>
          </p:nvSpPr>
          <p:spPr>
            <a:xfrm>
              <a:off x="6103252" y="2767673"/>
              <a:ext cx="34139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2918" name="tx2917"/>
            <p:cNvSpPr/>
            <p:nvPr/>
          </p:nvSpPr>
          <p:spPr>
            <a:xfrm>
              <a:off x="6103252" y="2715006"/>
              <a:ext cx="32542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2919" name="tx2918"/>
            <p:cNvSpPr/>
            <p:nvPr/>
          </p:nvSpPr>
          <p:spPr>
            <a:xfrm>
              <a:off x="6103252" y="2662340"/>
              <a:ext cx="32126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2920" name="tx2919"/>
            <p:cNvSpPr/>
            <p:nvPr/>
          </p:nvSpPr>
          <p:spPr>
            <a:xfrm>
              <a:off x="6103252" y="2610097"/>
              <a:ext cx="30132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2921" name="tx2920"/>
            <p:cNvSpPr/>
            <p:nvPr/>
          </p:nvSpPr>
          <p:spPr>
            <a:xfrm>
              <a:off x="6103252" y="2564629"/>
              <a:ext cx="25710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2922" name="tx2921"/>
            <p:cNvSpPr/>
            <p:nvPr/>
          </p:nvSpPr>
          <p:spPr>
            <a:xfrm>
              <a:off x="6103252" y="2504781"/>
              <a:ext cx="3615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2923" name="tx2922"/>
            <p:cNvSpPr/>
            <p:nvPr/>
          </p:nvSpPr>
          <p:spPr>
            <a:xfrm>
              <a:off x="6103252" y="2452097"/>
              <a:ext cx="409782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2924" name="tx2923"/>
            <p:cNvSpPr/>
            <p:nvPr/>
          </p:nvSpPr>
          <p:spPr>
            <a:xfrm>
              <a:off x="6103252" y="2399431"/>
              <a:ext cx="490098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2925" name="tx2924"/>
            <p:cNvSpPr/>
            <p:nvPr/>
          </p:nvSpPr>
          <p:spPr>
            <a:xfrm>
              <a:off x="6103252" y="2347205"/>
              <a:ext cx="35547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2926" name="tx2925"/>
            <p:cNvSpPr/>
            <p:nvPr/>
          </p:nvSpPr>
          <p:spPr>
            <a:xfrm>
              <a:off x="6103252" y="2294115"/>
              <a:ext cx="3454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2927" name="tx2926"/>
            <p:cNvSpPr/>
            <p:nvPr/>
          </p:nvSpPr>
          <p:spPr>
            <a:xfrm>
              <a:off x="6103252" y="2248171"/>
              <a:ext cx="405707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2928" name="tx2927"/>
            <p:cNvSpPr/>
            <p:nvPr/>
          </p:nvSpPr>
          <p:spPr>
            <a:xfrm>
              <a:off x="6103252" y="2195505"/>
              <a:ext cx="339436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2929" name="tx2928"/>
            <p:cNvSpPr/>
            <p:nvPr/>
          </p:nvSpPr>
          <p:spPr>
            <a:xfrm>
              <a:off x="6103252" y="2135675"/>
              <a:ext cx="34942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2930" name="tx2929"/>
            <p:cNvSpPr/>
            <p:nvPr/>
          </p:nvSpPr>
          <p:spPr>
            <a:xfrm>
              <a:off x="6103252" y="2083432"/>
              <a:ext cx="618670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2931" name="tx2930"/>
            <p:cNvSpPr/>
            <p:nvPr/>
          </p:nvSpPr>
          <p:spPr>
            <a:xfrm>
              <a:off x="6103252" y="2037505"/>
              <a:ext cx="564380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2932" name="tx2931"/>
            <p:cNvSpPr/>
            <p:nvPr/>
          </p:nvSpPr>
          <p:spPr>
            <a:xfrm>
              <a:off x="6103252" y="1977675"/>
              <a:ext cx="29117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2933" name="tx2932"/>
            <p:cNvSpPr/>
            <p:nvPr/>
          </p:nvSpPr>
          <p:spPr>
            <a:xfrm>
              <a:off x="6103252" y="1925450"/>
              <a:ext cx="44787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2934" name="tx2933"/>
            <p:cNvSpPr/>
            <p:nvPr/>
          </p:nvSpPr>
          <p:spPr>
            <a:xfrm>
              <a:off x="6103252" y="1879524"/>
              <a:ext cx="271083" cy="2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2935" name="tx2934"/>
            <p:cNvSpPr/>
            <p:nvPr/>
          </p:nvSpPr>
          <p:spPr>
            <a:xfrm>
              <a:off x="6103252" y="1826839"/>
              <a:ext cx="297249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2936" name="tx2935"/>
            <p:cNvSpPr/>
            <p:nvPr/>
          </p:nvSpPr>
          <p:spPr>
            <a:xfrm>
              <a:off x="6103252" y="1767009"/>
              <a:ext cx="67084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2937" name="tx2936"/>
            <p:cNvSpPr/>
            <p:nvPr/>
          </p:nvSpPr>
          <p:spPr>
            <a:xfrm>
              <a:off x="6103252" y="1721965"/>
              <a:ext cx="19082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2938" name="tx2937"/>
            <p:cNvSpPr/>
            <p:nvPr/>
          </p:nvSpPr>
          <p:spPr>
            <a:xfrm>
              <a:off x="6103252" y="1661676"/>
              <a:ext cx="56430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2939" name="tx2938"/>
            <p:cNvSpPr/>
            <p:nvPr/>
          </p:nvSpPr>
          <p:spPr>
            <a:xfrm>
              <a:off x="6103252" y="1616632"/>
              <a:ext cx="45990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2940" name="tx2939"/>
            <p:cNvSpPr/>
            <p:nvPr/>
          </p:nvSpPr>
          <p:spPr>
            <a:xfrm>
              <a:off x="6103252" y="1563966"/>
              <a:ext cx="45789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2941" name="tx2940"/>
            <p:cNvSpPr/>
            <p:nvPr/>
          </p:nvSpPr>
          <p:spPr>
            <a:xfrm>
              <a:off x="6103252" y="1504542"/>
              <a:ext cx="26711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2942" name="tx2941"/>
            <p:cNvSpPr/>
            <p:nvPr/>
          </p:nvSpPr>
          <p:spPr>
            <a:xfrm>
              <a:off x="6103252" y="1451875"/>
              <a:ext cx="34746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2943" name="tx2942"/>
            <p:cNvSpPr/>
            <p:nvPr/>
          </p:nvSpPr>
          <p:spPr>
            <a:xfrm>
              <a:off x="6103252" y="1398344"/>
              <a:ext cx="39563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2944" name="pl2943"/>
            <p:cNvSpPr/>
            <p:nvPr/>
          </p:nvSpPr>
          <p:spPr>
            <a:xfrm>
              <a:off x="1366885" y="9526185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8165541" y="1355894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8165541" y="13506283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8165541" y="134536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8165541" y="1340095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8165541" y="1334828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8165541" y="1329561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8165541" y="1324295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8165541" y="1319028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8165541" y="1313761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8165541" y="1308495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8165541" y="1303228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8165541" y="1297961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8165541" y="1292695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8165541" y="1287428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8165541" y="1282161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8165541" y="1276895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8165541" y="1271628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8165541" y="1266361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8165541" y="1261095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8165541" y="1255828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8165541" y="1250562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8165541" y="1245295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8165541" y="1240028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8165541" y="1234762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8165541" y="1229495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8165541" y="1224228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8165541" y="1218962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8165541" y="1213695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8165541" y="1208428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8165541" y="1203162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8165541" y="1197895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8165541" y="1192628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8165541" y="1187362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8165541" y="1182095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8165541" y="1176828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8165541" y="1171562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8165541" y="1166295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8165541" y="1161028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8165541" y="1155762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8165541" y="1150495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8165541" y="1145229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8165541" y="1139962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8165541" y="1134695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8165541" y="1129429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8165541" y="1124162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8165541" y="1118895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8165541" y="1113629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8165541" y="1108362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8165541" y="1103095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8165541" y="1097829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8165541" y="1092562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8165541" y="1087295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8165541" y="1082029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8165541" y="1076762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8165541" y="1071495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8165541" y="1066229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8165541" y="1060962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8165541" y="1055695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8165541" y="1050429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8165541" y="1045162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8165541" y="1039896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8165541" y="1034629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8165541" y="1029362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8165541" y="1024096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8165541" y="1018829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8165541" y="1013562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8165541" y="1008296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8165541" y="1003029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8165541" y="997762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8165541" y="992496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8165541" y="987229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8165541" y="981962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8165541" y="976696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8165541" y="971429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8165541" y="966162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8165541" y="960896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8165541" y="955629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8165541" y="950362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8165541" y="945096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8165541" y="939829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8165541" y="934563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8165541" y="929296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8165541" y="924029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8165541" y="918763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8165541" y="913496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8165541" y="908229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8165541" y="902963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8165541" y="897696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8165541" y="892429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8165541" y="887163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8165541" y="881896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8165541" y="876629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8165541" y="871363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8165541" y="866096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8165541" y="860829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8165541" y="855563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8165541" y="850296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8165541" y="845030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8165541" y="839763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8165541" y="834496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8165541" y="829230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8165541" y="823963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8165541" y="818696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8165541" y="813430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8165541" y="808163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8165541" y="802896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8165541" y="797630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8165541" y="792363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8165541" y="787096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8165541" y="781830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8165541" y="776563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8165541" y="771296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8165541" y="766030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8165541" y="760763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8165541" y="755496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8165541" y="750230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8165541" y="744963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8165541" y="739697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8165541" y="734430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8165541" y="7291637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8165541" y="7238970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8165541" y="7186304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8165541" y="7133637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8165541" y="7080971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8165541" y="7028304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8165541" y="6975638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8165541" y="6922971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8165541" y="6870305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8165541" y="681763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8165541" y="676497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8165541" y="671230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8165541" y="665963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8165541" y="660697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8165541" y="655430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8165541" y="650163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8165541" y="644897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8165541" y="639630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8165541" y="634364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8165541" y="629097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8165541" y="623830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8165541" y="618564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8165541" y="613297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8165541" y="608030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8165541" y="602764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8165541" y="597497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8165541" y="592230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8165541" y="586964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8165541" y="581697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8165541" y="576430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8165541" y="571164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8165541" y="565897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8165541" y="560630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8165541" y="555364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8165541" y="550097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8165541" y="544831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8165541" y="539564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8165541" y="534297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8165541" y="529031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8165541" y="523764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8165541" y="518497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8165541" y="513231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8165541" y="507964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8165541" y="502697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8165541" y="497431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8165541" y="492164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8165541" y="486897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8165541" y="481631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8165541" y="476364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8165541" y="471097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8165541" y="465831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8165541" y="460564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8165541" y="455297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8165541" y="450031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8165541" y="444764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8165541" y="439498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8165541" y="434231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8165541" y="428964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8165541" y="423698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8165541" y="418431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8165541" y="413164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8165541" y="407898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8165541" y="402631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8165541" y="397364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8165541" y="392098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8165541" y="386831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8165541" y="3815648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8165541" y="3762982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8165541" y="371031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8165541" y="365764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8165541" y="3604982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8165541" y="35523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8165541" y="349964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8165541" y="344698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8165541" y="33943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8165541" y="334165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8165541" y="328898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8165541" y="323631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8165541" y="318365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8165541" y="3130984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8165541" y="3078317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8165541" y="302565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8165541" y="297298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8165541" y="292031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8165541" y="286765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8165541" y="281498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8165541" y="2762318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8165541" y="270965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8165541" y="2656985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8165541" y="260431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8165541" y="255165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8165541" y="249898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8165541" y="244631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8165541" y="239365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8165541" y="234098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8165541" y="228832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8165541" y="223565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8165541" y="218298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8165541" y="213032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8165541" y="207765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8165541" y="202498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8165541" y="197232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8165541" y="191965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8165541" y="186698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8165541" y="181432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8165541" y="1761655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8165541" y="170898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8165541" y="165632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8165541" y="160365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8165541" y="155098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8165541" y="149832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8165541" y="144565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8165541" y="139299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8816207" y="51493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78" name="tx3177"/>
            <p:cNvSpPr/>
            <p:nvPr/>
          </p:nvSpPr>
          <p:spPr>
            <a:xfrm>
              <a:off x="8885796" y="52013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179" name="pic31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400006"/>
              <a:ext cx="219455" cy="1097280"/>
            </a:xfrm>
            <a:prstGeom prst="rect">
              <a:avLst/>
            </a:prstGeom>
          </p:spPr>
        </p:pic>
        <p:sp>
          <p:nvSpPr>
            <p:cNvPr id="3180" name="pl3179"/>
            <p:cNvSpPr/>
            <p:nvPr/>
          </p:nvSpPr>
          <p:spPr>
            <a:xfrm>
              <a:off x="9061361" y="62384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80"/>
            <p:cNvSpPr/>
            <p:nvPr/>
          </p:nvSpPr>
          <p:spPr>
            <a:xfrm>
              <a:off x="9061361" y="59595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1"/>
            <p:cNvSpPr/>
            <p:nvPr/>
          </p:nvSpPr>
          <p:spPr>
            <a:xfrm>
              <a:off x="9061361" y="56807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2"/>
            <p:cNvSpPr/>
            <p:nvPr/>
          </p:nvSpPr>
          <p:spPr>
            <a:xfrm>
              <a:off x="9061361" y="54018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3"/>
            <p:cNvSpPr/>
            <p:nvPr/>
          </p:nvSpPr>
          <p:spPr>
            <a:xfrm>
              <a:off x="8885796" y="62384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4"/>
            <p:cNvSpPr/>
            <p:nvPr/>
          </p:nvSpPr>
          <p:spPr>
            <a:xfrm>
              <a:off x="8885796" y="59595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5"/>
            <p:cNvSpPr/>
            <p:nvPr/>
          </p:nvSpPr>
          <p:spPr>
            <a:xfrm>
              <a:off x="8885796" y="56807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6"/>
            <p:cNvSpPr/>
            <p:nvPr/>
          </p:nvSpPr>
          <p:spPr>
            <a:xfrm>
              <a:off x="8885796" y="54018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tx3187"/>
            <p:cNvSpPr/>
            <p:nvPr/>
          </p:nvSpPr>
          <p:spPr>
            <a:xfrm>
              <a:off x="9174841" y="62135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189" name="tx3188"/>
            <p:cNvSpPr/>
            <p:nvPr/>
          </p:nvSpPr>
          <p:spPr>
            <a:xfrm>
              <a:off x="9174841" y="59346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190" name="tx3189"/>
            <p:cNvSpPr/>
            <p:nvPr/>
          </p:nvSpPr>
          <p:spPr>
            <a:xfrm>
              <a:off x="9174841" y="56566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191" name="tx3190"/>
            <p:cNvSpPr/>
            <p:nvPr/>
          </p:nvSpPr>
          <p:spPr>
            <a:xfrm>
              <a:off x="9174841" y="53769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192" name="rc3191"/>
            <p:cNvSpPr/>
            <p:nvPr/>
          </p:nvSpPr>
          <p:spPr>
            <a:xfrm>
              <a:off x="8816207" y="65740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3" name="tx3192"/>
            <p:cNvSpPr/>
            <p:nvPr/>
          </p:nvSpPr>
          <p:spPr>
            <a:xfrm>
              <a:off x="8885796" y="66535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194" name="rc3193"/>
            <p:cNvSpPr/>
            <p:nvPr/>
          </p:nvSpPr>
          <p:spPr>
            <a:xfrm>
              <a:off x="8885796" y="68247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8887596" y="68265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rc3195"/>
            <p:cNvSpPr/>
            <p:nvPr/>
          </p:nvSpPr>
          <p:spPr>
            <a:xfrm>
              <a:off x="8885796" y="70442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rc3196"/>
            <p:cNvSpPr/>
            <p:nvPr/>
          </p:nvSpPr>
          <p:spPr>
            <a:xfrm>
              <a:off x="8887596" y="70460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8885796" y="72636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8887596" y="7265462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8885796" y="74831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8887596" y="7484918"/>
              <a:ext cx="215856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8885796" y="77025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8887596" y="7704374"/>
              <a:ext cx="215856" cy="2158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tx3203"/>
            <p:cNvSpPr/>
            <p:nvPr/>
          </p:nvSpPr>
          <p:spPr>
            <a:xfrm>
              <a:off x="9174841" y="69113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205" name="tx3204"/>
            <p:cNvSpPr/>
            <p:nvPr/>
          </p:nvSpPr>
          <p:spPr>
            <a:xfrm>
              <a:off x="9174841" y="71308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206" name="tx3205"/>
            <p:cNvSpPr/>
            <p:nvPr/>
          </p:nvSpPr>
          <p:spPr>
            <a:xfrm>
              <a:off x="9174841" y="73502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207" name="tx3206"/>
            <p:cNvSpPr/>
            <p:nvPr/>
          </p:nvSpPr>
          <p:spPr>
            <a:xfrm>
              <a:off x="9174841" y="75697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208" name="tx3207"/>
            <p:cNvSpPr/>
            <p:nvPr/>
          </p:nvSpPr>
          <p:spPr>
            <a:xfrm>
              <a:off x="9174841" y="77873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209" name="rc3208"/>
            <p:cNvSpPr/>
            <p:nvPr/>
          </p:nvSpPr>
          <p:spPr>
            <a:xfrm>
              <a:off x="8816207" y="79988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0" name="tx3209"/>
            <p:cNvSpPr/>
            <p:nvPr/>
          </p:nvSpPr>
          <p:spPr>
            <a:xfrm>
              <a:off x="8885796" y="80506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211" name="rc3210"/>
            <p:cNvSpPr/>
            <p:nvPr/>
          </p:nvSpPr>
          <p:spPr>
            <a:xfrm>
              <a:off x="8885796" y="82494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8887596" y="825129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rc3212"/>
            <p:cNvSpPr/>
            <p:nvPr/>
          </p:nvSpPr>
          <p:spPr>
            <a:xfrm>
              <a:off x="8885796" y="84689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rc3213"/>
            <p:cNvSpPr/>
            <p:nvPr/>
          </p:nvSpPr>
          <p:spPr>
            <a:xfrm>
              <a:off x="8887596" y="847075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8885796" y="86884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8887596" y="869020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8885796" y="89078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8887596" y="890966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8885796" y="91273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8887596" y="912911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8885796" y="93467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8885796" y="95662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8887596" y="95680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tx3223"/>
            <p:cNvSpPr/>
            <p:nvPr/>
          </p:nvSpPr>
          <p:spPr>
            <a:xfrm>
              <a:off x="9174841" y="83189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225" name="tx3224"/>
            <p:cNvSpPr/>
            <p:nvPr/>
          </p:nvSpPr>
          <p:spPr>
            <a:xfrm>
              <a:off x="9174841" y="85383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226" name="tx3225"/>
            <p:cNvSpPr/>
            <p:nvPr/>
          </p:nvSpPr>
          <p:spPr>
            <a:xfrm>
              <a:off x="9174841" y="87578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227" name="tx3226"/>
            <p:cNvSpPr/>
            <p:nvPr/>
          </p:nvSpPr>
          <p:spPr>
            <a:xfrm>
              <a:off x="9174841" y="89912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228" name="tx3227"/>
            <p:cNvSpPr/>
            <p:nvPr/>
          </p:nvSpPr>
          <p:spPr>
            <a:xfrm>
              <a:off x="9174841" y="92107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229" name="tx3228"/>
            <p:cNvSpPr/>
            <p:nvPr/>
          </p:nvSpPr>
          <p:spPr>
            <a:xfrm>
              <a:off x="9174841" y="94160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3230" name="tx3229"/>
            <p:cNvSpPr/>
            <p:nvPr/>
          </p:nvSpPr>
          <p:spPr>
            <a:xfrm>
              <a:off x="9174841" y="96355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231" name="tx3230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3232" name="tx3231"/>
            <p:cNvSpPr/>
            <p:nvPr/>
          </p:nvSpPr>
          <p:spPr>
            <a:xfrm>
              <a:off x="1018783" y="942406"/>
              <a:ext cx="15922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2025-05-07T11:41:52Z</dcterms:modified>
  <cp:category/>
</cp:coreProperties>
</file>