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161994" y="7103078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161994" y="6995341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161994" y="688760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161994" y="6779866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161994" y="66721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161994" y="6564391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161994" y="64566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161994" y="6348916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161994" y="6241178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161994" y="6133441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161994" y="60257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161994" y="5917966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161994" y="58102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161994" y="5702491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161994" y="559475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161994" y="5487016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161994" y="5379278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161994" y="5271540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161994" y="516380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161994" y="5056065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161994" y="49483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161994" y="48405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161994" y="47328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161994" y="46251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161994" y="451737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161994" y="44096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161994" y="43019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161994" y="41941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161994" y="40864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161994" y="39786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161994" y="38709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161994" y="37632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161994" y="365547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161994" y="35477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161994" y="34400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161994" y="33322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161994" y="32245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161994" y="31167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161994" y="300905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161994" y="29013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161994" y="279357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161994" y="26858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161994" y="257810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161994" y="24703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161994" y="23626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161994" y="22548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161994" y="214715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161994" y="20394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161994" y="193167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161994" y="18239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161994" y="171620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161994" y="16084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161994" y="15007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161994" y="1392990"/>
              <a:ext cx="356013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" name="tx610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2" name="pic6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613" name="pl612"/>
            <p:cNvSpPr/>
            <p:nvPr/>
          </p:nvSpPr>
          <p:spPr>
            <a:xfrm>
              <a:off x="9061361" y="34986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9061361" y="32291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9061361" y="29597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26903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8885796" y="34986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8885796" y="32291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29597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269032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tx622"/>
            <p:cNvSpPr/>
            <p:nvPr/>
          </p:nvSpPr>
          <p:spPr>
            <a:xfrm>
              <a:off x="9174841" y="347371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9174841" y="32042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9174841" y="293485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266542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28" name="rc627"/>
            <p:cNvSpPr/>
            <p:nvPr/>
          </p:nvSpPr>
          <p:spPr>
            <a:xfrm>
              <a:off x="8816207" y="3593131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9" name="tx628"/>
            <p:cNvSpPr/>
            <p:nvPr/>
          </p:nvSpPr>
          <p:spPr>
            <a:xfrm>
              <a:off x="8885796" y="3672580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8887596" y="4723430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tx638"/>
            <p:cNvSpPr/>
            <p:nvPr/>
          </p:nvSpPr>
          <p:spPr>
            <a:xfrm>
              <a:off x="9174841" y="3930410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40" name="tx639"/>
            <p:cNvSpPr/>
            <p:nvPr/>
          </p:nvSpPr>
          <p:spPr>
            <a:xfrm>
              <a:off x="9174841" y="4149866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1" name="tx640"/>
            <p:cNvSpPr/>
            <p:nvPr/>
          </p:nvSpPr>
          <p:spPr>
            <a:xfrm>
              <a:off x="9174841" y="4369322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42" name="tx641"/>
            <p:cNvSpPr/>
            <p:nvPr/>
          </p:nvSpPr>
          <p:spPr>
            <a:xfrm>
              <a:off x="9174841" y="4588778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9174841" y="4806426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44" name="rc643"/>
            <p:cNvSpPr/>
            <p:nvPr/>
          </p:nvSpPr>
          <p:spPr>
            <a:xfrm>
              <a:off x="8816207" y="5017875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5" name="tx644"/>
            <p:cNvSpPr/>
            <p:nvPr/>
          </p:nvSpPr>
          <p:spPr>
            <a:xfrm>
              <a:off x="8885796" y="5069667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46" name="rc645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3"/>
            <p:cNvSpPr/>
            <p:nvPr/>
          </p:nvSpPr>
          <p:spPr>
            <a:xfrm>
              <a:off x="9174841" y="5337964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655" name="tx654"/>
            <p:cNvSpPr/>
            <p:nvPr/>
          </p:nvSpPr>
          <p:spPr>
            <a:xfrm>
              <a:off x="9174841" y="5557420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56" name="tx655"/>
            <p:cNvSpPr/>
            <p:nvPr/>
          </p:nvSpPr>
          <p:spPr>
            <a:xfrm>
              <a:off x="9174841" y="5776876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57" name="tx656"/>
            <p:cNvSpPr/>
            <p:nvPr/>
          </p:nvSpPr>
          <p:spPr>
            <a:xfrm>
              <a:off x="9174841" y="6010316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658" name="tx657"/>
            <p:cNvSpPr/>
            <p:nvPr/>
          </p:nvSpPr>
          <p:spPr>
            <a:xfrm>
              <a:off x="9174841" y="6215652"/>
              <a:ext cx="403547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Endosymbiote</a:t>
              </a:r>
            </a:p>
          </p:txBody>
        </p:sp>
        <p:sp>
          <p:nvSpPr>
            <p:cNvPr id="659" name="tx658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0" name="tx659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2025-04-24T13:38:58Z</dcterms:modified>
  <cp:category/>
</cp:coreProperties>
</file>