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A469"/>
    <a:srgbClr val="586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16632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41204" cy="2473613"/>
            </a:xfrm>
            <a:custGeom>
              <a:avLst/>
              <a:gdLst/>
              <a:ahLst/>
              <a:cxnLst/>
              <a:rect l="0" t="0" r="0" b="0"/>
              <a:pathLst>
                <a:path w="241204" h="2473613">
                  <a:moveTo>
                    <a:pt x="0" y="2473613"/>
                  </a:moveTo>
                  <a:lnTo>
                    <a:pt x="8317" y="2388723"/>
                  </a:lnTo>
                  <a:lnTo>
                    <a:pt x="16634" y="2303832"/>
                  </a:lnTo>
                  <a:lnTo>
                    <a:pt x="24952" y="2218942"/>
                  </a:lnTo>
                  <a:lnTo>
                    <a:pt x="33269" y="2134051"/>
                  </a:lnTo>
                  <a:lnTo>
                    <a:pt x="41586" y="2049161"/>
                  </a:lnTo>
                  <a:lnTo>
                    <a:pt x="49904" y="1964270"/>
                  </a:lnTo>
                  <a:lnTo>
                    <a:pt x="58221" y="1879380"/>
                  </a:lnTo>
                  <a:lnTo>
                    <a:pt x="66539" y="1794489"/>
                  </a:lnTo>
                  <a:lnTo>
                    <a:pt x="74856" y="1709599"/>
                  </a:lnTo>
                  <a:lnTo>
                    <a:pt x="83173" y="1624708"/>
                  </a:lnTo>
                  <a:lnTo>
                    <a:pt x="91491" y="1539817"/>
                  </a:lnTo>
                  <a:lnTo>
                    <a:pt x="99808" y="1454927"/>
                  </a:lnTo>
                  <a:lnTo>
                    <a:pt x="108126" y="1370036"/>
                  </a:lnTo>
                  <a:lnTo>
                    <a:pt x="116443" y="1285146"/>
                  </a:lnTo>
                  <a:lnTo>
                    <a:pt x="124760" y="1200255"/>
                  </a:lnTo>
                  <a:lnTo>
                    <a:pt x="133078" y="1115365"/>
                  </a:lnTo>
                  <a:lnTo>
                    <a:pt x="141395" y="1030474"/>
                  </a:lnTo>
                  <a:lnTo>
                    <a:pt x="149713" y="945584"/>
                  </a:lnTo>
                  <a:lnTo>
                    <a:pt x="158030" y="860693"/>
                  </a:lnTo>
                  <a:lnTo>
                    <a:pt x="166347" y="775803"/>
                  </a:lnTo>
                  <a:lnTo>
                    <a:pt x="174665" y="690912"/>
                  </a:lnTo>
                  <a:lnTo>
                    <a:pt x="182982" y="606021"/>
                  </a:lnTo>
                  <a:lnTo>
                    <a:pt x="191299" y="521131"/>
                  </a:lnTo>
                  <a:lnTo>
                    <a:pt x="199617" y="436240"/>
                  </a:lnTo>
                  <a:lnTo>
                    <a:pt x="207934" y="351350"/>
                  </a:lnTo>
                  <a:lnTo>
                    <a:pt x="216252" y="266459"/>
                  </a:lnTo>
                  <a:lnTo>
                    <a:pt x="224569" y="181569"/>
                  </a:lnTo>
                  <a:lnTo>
                    <a:pt x="232886" y="96678"/>
                  </a:lnTo>
                  <a:lnTo>
                    <a:pt x="241204" y="11788"/>
                  </a:lnTo>
                  <a:lnTo>
                    <a:pt x="120746" y="2948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CA469"/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6" name="pg5"/>
            <p:cNvSpPr/>
            <p:nvPr/>
          </p:nvSpPr>
          <p:spPr>
            <a:xfrm>
              <a:off x="3482840" y="1761356"/>
              <a:ext cx="4477105" cy="4935308"/>
            </a:xfrm>
            <a:custGeom>
              <a:avLst/>
              <a:gdLst/>
              <a:ahLst/>
              <a:cxnLst/>
              <a:rect l="0" t="0" r="0" b="0"/>
              <a:pathLst>
                <a:path w="4477105" h="4935308">
                  <a:moveTo>
                    <a:pt x="2003559" y="2461825"/>
                  </a:moveTo>
                  <a:lnTo>
                    <a:pt x="1934471" y="2511849"/>
                  </a:lnTo>
                  <a:lnTo>
                    <a:pt x="1865383" y="2561873"/>
                  </a:lnTo>
                  <a:lnTo>
                    <a:pt x="1796294" y="2611897"/>
                  </a:lnTo>
                  <a:lnTo>
                    <a:pt x="1727206" y="2661921"/>
                  </a:lnTo>
                  <a:lnTo>
                    <a:pt x="1658118" y="2711945"/>
                  </a:lnTo>
                  <a:lnTo>
                    <a:pt x="1589030" y="2761969"/>
                  </a:lnTo>
                  <a:lnTo>
                    <a:pt x="1519941" y="2811993"/>
                  </a:lnTo>
                  <a:lnTo>
                    <a:pt x="1450853" y="2862017"/>
                  </a:lnTo>
                  <a:lnTo>
                    <a:pt x="1381765" y="2912041"/>
                  </a:lnTo>
                  <a:lnTo>
                    <a:pt x="1312677" y="2962065"/>
                  </a:lnTo>
                  <a:lnTo>
                    <a:pt x="1243588" y="3012089"/>
                  </a:lnTo>
                  <a:lnTo>
                    <a:pt x="1174500" y="3062113"/>
                  </a:lnTo>
                  <a:lnTo>
                    <a:pt x="1105412" y="3112137"/>
                  </a:lnTo>
                  <a:lnTo>
                    <a:pt x="1036324" y="3162161"/>
                  </a:lnTo>
                  <a:lnTo>
                    <a:pt x="967235" y="3212184"/>
                  </a:lnTo>
                  <a:lnTo>
                    <a:pt x="898147" y="3262208"/>
                  </a:lnTo>
                  <a:lnTo>
                    <a:pt x="829059" y="3312232"/>
                  </a:lnTo>
                  <a:lnTo>
                    <a:pt x="759970" y="3362256"/>
                  </a:lnTo>
                  <a:lnTo>
                    <a:pt x="690882" y="3412280"/>
                  </a:lnTo>
                  <a:lnTo>
                    <a:pt x="621794" y="3462304"/>
                  </a:lnTo>
                  <a:lnTo>
                    <a:pt x="552706" y="3512328"/>
                  </a:lnTo>
                  <a:lnTo>
                    <a:pt x="483617" y="3562352"/>
                  </a:lnTo>
                  <a:lnTo>
                    <a:pt x="414529" y="3612376"/>
                  </a:lnTo>
                  <a:lnTo>
                    <a:pt x="345441" y="3662400"/>
                  </a:lnTo>
                  <a:lnTo>
                    <a:pt x="276353" y="3712424"/>
                  </a:lnTo>
                  <a:lnTo>
                    <a:pt x="207264" y="3762448"/>
                  </a:lnTo>
                  <a:lnTo>
                    <a:pt x="138176" y="3812472"/>
                  </a:lnTo>
                  <a:lnTo>
                    <a:pt x="69088" y="3862496"/>
                  </a:lnTo>
                  <a:lnTo>
                    <a:pt x="0" y="3912520"/>
                  </a:lnTo>
                  <a:lnTo>
                    <a:pt x="50602" y="3979957"/>
                  </a:lnTo>
                  <a:lnTo>
                    <a:pt x="103473" y="4045630"/>
                  </a:lnTo>
                  <a:lnTo>
                    <a:pt x="158551" y="4109463"/>
                  </a:lnTo>
                  <a:lnTo>
                    <a:pt x="215773" y="4171383"/>
                  </a:lnTo>
                  <a:lnTo>
                    <a:pt x="275072" y="4231316"/>
                  </a:lnTo>
                  <a:lnTo>
                    <a:pt x="336378" y="4289193"/>
                  </a:lnTo>
                  <a:lnTo>
                    <a:pt x="399622" y="4344948"/>
                  </a:lnTo>
                  <a:lnTo>
                    <a:pt x="464729" y="4398515"/>
                  </a:lnTo>
                  <a:lnTo>
                    <a:pt x="531623" y="4449832"/>
                  </a:lnTo>
                  <a:lnTo>
                    <a:pt x="600228" y="4498840"/>
                  </a:lnTo>
                  <a:lnTo>
                    <a:pt x="670463" y="4545481"/>
                  </a:lnTo>
                  <a:lnTo>
                    <a:pt x="742246" y="4589701"/>
                  </a:lnTo>
                  <a:lnTo>
                    <a:pt x="815495" y="4631450"/>
                  </a:lnTo>
                  <a:lnTo>
                    <a:pt x="890124" y="4670678"/>
                  </a:lnTo>
                  <a:lnTo>
                    <a:pt x="966047" y="4707339"/>
                  </a:lnTo>
                  <a:lnTo>
                    <a:pt x="1043175" y="4741393"/>
                  </a:lnTo>
                  <a:lnTo>
                    <a:pt x="1121418" y="4772798"/>
                  </a:lnTo>
                  <a:lnTo>
                    <a:pt x="1200686" y="4801518"/>
                  </a:lnTo>
                  <a:lnTo>
                    <a:pt x="1280888" y="4827520"/>
                  </a:lnTo>
                  <a:lnTo>
                    <a:pt x="1361928" y="4850774"/>
                  </a:lnTo>
                  <a:lnTo>
                    <a:pt x="1443714" y="4871253"/>
                  </a:lnTo>
                  <a:lnTo>
                    <a:pt x="1526151" y="4888932"/>
                  </a:lnTo>
                  <a:lnTo>
                    <a:pt x="1609142" y="4903792"/>
                  </a:lnTo>
                  <a:lnTo>
                    <a:pt x="1692591" y="4915815"/>
                  </a:lnTo>
                  <a:lnTo>
                    <a:pt x="1776401" y="4924987"/>
                  </a:lnTo>
                  <a:lnTo>
                    <a:pt x="1860476" y="4931298"/>
                  </a:lnTo>
                  <a:lnTo>
                    <a:pt x="1944716" y="4934739"/>
                  </a:lnTo>
                  <a:lnTo>
                    <a:pt x="2029025" y="4935308"/>
                  </a:lnTo>
                  <a:lnTo>
                    <a:pt x="2113305" y="4933004"/>
                  </a:lnTo>
                  <a:lnTo>
                    <a:pt x="2197457" y="4927828"/>
                  </a:lnTo>
                  <a:lnTo>
                    <a:pt x="2281383" y="4919788"/>
                  </a:lnTo>
                  <a:lnTo>
                    <a:pt x="2364987" y="4908892"/>
                  </a:lnTo>
                  <a:lnTo>
                    <a:pt x="2448171" y="4895154"/>
                  </a:lnTo>
                  <a:lnTo>
                    <a:pt x="2530839" y="4878588"/>
                  </a:lnTo>
                  <a:lnTo>
                    <a:pt x="2612894" y="4859215"/>
                  </a:lnTo>
                  <a:lnTo>
                    <a:pt x="2694241" y="4837057"/>
                  </a:lnTo>
                  <a:lnTo>
                    <a:pt x="2774785" y="4812139"/>
                  </a:lnTo>
                  <a:lnTo>
                    <a:pt x="2854434" y="4784491"/>
                  </a:lnTo>
                  <a:lnTo>
                    <a:pt x="2933094" y="4754145"/>
                  </a:lnTo>
                  <a:lnTo>
                    <a:pt x="3010675" y="4721136"/>
                  </a:lnTo>
                  <a:lnTo>
                    <a:pt x="3087085" y="4685502"/>
                  </a:lnTo>
                  <a:lnTo>
                    <a:pt x="3162237" y="4647285"/>
                  </a:lnTo>
                  <a:lnTo>
                    <a:pt x="3236042" y="4606528"/>
                  </a:lnTo>
                  <a:lnTo>
                    <a:pt x="3308416" y="4563281"/>
                  </a:lnTo>
                  <a:lnTo>
                    <a:pt x="3379274" y="4517592"/>
                  </a:lnTo>
                  <a:lnTo>
                    <a:pt x="3448533" y="4469514"/>
                  </a:lnTo>
                  <a:lnTo>
                    <a:pt x="3516114" y="4419105"/>
                  </a:lnTo>
                  <a:lnTo>
                    <a:pt x="3581938" y="4366421"/>
                  </a:lnTo>
                  <a:lnTo>
                    <a:pt x="3645928" y="4311525"/>
                  </a:lnTo>
                  <a:lnTo>
                    <a:pt x="3708011" y="4254480"/>
                  </a:lnTo>
                  <a:lnTo>
                    <a:pt x="3768113" y="4195353"/>
                  </a:lnTo>
                  <a:lnTo>
                    <a:pt x="3826165" y="4134211"/>
                  </a:lnTo>
                  <a:lnTo>
                    <a:pt x="3882100" y="4071127"/>
                  </a:lnTo>
                  <a:lnTo>
                    <a:pt x="3935852" y="4006173"/>
                  </a:lnTo>
                  <a:lnTo>
                    <a:pt x="3987360" y="3939425"/>
                  </a:lnTo>
                  <a:lnTo>
                    <a:pt x="4036563" y="3870961"/>
                  </a:lnTo>
                  <a:lnTo>
                    <a:pt x="4083404" y="3800859"/>
                  </a:lnTo>
                  <a:lnTo>
                    <a:pt x="4127829" y="3729202"/>
                  </a:lnTo>
                  <a:lnTo>
                    <a:pt x="4169786" y="3656073"/>
                  </a:lnTo>
                  <a:lnTo>
                    <a:pt x="4209227" y="3581556"/>
                  </a:lnTo>
                  <a:lnTo>
                    <a:pt x="4246105" y="3505738"/>
                  </a:lnTo>
                  <a:lnTo>
                    <a:pt x="4280378" y="3428708"/>
                  </a:lnTo>
                  <a:lnTo>
                    <a:pt x="4312006" y="3350554"/>
                  </a:lnTo>
                  <a:lnTo>
                    <a:pt x="4340952" y="3271368"/>
                  </a:lnTo>
                  <a:lnTo>
                    <a:pt x="4367183" y="3191241"/>
                  </a:lnTo>
                  <a:lnTo>
                    <a:pt x="4390668" y="3110267"/>
                  </a:lnTo>
                  <a:lnTo>
                    <a:pt x="4411380" y="3028540"/>
                  </a:lnTo>
                  <a:lnTo>
                    <a:pt x="4429294" y="2946154"/>
                  </a:lnTo>
                  <a:lnTo>
                    <a:pt x="4444391" y="2863206"/>
                  </a:lnTo>
                  <a:lnTo>
                    <a:pt x="4456652" y="2779791"/>
                  </a:lnTo>
                  <a:lnTo>
                    <a:pt x="4466063" y="2696007"/>
                  </a:lnTo>
                  <a:lnTo>
                    <a:pt x="4472613" y="2611951"/>
                  </a:lnTo>
                  <a:lnTo>
                    <a:pt x="4476295" y="2527721"/>
                  </a:lnTo>
                  <a:lnTo>
                    <a:pt x="4477105" y="2443414"/>
                  </a:lnTo>
                  <a:lnTo>
                    <a:pt x="4475040" y="2359128"/>
                  </a:lnTo>
                  <a:lnTo>
                    <a:pt x="4470105" y="2274962"/>
                  </a:lnTo>
                  <a:lnTo>
                    <a:pt x="4462304" y="2191013"/>
                  </a:lnTo>
                  <a:lnTo>
                    <a:pt x="4451647" y="2107378"/>
                  </a:lnTo>
                  <a:lnTo>
                    <a:pt x="4438146" y="2024155"/>
                  </a:lnTo>
                  <a:lnTo>
                    <a:pt x="4421816" y="1941441"/>
                  </a:lnTo>
                  <a:lnTo>
                    <a:pt x="4402677" y="1859331"/>
                  </a:lnTo>
                  <a:lnTo>
                    <a:pt x="4380751" y="1777921"/>
                  </a:lnTo>
                  <a:lnTo>
                    <a:pt x="4356063" y="1697306"/>
                  </a:lnTo>
                  <a:lnTo>
                    <a:pt x="4328643" y="1617578"/>
                  </a:lnTo>
                  <a:lnTo>
                    <a:pt x="4298521" y="1538832"/>
                  </a:lnTo>
                  <a:lnTo>
                    <a:pt x="4265733" y="1461158"/>
                  </a:lnTo>
                  <a:lnTo>
                    <a:pt x="4230317" y="1384646"/>
                  </a:lnTo>
                  <a:lnTo>
                    <a:pt x="4192314" y="1309386"/>
                  </a:lnTo>
                  <a:lnTo>
                    <a:pt x="4151769" y="1235464"/>
                  </a:lnTo>
                  <a:lnTo>
                    <a:pt x="4108728" y="1162967"/>
                  </a:lnTo>
                  <a:lnTo>
                    <a:pt x="4063241" y="1091980"/>
                  </a:lnTo>
                  <a:lnTo>
                    <a:pt x="4015361" y="1022583"/>
                  </a:lnTo>
                  <a:lnTo>
                    <a:pt x="3965145" y="954859"/>
                  </a:lnTo>
                  <a:lnTo>
                    <a:pt x="3912649" y="888885"/>
                  </a:lnTo>
                  <a:lnTo>
                    <a:pt x="3857936" y="824738"/>
                  </a:lnTo>
                  <a:lnTo>
                    <a:pt x="3801068" y="762494"/>
                  </a:lnTo>
                  <a:lnTo>
                    <a:pt x="3742112" y="702223"/>
                  </a:lnTo>
                  <a:lnTo>
                    <a:pt x="3681137" y="643997"/>
                  </a:lnTo>
                  <a:lnTo>
                    <a:pt x="3618212" y="587882"/>
                  </a:lnTo>
                  <a:lnTo>
                    <a:pt x="3553412" y="533945"/>
                  </a:lnTo>
                  <a:lnTo>
                    <a:pt x="3486811" y="482247"/>
                  </a:lnTo>
                  <a:lnTo>
                    <a:pt x="3418487" y="432849"/>
                  </a:lnTo>
                  <a:lnTo>
                    <a:pt x="3348519" y="385808"/>
                  </a:lnTo>
                  <a:lnTo>
                    <a:pt x="3276989" y="341179"/>
                  </a:lnTo>
                  <a:lnTo>
                    <a:pt x="3203980" y="299013"/>
                  </a:lnTo>
                  <a:lnTo>
                    <a:pt x="3129576" y="259360"/>
                  </a:lnTo>
                  <a:lnTo>
                    <a:pt x="3053864" y="222266"/>
                  </a:lnTo>
                  <a:lnTo>
                    <a:pt x="2976931" y="187773"/>
                  </a:lnTo>
                  <a:lnTo>
                    <a:pt x="2898868" y="155922"/>
                  </a:lnTo>
                  <a:lnTo>
                    <a:pt x="2819765" y="126751"/>
                  </a:lnTo>
                  <a:lnTo>
                    <a:pt x="2739713" y="100291"/>
                  </a:lnTo>
                  <a:lnTo>
                    <a:pt x="2658807" y="76576"/>
                  </a:lnTo>
                  <a:lnTo>
                    <a:pt x="2577139" y="55631"/>
                  </a:lnTo>
                  <a:lnTo>
                    <a:pt x="2494805" y="37481"/>
                  </a:lnTo>
                  <a:lnTo>
                    <a:pt x="2411900" y="22148"/>
                  </a:lnTo>
                  <a:lnTo>
                    <a:pt x="2328520" y="9650"/>
                  </a:lnTo>
                  <a:lnTo>
                    <a:pt x="2244764" y="0"/>
                  </a:lnTo>
                  <a:lnTo>
                    <a:pt x="2236446" y="84890"/>
                  </a:lnTo>
                  <a:lnTo>
                    <a:pt x="2228129" y="169781"/>
                  </a:lnTo>
                  <a:lnTo>
                    <a:pt x="2219811" y="254671"/>
                  </a:lnTo>
                  <a:lnTo>
                    <a:pt x="2211494" y="339562"/>
                  </a:lnTo>
                  <a:lnTo>
                    <a:pt x="2203177" y="424452"/>
                  </a:lnTo>
                  <a:lnTo>
                    <a:pt x="2194859" y="509343"/>
                  </a:lnTo>
                  <a:lnTo>
                    <a:pt x="2186542" y="594233"/>
                  </a:lnTo>
                  <a:lnTo>
                    <a:pt x="2178224" y="679124"/>
                  </a:lnTo>
                  <a:lnTo>
                    <a:pt x="2169907" y="764014"/>
                  </a:lnTo>
                  <a:lnTo>
                    <a:pt x="2161590" y="848905"/>
                  </a:lnTo>
                  <a:lnTo>
                    <a:pt x="2153272" y="933795"/>
                  </a:lnTo>
                  <a:lnTo>
                    <a:pt x="2144955" y="1018686"/>
                  </a:lnTo>
                  <a:lnTo>
                    <a:pt x="2136637" y="1103577"/>
                  </a:lnTo>
                  <a:lnTo>
                    <a:pt x="2128320" y="1188467"/>
                  </a:lnTo>
                  <a:lnTo>
                    <a:pt x="2120003" y="1273358"/>
                  </a:lnTo>
                  <a:lnTo>
                    <a:pt x="2111685" y="1358248"/>
                  </a:lnTo>
                  <a:lnTo>
                    <a:pt x="2103368" y="1443139"/>
                  </a:lnTo>
                  <a:lnTo>
                    <a:pt x="2095051" y="1528029"/>
                  </a:lnTo>
                  <a:lnTo>
                    <a:pt x="2086733" y="1612920"/>
                  </a:lnTo>
                  <a:lnTo>
                    <a:pt x="2078416" y="1697810"/>
                  </a:lnTo>
                  <a:lnTo>
                    <a:pt x="2070098" y="1782701"/>
                  </a:lnTo>
                  <a:lnTo>
                    <a:pt x="2061781" y="1867591"/>
                  </a:lnTo>
                  <a:lnTo>
                    <a:pt x="2053464" y="1952482"/>
                  </a:lnTo>
                  <a:lnTo>
                    <a:pt x="2045146" y="2037373"/>
                  </a:lnTo>
                  <a:lnTo>
                    <a:pt x="2036829" y="2122263"/>
                  </a:lnTo>
                  <a:lnTo>
                    <a:pt x="2028511" y="2207154"/>
                  </a:lnTo>
                  <a:lnTo>
                    <a:pt x="2020194" y="2292044"/>
                  </a:lnTo>
                  <a:lnTo>
                    <a:pt x="2011877" y="2376935"/>
                  </a:lnTo>
                  <a:close/>
                </a:path>
              </a:pathLst>
            </a:custGeom>
            <a:solidFill>
              <a:srgbClr val="586D3D"/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012806" y="2788842"/>
              <a:ext cx="2473593" cy="2885034"/>
            </a:xfrm>
            <a:custGeom>
              <a:avLst/>
              <a:gdLst/>
              <a:ahLst/>
              <a:cxnLst/>
              <a:rect l="0" t="0" r="0" b="0"/>
              <a:pathLst>
                <a:path w="2473593" h="2885034">
                  <a:moveTo>
                    <a:pt x="2473593" y="1434339"/>
                  </a:moveTo>
                  <a:lnTo>
                    <a:pt x="2404100" y="1384879"/>
                  </a:lnTo>
                  <a:lnTo>
                    <a:pt x="2334607" y="1335419"/>
                  </a:lnTo>
                  <a:lnTo>
                    <a:pt x="2265114" y="1285959"/>
                  </a:lnTo>
                  <a:lnTo>
                    <a:pt x="2195621" y="1236499"/>
                  </a:lnTo>
                  <a:lnTo>
                    <a:pt x="2126127" y="1187039"/>
                  </a:lnTo>
                  <a:lnTo>
                    <a:pt x="2056634" y="1137579"/>
                  </a:lnTo>
                  <a:lnTo>
                    <a:pt x="1987141" y="1088119"/>
                  </a:lnTo>
                  <a:lnTo>
                    <a:pt x="1917648" y="1038659"/>
                  </a:lnTo>
                  <a:lnTo>
                    <a:pt x="1848155" y="989199"/>
                  </a:lnTo>
                  <a:lnTo>
                    <a:pt x="1778662" y="939739"/>
                  </a:lnTo>
                  <a:lnTo>
                    <a:pt x="1709169" y="890279"/>
                  </a:lnTo>
                  <a:lnTo>
                    <a:pt x="1639676" y="840819"/>
                  </a:lnTo>
                  <a:lnTo>
                    <a:pt x="1570182" y="791359"/>
                  </a:lnTo>
                  <a:lnTo>
                    <a:pt x="1500689" y="741899"/>
                  </a:lnTo>
                  <a:lnTo>
                    <a:pt x="1431196" y="692439"/>
                  </a:lnTo>
                  <a:lnTo>
                    <a:pt x="1361703" y="642979"/>
                  </a:lnTo>
                  <a:lnTo>
                    <a:pt x="1292210" y="593519"/>
                  </a:lnTo>
                  <a:lnTo>
                    <a:pt x="1222717" y="544059"/>
                  </a:lnTo>
                  <a:lnTo>
                    <a:pt x="1153224" y="494599"/>
                  </a:lnTo>
                  <a:lnTo>
                    <a:pt x="1083731" y="445139"/>
                  </a:lnTo>
                  <a:lnTo>
                    <a:pt x="1014238" y="395679"/>
                  </a:lnTo>
                  <a:lnTo>
                    <a:pt x="944744" y="346219"/>
                  </a:lnTo>
                  <a:lnTo>
                    <a:pt x="875251" y="296759"/>
                  </a:lnTo>
                  <a:lnTo>
                    <a:pt x="805758" y="247299"/>
                  </a:lnTo>
                  <a:lnTo>
                    <a:pt x="736265" y="197839"/>
                  </a:lnTo>
                  <a:lnTo>
                    <a:pt x="666772" y="148379"/>
                  </a:lnTo>
                  <a:lnTo>
                    <a:pt x="597279" y="98919"/>
                  </a:lnTo>
                  <a:lnTo>
                    <a:pt x="527786" y="49459"/>
                  </a:lnTo>
                  <a:lnTo>
                    <a:pt x="458293" y="0"/>
                  </a:lnTo>
                  <a:lnTo>
                    <a:pt x="409894" y="70553"/>
                  </a:lnTo>
                  <a:lnTo>
                    <a:pt x="363965" y="142738"/>
                  </a:lnTo>
                  <a:lnTo>
                    <a:pt x="320559" y="216468"/>
                  </a:lnTo>
                  <a:lnTo>
                    <a:pt x="279729" y="291656"/>
                  </a:lnTo>
                  <a:lnTo>
                    <a:pt x="241524" y="368210"/>
                  </a:lnTo>
                  <a:lnTo>
                    <a:pt x="205989" y="446040"/>
                  </a:lnTo>
                  <a:lnTo>
                    <a:pt x="173166" y="525052"/>
                  </a:lnTo>
                  <a:lnTo>
                    <a:pt x="143096" y="605152"/>
                  </a:lnTo>
                  <a:lnTo>
                    <a:pt x="115815" y="686244"/>
                  </a:lnTo>
                  <a:lnTo>
                    <a:pt x="91353" y="768231"/>
                  </a:lnTo>
                  <a:lnTo>
                    <a:pt x="69742" y="851015"/>
                  </a:lnTo>
                  <a:lnTo>
                    <a:pt x="51007" y="934496"/>
                  </a:lnTo>
                  <a:lnTo>
                    <a:pt x="35170" y="1018576"/>
                  </a:lnTo>
                  <a:lnTo>
                    <a:pt x="22250" y="1103153"/>
                  </a:lnTo>
                  <a:lnTo>
                    <a:pt x="12263" y="1188126"/>
                  </a:lnTo>
                  <a:lnTo>
                    <a:pt x="5220" y="1273394"/>
                  </a:lnTo>
                  <a:lnTo>
                    <a:pt x="1131" y="1358855"/>
                  </a:lnTo>
                  <a:lnTo>
                    <a:pt x="0" y="1444406"/>
                  </a:lnTo>
                  <a:lnTo>
                    <a:pt x="1827" y="1529944"/>
                  </a:lnTo>
                  <a:lnTo>
                    <a:pt x="6612" y="1615369"/>
                  </a:lnTo>
                  <a:lnTo>
                    <a:pt x="14348" y="1700576"/>
                  </a:lnTo>
                  <a:lnTo>
                    <a:pt x="25027" y="1785466"/>
                  </a:lnTo>
                  <a:lnTo>
                    <a:pt x="38635" y="1869935"/>
                  </a:lnTo>
                  <a:lnTo>
                    <a:pt x="55155" y="1953883"/>
                  </a:lnTo>
                  <a:lnTo>
                    <a:pt x="74569" y="2037209"/>
                  </a:lnTo>
                  <a:lnTo>
                    <a:pt x="96854" y="2119814"/>
                  </a:lnTo>
                  <a:lnTo>
                    <a:pt x="121981" y="2201600"/>
                  </a:lnTo>
                  <a:lnTo>
                    <a:pt x="149922" y="2282467"/>
                  </a:lnTo>
                  <a:lnTo>
                    <a:pt x="180643" y="2362319"/>
                  </a:lnTo>
                  <a:lnTo>
                    <a:pt x="214107" y="2441062"/>
                  </a:lnTo>
                  <a:lnTo>
                    <a:pt x="250274" y="2518600"/>
                  </a:lnTo>
                  <a:lnTo>
                    <a:pt x="289102" y="2594841"/>
                  </a:lnTo>
                  <a:lnTo>
                    <a:pt x="330542" y="2669693"/>
                  </a:lnTo>
                  <a:lnTo>
                    <a:pt x="374546" y="2743068"/>
                  </a:lnTo>
                  <a:lnTo>
                    <a:pt x="421062" y="2814877"/>
                  </a:lnTo>
                  <a:lnTo>
                    <a:pt x="470033" y="2885034"/>
                  </a:lnTo>
                  <a:lnTo>
                    <a:pt x="539121" y="2835010"/>
                  </a:lnTo>
                  <a:lnTo>
                    <a:pt x="608210" y="2784986"/>
                  </a:lnTo>
                  <a:lnTo>
                    <a:pt x="677298" y="2734962"/>
                  </a:lnTo>
                  <a:lnTo>
                    <a:pt x="746386" y="2684938"/>
                  </a:lnTo>
                  <a:lnTo>
                    <a:pt x="815475" y="2634914"/>
                  </a:lnTo>
                  <a:lnTo>
                    <a:pt x="884563" y="2584890"/>
                  </a:lnTo>
                  <a:lnTo>
                    <a:pt x="953651" y="2534866"/>
                  </a:lnTo>
                  <a:lnTo>
                    <a:pt x="1022739" y="2484842"/>
                  </a:lnTo>
                  <a:lnTo>
                    <a:pt x="1091828" y="2434818"/>
                  </a:lnTo>
                  <a:lnTo>
                    <a:pt x="1160916" y="2384794"/>
                  </a:lnTo>
                  <a:lnTo>
                    <a:pt x="1230004" y="2334770"/>
                  </a:lnTo>
                  <a:lnTo>
                    <a:pt x="1299092" y="2284746"/>
                  </a:lnTo>
                  <a:lnTo>
                    <a:pt x="1368181" y="2234722"/>
                  </a:lnTo>
                  <a:lnTo>
                    <a:pt x="1437269" y="2184699"/>
                  </a:lnTo>
                  <a:lnTo>
                    <a:pt x="1506357" y="2134675"/>
                  </a:lnTo>
                  <a:lnTo>
                    <a:pt x="1575445" y="2084651"/>
                  </a:lnTo>
                  <a:lnTo>
                    <a:pt x="1644534" y="2034627"/>
                  </a:lnTo>
                  <a:lnTo>
                    <a:pt x="1713622" y="1984603"/>
                  </a:lnTo>
                  <a:lnTo>
                    <a:pt x="1782710" y="1934579"/>
                  </a:lnTo>
                  <a:lnTo>
                    <a:pt x="1851799" y="1884555"/>
                  </a:lnTo>
                  <a:lnTo>
                    <a:pt x="1920887" y="1834531"/>
                  </a:lnTo>
                  <a:lnTo>
                    <a:pt x="1989975" y="1784507"/>
                  </a:lnTo>
                  <a:lnTo>
                    <a:pt x="2059063" y="1734483"/>
                  </a:lnTo>
                  <a:lnTo>
                    <a:pt x="2128152" y="1684459"/>
                  </a:lnTo>
                  <a:lnTo>
                    <a:pt x="2197240" y="1634435"/>
                  </a:lnTo>
                  <a:lnTo>
                    <a:pt x="2266328" y="1584411"/>
                  </a:lnTo>
                  <a:lnTo>
                    <a:pt x="2335416" y="1534387"/>
                  </a:lnTo>
                  <a:lnTo>
                    <a:pt x="2404505" y="1484363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471099" y="1749568"/>
              <a:ext cx="2015300" cy="2473613"/>
            </a:xfrm>
            <a:custGeom>
              <a:avLst/>
              <a:gdLst/>
              <a:ahLst/>
              <a:cxnLst/>
              <a:rect l="0" t="0" r="0" b="0"/>
              <a:pathLst>
                <a:path w="2015300" h="2473613">
                  <a:moveTo>
                    <a:pt x="2015300" y="2473613"/>
                  </a:moveTo>
                  <a:lnTo>
                    <a:pt x="2015300" y="2388316"/>
                  </a:lnTo>
                  <a:lnTo>
                    <a:pt x="2015300" y="2303019"/>
                  </a:lnTo>
                  <a:lnTo>
                    <a:pt x="2015300" y="2217722"/>
                  </a:lnTo>
                  <a:lnTo>
                    <a:pt x="2015300" y="2132425"/>
                  </a:lnTo>
                  <a:lnTo>
                    <a:pt x="2015300" y="2047128"/>
                  </a:lnTo>
                  <a:lnTo>
                    <a:pt x="2015300" y="1961831"/>
                  </a:lnTo>
                  <a:lnTo>
                    <a:pt x="2015300" y="1876534"/>
                  </a:lnTo>
                  <a:lnTo>
                    <a:pt x="2015300" y="1791237"/>
                  </a:lnTo>
                  <a:lnTo>
                    <a:pt x="2015300" y="1705940"/>
                  </a:lnTo>
                  <a:lnTo>
                    <a:pt x="2015300" y="1620643"/>
                  </a:lnTo>
                  <a:lnTo>
                    <a:pt x="2015300" y="1535346"/>
                  </a:lnTo>
                  <a:lnTo>
                    <a:pt x="2015300" y="1450049"/>
                  </a:lnTo>
                  <a:lnTo>
                    <a:pt x="2015300" y="1364752"/>
                  </a:lnTo>
                  <a:lnTo>
                    <a:pt x="2015300" y="1279455"/>
                  </a:lnTo>
                  <a:lnTo>
                    <a:pt x="2015300" y="1194158"/>
                  </a:lnTo>
                  <a:lnTo>
                    <a:pt x="2015300" y="1108861"/>
                  </a:lnTo>
                  <a:lnTo>
                    <a:pt x="2015300" y="1023564"/>
                  </a:lnTo>
                  <a:lnTo>
                    <a:pt x="2015300" y="938267"/>
                  </a:lnTo>
                  <a:lnTo>
                    <a:pt x="2015300" y="852970"/>
                  </a:lnTo>
                  <a:lnTo>
                    <a:pt x="2015300" y="767673"/>
                  </a:lnTo>
                  <a:lnTo>
                    <a:pt x="2015300" y="682376"/>
                  </a:lnTo>
                  <a:lnTo>
                    <a:pt x="2015300" y="597079"/>
                  </a:lnTo>
                  <a:lnTo>
                    <a:pt x="2015300" y="511782"/>
                  </a:lnTo>
                  <a:lnTo>
                    <a:pt x="2015300" y="426485"/>
                  </a:lnTo>
                  <a:lnTo>
                    <a:pt x="2015300" y="341188"/>
                  </a:lnTo>
                  <a:lnTo>
                    <a:pt x="2015300" y="255891"/>
                  </a:lnTo>
                  <a:lnTo>
                    <a:pt x="2015300" y="170594"/>
                  </a:lnTo>
                  <a:lnTo>
                    <a:pt x="2015300" y="85297"/>
                  </a:lnTo>
                  <a:lnTo>
                    <a:pt x="2015300" y="0"/>
                  </a:lnTo>
                  <a:lnTo>
                    <a:pt x="1931191" y="1430"/>
                  </a:lnTo>
                  <a:lnTo>
                    <a:pt x="1847181" y="5719"/>
                  </a:lnTo>
                  <a:lnTo>
                    <a:pt x="1763364" y="12863"/>
                  </a:lnTo>
                  <a:lnTo>
                    <a:pt x="1679839" y="22852"/>
                  </a:lnTo>
                  <a:lnTo>
                    <a:pt x="1596702" y="35675"/>
                  </a:lnTo>
                  <a:lnTo>
                    <a:pt x="1514048" y="51318"/>
                  </a:lnTo>
                  <a:lnTo>
                    <a:pt x="1431975" y="69763"/>
                  </a:lnTo>
                  <a:lnTo>
                    <a:pt x="1350576" y="90987"/>
                  </a:lnTo>
                  <a:lnTo>
                    <a:pt x="1269946" y="114967"/>
                  </a:lnTo>
                  <a:lnTo>
                    <a:pt x="1190178" y="141674"/>
                  </a:lnTo>
                  <a:lnTo>
                    <a:pt x="1111364" y="171079"/>
                  </a:lnTo>
                  <a:lnTo>
                    <a:pt x="1033595" y="203146"/>
                  </a:lnTo>
                  <a:lnTo>
                    <a:pt x="956962" y="237839"/>
                  </a:lnTo>
                  <a:lnTo>
                    <a:pt x="881553" y="275117"/>
                  </a:lnTo>
                  <a:lnTo>
                    <a:pt x="807455" y="314939"/>
                  </a:lnTo>
                  <a:lnTo>
                    <a:pt x="734754" y="357256"/>
                  </a:lnTo>
                  <a:lnTo>
                    <a:pt x="663534" y="402021"/>
                  </a:lnTo>
                  <a:lnTo>
                    <a:pt x="593877" y="449182"/>
                  </a:lnTo>
                  <a:lnTo>
                    <a:pt x="525863" y="498684"/>
                  </a:lnTo>
                  <a:lnTo>
                    <a:pt x="459573" y="550470"/>
                  </a:lnTo>
                  <a:lnTo>
                    <a:pt x="395081" y="604480"/>
                  </a:lnTo>
                  <a:lnTo>
                    <a:pt x="332464" y="660652"/>
                  </a:lnTo>
                  <a:lnTo>
                    <a:pt x="271792" y="718921"/>
                  </a:lnTo>
                  <a:lnTo>
                    <a:pt x="213137" y="779218"/>
                  </a:lnTo>
                  <a:lnTo>
                    <a:pt x="156566" y="841475"/>
                  </a:lnTo>
                  <a:lnTo>
                    <a:pt x="102144" y="905620"/>
                  </a:lnTo>
                  <a:lnTo>
                    <a:pt x="49936" y="971578"/>
                  </a:lnTo>
                  <a:lnTo>
                    <a:pt x="0" y="1039274"/>
                  </a:lnTo>
                  <a:lnTo>
                    <a:pt x="69493" y="1088734"/>
                  </a:lnTo>
                  <a:lnTo>
                    <a:pt x="138986" y="1138194"/>
                  </a:lnTo>
                  <a:lnTo>
                    <a:pt x="208479" y="1187654"/>
                  </a:lnTo>
                  <a:lnTo>
                    <a:pt x="277972" y="1237114"/>
                  </a:lnTo>
                  <a:lnTo>
                    <a:pt x="347465" y="1286574"/>
                  </a:lnTo>
                  <a:lnTo>
                    <a:pt x="416958" y="1336034"/>
                  </a:lnTo>
                  <a:lnTo>
                    <a:pt x="486451" y="1385494"/>
                  </a:lnTo>
                  <a:lnTo>
                    <a:pt x="555944" y="1434954"/>
                  </a:lnTo>
                  <a:lnTo>
                    <a:pt x="625438" y="1484414"/>
                  </a:lnTo>
                  <a:lnTo>
                    <a:pt x="694931" y="1533874"/>
                  </a:lnTo>
                  <a:lnTo>
                    <a:pt x="764424" y="1583334"/>
                  </a:lnTo>
                  <a:lnTo>
                    <a:pt x="833917" y="1632794"/>
                  </a:lnTo>
                  <a:lnTo>
                    <a:pt x="903410" y="1682254"/>
                  </a:lnTo>
                  <a:lnTo>
                    <a:pt x="972903" y="1731714"/>
                  </a:lnTo>
                  <a:lnTo>
                    <a:pt x="1042396" y="1781173"/>
                  </a:lnTo>
                  <a:lnTo>
                    <a:pt x="1111889" y="1830633"/>
                  </a:lnTo>
                  <a:lnTo>
                    <a:pt x="1181382" y="1880093"/>
                  </a:lnTo>
                  <a:lnTo>
                    <a:pt x="1250876" y="1929553"/>
                  </a:lnTo>
                  <a:lnTo>
                    <a:pt x="1320369" y="1979013"/>
                  </a:lnTo>
                  <a:lnTo>
                    <a:pt x="1389862" y="2028473"/>
                  </a:lnTo>
                  <a:lnTo>
                    <a:pt x="1459355" y="2077933"/>
                  </a:lnTo>
                  <a:lnTo>
                    <a:pt x="1528848" y="2127393"/>
                  </a:lnTo>
                  <a:lnTo>
                    <a:pt x="1598341" y="2176853"/>
                  </a:lnTo>
                  <a:lnTo>
                    <a:pt x="1667834" y="2226313"/>
                  </a:lnTo>
                  <a:lnTo>
                    <a:pt x="1737327" y="2275773"/>
                  </a:lnTo>
                  <a:lnTo>
                    <a:pt x="1806820" y="2325233"/>
                  </a:lnTo>
                  <a:lnTo>
                    <a:pt x="1876314" y="2374693"/>
                  </a:lnTo>
                  <a:lnTo>
                    <a:pt x="1945807" y="2424153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8"/>
            <p:cNvSpPr/>
            <p:nvPr/>
          </p:nvSpPr>
          <p:spPr>
            <a:xfrm>
              <a:off x="5438751" y="1085858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585962" y="1317747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1.554 %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908644" y="4556596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070986" y="4908819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63.472 %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187771" y="3995220"/>
              <a:ext cx="1794928" cy="161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471099" y="426995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19.819 %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231871" y="2414944"/>
              <a:ext cx="1011850" cy="1605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217888" y="2639468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15.155 %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8AADDC-DCAD-5688-8B6C-0F9ACAE76AD1}"/>
              </a:ext>
            </a:extLst>
          </p:cNvPr>
          <p:cNvCxnSpPr>
            <a:stCxn id="10" idx="2"/>
          </p:cNvCxnSpPr>
          <p:nvPr/>
        </p:nvCxnSpPr>
        <p:spPr>
          <a:xfrm flipH="1">
            <a:off x="4692602" y="683539"/>
            <a:ext cx="406863" cy="3691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7</cp:revision>
  <dcterms:created xsi:type="dcterms:W3CDTF">2017-02-13T16:18:36Z</dcterms:created>
  <dcterms:modified xsi:type="dcterms:W3CDTF">2025-07-15T16:00:07Z</dcterms:modified>
  <cp:category/>
</cp:coreProperties>
</file>