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C3E"/>
    <a:srgbClr val="586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3"/>
  </p:normalViewPr>
  <p:slideViewPr>
    <p:cSldViewPr snapToGrid="0">
      <p:cViewPr>
        <p:scale>
          <a:sx n="54" d="100"/>
          <a:sy n="54" d="100"/>
        </p:scale>
        <p:origin x="31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E350-0C76-F24E-A709-D5DCAB54952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88049-7DA8-8D47-95B6-0E9BE43FE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7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88049-7DA8-8D47-95B6-0E9BE43FE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7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88049-7DA8-8D47-95B6-0E9BE43FE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3612E-C667-4B87-BE21-CEDCDFE9BED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different types of animals&#10;&#10;AI-generated content may be incorrect.">
            <a:extLst>
              <a:ext uri="{FF2B5EF4-FFF2-40B4-BE49-F238E27FC236}">
                <a16:creationId xmlns:a16="http://schemas.microsoft.com/office/drawing/2014/main" id="{EAFD8F55-ABC9-B08B-BA9F-EBF94594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37055"/>
          <a:stretch>
            <a:fillRect/>
          </a:stretch>
        </p:blipFill>
        <p:spPr>
          <a:xfrm>
            <a:off x="92158" y="4300952"/>
            <a:ext cx="6673684" cy="2693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206C1A-F313-CEE3-C869-C00A5DE75E2C}"/>
              </a:ext>
            </a:extLst>
          </p:cNvPr>
          <p:cNvSpPr txBox="1"/>
          <p:nvPr/>
        </p:nvSpPr>
        <p:spPr>
          <a:xfrm>
            <a:off x="0" y="358590"/>
            <a:ext cx="39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Figure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67697F-2E5E-352E-3A0F-AB5C620B5777}"/>
              </a:ext>
            </a:extLst>
          </p:cNvPr>
          <p:cNvGrpSpPr/>
          <p:nvPr/>
        </p:nvGrpSpPr>
        <p:grpSpPr>
          <a:xfrm>
            <a:off x="361261" y="7836486"/>
            <a:ext cx="6496739" cy="2632730"/>
            <a:chOff x="5695263" y="1054348"/>
            <a:chExt cx="6496739" cy="26327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7D68DA-E30A-032C-B259-F0747069FEB6}"/>
                </a:ext>
              </a:extLst>
            </p:cNvPr>
            <p:cNvGrpSpPr/>
            <p:nvPr/>
          </p:nvGrpSpPr>
          <p:grpSpPr>
            <a:xfrm>
              <a:off x="5695263" y="1206498"/>
              <a:ext cx="6496739" cy="2480580"/>
              <a:chOff x="-20109" y="849517"/>
              <a:chExt cx="12532955" cy="5617183"/>
            </a:xfrm>
          </p:grpSpPr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34675186-AA7D-8A2F-45C5-133AF2B17E34}"/>
                  </a:ext>
                </a:extLst>
              </p:cNvPr>
              <p:cNvSpPr/>
              <p:nvPr/>
            </p:nvSpPr>
            <p:spPr>
              <a:xfrm>
                <a:off x="-20109" y="2051243"/>
                <a:ext cx="1529084" cy="2297733"/>
              </a:xfrm>
              <a:prstGeom prst="flowChartMagneticDisk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NCBI/JGI</a:t>
                </a:r>
              </a:p>
            </p:txBody>
          </p:sp>
          <p:sp>
            <p:nvSpPr>
              <p:cNvPr id="41" name="Flowchart: Process 40">
                <a:extLst>
                  <a:ext uri="{FF2B5EF4-FFF2-40B4-BE49-F238E27FC236}">
                    <a16:creationId xmlns:a16="http://schemas.microsoft.com/office/drawing/2014/main" id="{4ECF9B76-FAEE-8897-C533-A34ED3C7576C}"/>
                  </a:ext>
                </a:extLst>
              </p:cNvPr>
              <p:cNvSpPr/>
              <p:nvPr/>
            </p:nvSpPr>
            <p:spPr>
              <a:xfrm>
                <a:off x="1977784" y="1020436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HMMER</a:t>
                </a:r>
              </a:p>
            </p:txBody>
          </p:sp>
          <p:sp>
            <p:nvSpPr>
              <p:cNvPr id="42" name="Flowchart: Process 41">
                <a:extLst>
                  <a:ext uri="{FF2B5EF4-FFF2-40B4-BE49-F238E27FC236}">
                    <a16:creationId xmlns:a16="http://schemas.microsoft.com/office/drawing/2014/main" id="{BF7798F5-F097-6F29-D32F-D77EDF7EBA07}"/>
                  </a:ext>
                </a:extLst>
              </p:cNvPr>
              <p:cNvSpPr/>
              <p:nvPr/>
            </p:nvSpPr>
            <p:spPr>
              <a:xfrm>
                <a:off x="1950413" y="4418669"/>
                <a:ext cx="1601167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DIAMOND</a:t>
                </a:r>
              </a:p>
            </p:txBody>
          </p:sp>
          <p:sp>
            <p:nvSpPr>
              <p:cNvPr id="43" name="Flowchart: Process 42">
                <a:extLst>
                  <a:ext uri="{FF2B5EF4-FFF2-40B4-BE49-F238E27FC236}">
                    <a16:creationId xmlns:a16="http://schemas.microsoft.com/office/drawing/2014/main" id="{1341C71B-065B-7058-6707-9321DF8D7D33}"/>
                  </a:ext>
                </a:extLst>
              </p:cNvPr>
              <p:cNvSpPr/>
              <p:nvPr/>
            </p:nvSpPr>
            <p:spPr>
              <a:xfrm>
                <a:off x="4719307" y="1020434"/>
                <a:ext cx="1600073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ClustalO</a:t>
                </a:r>
                <a:endParaRPr lang="en-US" sz="1000" dirty="0"/>
              </a:p>
            </p:txBody>
          </p:sp>
          <p:sp>
            <p:nvSpPr>
              <p:cNvPr id="44" name="Flowchart: Data 43">
                <a:extLst>
                  <a:ext uri="{FF2B5EF4-FFF2-40B4-BE49-F238E27FC236}">
                    <a16:creationId xmlns:a16="http://schemas.microsoft.com/office/drawing/2014/main" id="{7D040B7C-016A-BD8F-CB17-D1CB9A5FA2F1}"/>
                  </a:ext>
                </a:extLst>
              </p:cNvPr>
              <p:cNvSpPr/>
              <p:nvPr/>
            </p:nvSpPr>
            <p:spPr>
              <a:xfrm>
                <a:off x="4218102" y="2760929"/>
                <a:ext cx="2533225" cy="78058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Dataframe</a:t>
                </a:r>
                <a:endParaRPr lang="en-US" sz="1000" dirty="0"/>
              </a:p>
            </p:txBody>
          </p:sp>
          <p:sp>
            <p:nvSpPr>
              <p:cNvPr id="45" name="Flowchart: Multidocument 44">
                <a:extLst>
                  <a:ext uri="{FF2B5EF4-FFF2-40B4-BE49-F238E27FC236}">
                    <a16:creationId xmlns:a16="http://schemas.microsoft.com/office/drawing/2014/main" id="{1F8FEAF2-331A-538A-2FC1-33BF5F5990AF}"/>
                  </a:ext>
                </a:extLst>
              </p:cNvPr>
              <p:cNvSpPr/>
              <p:nvPr/>
            </p:nvSpPr>
            <p:spPr>
              <a:xfrm>
                <a:off x="7337256" y="849517"/>
                <a:ext cx="1839951" cy="11931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Phylo</a:t>
                </a:r>
                <a:r>
                  <a:rPr lang="en-US" sz="1000" dirty="0"/>
                  <a:t> Trees</a:t>
                </a:r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6CD822A8-401A-8FB8-F8EC-D033C292DF42}"/>
                  </a:ext>
                </a:extLst>
              </p:cNvPr>
              <p:cNvSpPr/>
              <p:nvPr/>
            </p:nvSpPr>
            <p:spPr>
              <a:xfrm>
                <a:off x="7064409" y="4348974"/>
                <a:ext cx="2107581" cy="1201726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Graphs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9425095-24BD-D20F-28BA-B1D882B9C6D1}"/>
                  </a:ext>
                </a:extLst>
              </p:cNvPr>
              <p:cNvSpPr/>
              <p:nvPr/>
            </p:nvSpPr>
            <p:spPr>
              <a:xfrm>
                <a:off x="10028800" y="2668581"/>
                <a:ext cx="2484046" cy="1260088"/>
              </a:xfrm>
              <a:prstGeom prst="flowChartAlternateProcess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Results</a:t>
                </a:r>
              </a:p>
            </p:txBody>
          </p:sp>
          <p:sp>
            <p:nvSpPr>
              <p:cNvPr id="48" name="Flowchart: Off-page Connector 47">
                <a:extLst>
                  <a:ext uri="{FF2B5EF4-FFF2-40B4-BE49-F238E27FC236}">
                    <a16:creationId xmlns:a16="http://schemas.microsoft.com/office/drawing/2014/main" id="{717084FA-D9D9-5E1A-E02E-837EDB5BC6ED}"/>
                  </a:ext>
                </a:extLst>
              </p:cNvPr>
              <p:cNvSpPr/>
              <p:nvPr/>
            </p:nvSpPr>
            <p:spPr>
              <a:xfrm>
                <a:off x="4458402" y="4808961"/>
                <a:ext cx="2052622" cy="1657739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Primary</a:t>
                </a:r>
              </a:p>
              <a:p>
                <a:pPr algn="ctr"/>
                <a:r>
                  <a:rPr lang="en-US" sz="1000" dirty="0"/>
                  <a:t>Literature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BCA70A5-0A0F-F46C-F425-AC92D1C9782C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8118199" y="1997511"/>
                <a:ext cx="11089" cy="235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B04B054-B340-AF3C-2F90-CCCF096DF001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8118199" y="1997511"/>
                <a:ext cx="11089" cy="2351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lowchart: Process 50">
                <a:extLst>
                  <a:ext uri="{FF2B5EF4-FFF2-40B4-BE49-F238E27FC236}">
                    <a16:creationId xmlns:a16="http://schemas.microsoft.com/office/drawing/2014/main" id="{A6AC0E4C-2750-77D5-3A6B-25F8549FCB39}"/>
                  </a:ext>
                </a:extLst>
              </p:cNvPr>
              <p:cNvSpPr/>
              <p:nvPr/>
            </p:nvSpPr>
            <p:spPr>
              <a:xfrm>
                <a:off x="2000320" y="215482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BLAST</a:t>
                </a:r>
              </a:p>
            </p:txBody>
          </p:sp>
          <p:sp>
            <p:nvSpPr>
              <p:cNvPr id="52" name="Flowchart: Process 51">
                <a:extLst>
                  <a:ext uri="{FF2B5EF4-FFF2-40B4-BE49-F238E27FC236}">
                    <a16:creationId xmlns:a16="http://schemas.microsoft.com/office/drawing/2014/main" id="{D25B794B-5671-5B4C-9B20-3F86FA1307B7}"/>
                  </a:ext>
                </a:extLst>
              </p:cNvPr>
              <p:cNvSpPr/>
              <p:nvPr/>
            </p:nvSpPr>
            <p:spPr>
              <a:xfrm>
                <a:off x="1935991" y="328427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BUSCO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BC0C38E-1A7D-AA0F-A054-A12980A5ED28}"/>
                  </a:ext>
                </a:extLst>
              </p:cNvPr>
              <p:cNvCxnSpPr>
                <a:cxnSpLocks/>
                <a:stCxn id="48" idx="0"/>
                <a:endCxn id="44" idx="4"/>
              </p:cNvCxnSpPr>
              <p:nvPr/>
            </p:nvCxnSpPr>
            <p:spPr>
              <a:xfrm flipV="1">
                <a:off x="5484714" y="3541514"/>
                <a:ext cx="0" cy="126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089E357-8265-03EA-7D48-07B2AEE23A2A}"/>
                  </a:ext>
                </a:extLst>
              </p:cNvPr>
              <p:cNvCxnSpPr>
                <a:cxnSpLocks/>
                <a:stCxn id="40" idx="1"/>
                <a:endCxn id="45" idx="0"/>
              </p:cNvCxnSpPr>
              <p:nvPr/>
            </p:nvCxnSpPr>
            <p:spPr>
              <a:xfrm rot="5400000" flipH="1" flipV="1">
                <a:off x="3963262" y="-2369308"/>
                <a:ext cx="1201725" cy="7639381"/>
              </a:xfrm>
              <a:prstGeom prst="bentConnector3">
                <a:avLst>
                  <a:gd name="adj1" fmla="val 17705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14BCD0-830C-5073-6339-519EDC13A5E8}"/>
                </a:ext>
              </a:extLst>
            </p:cNvPr>
            <p:cNvCxnSpPr>
              <a:cxnSpLocks/>
              <a:stCxn id="44" idx="1"/>
              <a:endCxn id="43" idx="2"/>
            </p:cNvCxnSpPr>
            <p:nvPr/>
          </p:nvCxnSpPr>
          <p:spPr>
            <a:xfrm flipV="1">
              <a:off x="8548812" y="1626689"/>
              <a:ext cx="17951" cy="42390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0C8CE10-759E-72B6-729B-23598F687769}"/>
                </a:ext>
              </a:extLst>
            </p:cNvPr>
            <p:cNvCxnSpPr>
              <a:stCxn id="42" idx="3"/>
              <a:endCxn id="44" idx="2"/>
            </p:cNvCxnSpPr>
            <p:nvPr/>
          </p:nvCxnSpPr>
          <p:spPr>
            <a:xfrm flipV="1">
              <a:off x="7546726" y="2222944"/>
              <a:ext cx="476822" cy="73206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DBEBEEF-55B0-6537-4E32-342FF4EB1D42}"/>
                </a:ext>
              </a:extLst>
            </p:cNvPr>
            <p:cNvCxnSpPr>
              <a:stCxn id="52" idx="3"/>
              <a:endCxn id="44" idx="2"/>
            </p:cNvCxnSpPr>
            <p:nvPr/>
          </p:nvCxnSpPr>
          <p:spPr>
            <a:xfrm flipV="1">
              <a:off x="7539251" y="2222944"/>
              <a:ext cx="484299" cy="23111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8F89770-A6CA-48D3-0AD9-85DEA6F02AC6}"/>
                </a:ext>
              </a:extLst>
            </p:cNvPr>
            <p:cNvCxnSpPr>
              <a:stCxn id="51" idx="3"/>
              <a:endCxn id="44" idx="2"/>
            </p:cNvCxnSpPr>
            <p:nvPr/>
          </p:nvCxnSpPr>
          <p:spPr>
            <a:xfrm>
              <a:off x="7572596" y="1955289"/>
              <a:ext cx="450952" cy="26765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7E993FD-CF0B-52CE-3F95-1D9B1DD2AA2B}"/>
                </a:ext>
              </a:extLst>
            </p:cNvPr>
            <p:cNvCxnSpPr>
              <a:stCxn id="41" idx="3"/>
              <a:endCxn id="44" idx="2"/>
            </p:cNvCxnSpPr>
            <p:nvPr/>
          </p:nvCxnSpPr>
          <p:spPr>
            <a:xfrm>
              <a:off x="7560914" y="1454335"/>
              <a:ext cx="462634" cy="768611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B7593B4-A021-91F9-B1E9-8A7E009271FA}"/>
                </a:ext>
              </a:extLst>
            </p:cNvPr>
            <p:cNvCxnSpPr>
              <a:stCxn id="40" idx="4"/>
              <a:endCxn id="42" idx="1"/>
            </p:cNvCxnSpPr>
            <p:nvPr/>
          </p:nvCxnSpPr>
          <p:spPr>
            <a:xfrm>
              <a:off x="6487898" y="2244535"/>
              <a:ext cx="228829" cy="7104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C9CD41B-2A49-9ED8-AAA2-35EE2EF3D38A}"/>
                </a:ext>
              </a:extLst>
            </p:cNvPr>
            <p:cNvCxnSpPr>
              <a:stCxn id="40" idx="4"/>
              <a:endCxn id="52" idx="1"/>
            </p:cNvCxnSpPr>
            <p:nvPr/>
          </p:nvCxnSpPr>
          <p:spPr>
            <a:xfrm>
              <a:off x="6487898" y="2244535"/>
              <a:ext cx="221353" cy="20952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C7FAA9E-1D2B-8233-682D-C4ADAD435598}"/>
                </a:ext>
              </a:extLst>
            </p:cNvPr>
            <p:cNvCxnSpPr>
              <a:stCxn id="40" idx="4"/>
              <a:endCxn id="51" idx="1"/>
            </p:cNvCxnSpPr>
            <p:nvPr/>
          </p:nvCxnSpPr>
          <p:spPr>
            <a:xfrm flipV="1">
              <a:off x="6487896" y="1955287"/>
              <a:ext cx="254700" cy="28924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5AE347D8-69F7-CE78-49B5-65C9F621A647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 flipV="1">
              <a:off x="6487896" y="1454333"/>
              <a:ext cx="243018" cy="7902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E2CEDC6-676D-48CA-3430-341E507B5EBF}"/>
                </a:ext>
              </a:extLst>
            </p:cNvPr>
            <p:cNvCxnSpPr>
              <a:stCxn id="41" idx="0"/>
              <a:endCxn id="43" idx="0"/>
            </p:cNvCxnSpPr>
            <p:nvPr/>
          </p:nvCxnSpPr>
          <p:spPr>
            <a:xfrm rot="5400000" flipH="1" flipV="1">
              <a:off x="7856339" y="571556"/>
              <a:ext cx="1" cy="1420847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9E88412-35D3-3D15-F64C-B06267EB556B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 flipV="1">
              <a:off x="9074074" y="1469956"/>
              <a:ext cx="435045" cy="7529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E478BDF-87A9-C42D-5164-EAACBED7C545}"/>
                </a:ext>
              </a:extLst>
            </p:cNvPr>
            <p:cNvCxnSpPr>
              <a:stCxn id="44" idx="5"/>
              <a:endCxn id="46" idx="1"/>
            </p:cNvCxnSpPr>
            <p:nvPr/>
          </p:nvCxnSpPr>
          <p:spPr>
            <a:xfrm>
              <a:off x="9074072" y="2222946"/>
              <a:ext cx="293608" cy="7942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110D3D7-1E6F-7D7A-7BBC-F54C0DDA6C1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10460192" y="2288038"/>
              <a:ext cx="444147" cy="72918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509E676-2A43-A966-322D-97E167474BCD}"/>
                </a:ext>
              </a:extLst>
            </p:cNvPr>
            <p:cNvCxnSpPr>
              <a:stCxn id="45" idx="3"/>
              <a:endCxn id="47" idx="1"/>
            </p:cNvCxnSpPr>
            <p:nvPr/>
          </p:nvCxnSpPr>
          <p:spPr>
            <a:xfrm>
              <a:off x="10462897" y="1469956"/>
              <a:ext cx="441442" cy="81808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4EE246C7-6DAD-1694-6505-BD651E31D3D5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7572598" y="1054348"/>
              <a:ext cx="392987" cy="90094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D5429AC-2DA8-FEB6-655A-8C9D62AB42F2}"/>
              </a:ext>
            </a:extLst>
          </p:cNvPr>
          <p:cNvSpPr txBox="1"/>
          <p:nvPr/>
        </p:nvSpPr>
        <p:spPr>
          <a:xfrm>
            <a:off x="347730" y="1515923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03028-D336-1AA6-C6D8-6326DD2DAF04}"/>
              </a:ext>
            </a:extLst>
          </p:cNvPr>
          <p:cNvSpPr txBox="1"/>
          <p:nvPr/>
        </p:nvSpPr>
        <p:spPr>
          <a:xfrm>
            <a:off x="347730" y="4119976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5370B-AC90-F4D2-CD55-86C8D03746B2}"/>
              </a:ext>
            </a:extLst>
          </p:cNvPr>
          <p:cNvSpPr txBox="1"/>
          <p:nvPr/>
        </p:nvSpPr>
        <p:spPr>
          <a:xfrm>
            <a:off x="347730" y="713354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952AAE-36D5-B656-2818-A28665BF6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539" y="1613590"/>
            <a:ext cx="4766922" cy="268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18DC44-A06B-B7B0-32B7-4698205B6C60}"/>
              </a:ext>
            </a:extLst>
          </p:cNvPr>
          <p:cNvGrpSpPr/>
          <p:nvPr/>
        </p:nvGrpSpPr>
        <p:grpSpPr>
          <a:xfrm>
            <a:off x="16196" y="1134894"/>
            <a:ext cx="6841805" cy="2589461"/>
            <a:chOff x="205240" y="2797186"/>
            <a:chExt cx="11615412" cy="406081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DACE83-7B1B-0FB5-9DDE-2B09E16F5B68}"/>
                </a:ext>
              </a:extLst>
            </p:cNvPr>
            <p:cNvSpPr/>
            <p:nvPr/>
          </p:nvSpPr>
          <p:spPr>
            <a:xfrm>
              <a:off x="205240" y="4610438"/>
              <a:ext cx="1281715" cy="9218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i="1" dirty="0"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83B572-47F6-3577-8328-94A3DEF014DA}"/>
                </a:ext>
              </a:extLst>
            </p:cNvPr>
            <p:cNvSpPr/>
            <p:nvPr/>
          </p:nvSpPr>
          <p:spPr>
            <a:xfrm>
              <a:off x="2661566" y="3284714"/>
              <a:ext cx="1854125" cy="921835"/>
            </a:xfrm>
            <a:prstGeom prst="ellipse">
              <a:avLst/>
            </a:prstGeom>
            <a:solidFill>
              <a:srgbClr val="29B9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060349-AD15-19A7-F957-08409E41E33E}"/>
                </a:ext>
              </a:extLst>
            </p:cNvPr>
            <p:cNvSpPr/>
            <p:nvPr/>
          </p:nvSpPr>
          <p:spPr>
            <a:xfrm>
              <a:off x="2661567" y="4610439"/>
              <a:ext cx="1854125" cy="9218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7AA5BC-494B-39A8-2677-16C15DCFD528}"/>
                </a:ext>
              </a:extLst>
            </p:cNvPr>
            <p:cNvSpPr/>
            <p:nvPr/>
          </p:nvSpPr>
          <p:spPr>
            <a:xfrm>
              <a:off x="2661567" y="5936165"/>
              <a:ext cx="1854125" cy="9218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E3839C-5CB2-9369-A61F-7237BFC27056}"/>
                </a:ext>
              </a:extLst>
            </p:cNvPr>
            <p:cNvSpPr/>
            <p:nvPr/>
          </p:nvSpPr>
          <p:spPr>
            <a:xfrm>
              <a:off x="8070522" y="4839627"/>
              <a:ext cx="1761140" cy="431180"/>
            </a:xfrm>
            <a:prstGeom prst="ellipse">
              <a:avLst/>
            </a:prstGeom>
            <a:solidFill>
              <a:srgbClr val="F7DC8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6513AA-E349-9435-5873-61BBA6998E93}"/>
                </a:ext>
              </a:extLst>
            </p:cNvPr>
            <p:cNvSpPr/>
            <p:nvPr/>
          </p:nvSpPr>
          <p:spPr>
            <a:xfrm>
              <a:off x="5074613" y="2797186"/>
              <a:ext cx="1501731" cy="431180"/>
            </a:xfrm>
            <a:prstGeom prst="ellipse">
              <a:avLst/>
            </a:prstGeom>
            <a:solidFill>
              <a:srgbClr val="B388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BC220C-AB99-DF58-ED6E-9C4F7D40DA51}"/>
                </a:ext>
              </a:extLst>
            </p:cNvPr>
            <p:cNvSpPr/>
            <p:nvPr/>
          </p:nvSpPr>
          <p:spPr>
            <a:xfrm>
              <a:off x="5074613" y="3406832"/>
              <a:ext cx="1501731" cy="431180"/>
            </a:xfrm>
            <a:prstGeom prst="ellipse">
              <a:avLst/>
            </a:prstGeom>
            <a:solidFill>
              <a:srgbClr val="A8AA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225CFE-BF57-A7E0-673D-45AF6BED78D4}"/>
                </a:ext>
              </a:extLst>
            </p:cNvPr>
            <p:cNvSpPr/>
            <p:nvPr/>
          </p:nvSpPr>
          <p:spPr>
            <a:xfrm>
              <a:off x="5074613" y="4016476"/>
              <a:ext cx="1501731" cy="431180"/>
            </a:xfrm>
            <a:prstGeom prst="ellipse">
              <a:avLst/>
            </a:prstGeom>
            <a:solidFill>
              <a:srgbClr val="B3C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B9C327E4-99F4-8A1A-56DF-ED81819F800E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4515691" y="3012777"/>
              <a:ext cx="558922" cy="73285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428663A0-AD24-4B05-3BF3-27F215D4450B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 flipV="1">
              <a:off x="4515691" y="3622423"/>
              <a:ext cx="558922" cy="12320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A2DE75A-AC62-2145-2E38-56177F1F7515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4515691" y="3745632"/>
              <a:ext cx="558922" cy="48643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F32569-8C3C-1AF9-B6B1-787FCBD747B4}"/>
                </a:ext>
              </a:extLst>
            </p:cNvPr>
            <p:cNvSpPr/>
            <p:nvPr/>
          </p:nvSpPr>
          <p:spPr>
            <a:xfrm>
              <a:off x="8099749" y="5425065"/>
              <a:ext cx="1731914" cy="431180"/>
            </a:xfrm>
            <a:prstGeom prst="ellipse">
              <a:avLst/>
            </a:prstGeom>
            <a:solidFill>
              <a:srgbClr val="9780A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1BD629-588E-6AA5-D7EC-B76FC8A12DA6}"/>
                </a:ext>
              </a:extLst>
            </p:cNvPr>
            <p:cNvSpPr/>
            <p:nvPr/>
          </p:nvSpPr>
          <p:spPr>
            <a:xfrm>
              <a:off x="8070522" y="4253688"/>
              <a:ext cx="1774886" cy="431180"/>
            </a:xfrm>
            <a:prstGeom prst="ellipse">
              <a:avLst/>
            </a:prstGeom>
            <a:solidFill>
              <a:srgbClr val="AB90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AE994FF-D39E-BECF-E939-563D98347CCE}"/>
                </a:ext>
              </a:extLst>
            </p:cNvPr>
            <p:cNvSpPr/>
            <p:nvPr/>
          </p:nvSpPr>
          <p:spPr>
            <a:xfrm>
              <a:off x="5027631" y="6426820"/>
              <a:ext cx="1548714" cy="431180"/>
            </a:xfrm>
            <a:prstGeom prst="ellipse">
              <a:avLst/>
            </a:prstGeom>
            <a:solidFill>
              <a:srgbClr val="8B82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EF37E3-BB8D-CA19-681B-09133F090E5F}"/>
                </a:ext>
              </a:extLst>
            </p:cNvPr>
            <p:cNvSpPr/>
            <p:nvPr/>
          </p:nvSpPr>
          <p:spPr>
            <a:xfrm>
              <a:off x="5027631" y="5811053"/>
              <a:ext cx="1548714" cy="431180"/>
            </a:xfrm>
            <a:prstGeom prst="ellipse">
              <a:avLst/>
            </a:prstGeom>
            <a:solidFill>
              <a:srgbClr val="C9C0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5579CB8-690F-FEB0-DBA2-E611359C00AD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1486955" y="3745632"/>
              <a:ext cx="1174611" cy="13257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27F79C3-C38E-576F-C4C3-87E526B8CFAC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1486955" y="5071356"/>
              <a:ext cx="1174613" cy="132572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D8A198F-BDE1-71CE-B883-88B5FF59BE35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>
              <a:off x="1486955" y="5071356"/>
              <a:ext cx="1174613" cy="2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4253D5F3-EF80-8A69-4826-06876DEC0DA6}"/>
                </a:ext>
              </a:extLst>
            </p:cNvPr>
            <p:cNvCxnSpPr>
              <a:cxnSpLocks/>
              <a:stCxn id="18" idx="6"/>
              <a:endCxn id="29" idx="2"/>
            </p:cNvCxnSpPr>
            <p:nvPr/>
          </p:nvCxnSpPr>
          <p:spPr>
            <a:xfrm flipV="1">
              <a:off x="4515693" y="6026644"/>
              <a:ext cx="511938" cy="370439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0E0DA9F-DF56-382E-BD65-086518E7BAC2}"/>
                </a:ext>
              </a:extLst>
            </p:cNvPr>
            <p:cNvCxnSpPr>
              <a:cxnSpLocks/>
              <a:stCxn id="18" idx="6"/>
              <a:endCxn id="28" idx="2"/>
            </p:cNvCxnSpPr>
            <p:nvPr/>
          </p:nvCxnSpPr>
          <p:spPr>
            <a:xfrm>
              <a:off x="4515693" y="6397083"/>
              <a:ext cx="511938" cy="24532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1875880-AE99-60E6-B8B0-ACADA40CC2F6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4515693" y="5055218"/>
              <a:ext cx="3554830" cy="161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05B4670-8669-954C-77EE-F0E9F1ADB3FB}"/>
                </a:ext>
              </a:extLst>
            </p:cNvPr>
            <p:cNvCxnSpPr>
              <a:cxnSpLocks/>
              <a:stCxn id="17" idx="6"/>
              <a:endCxn id="27" idx="2"/>
            </p:cNvCxnSpPr>
            <p:nvPr/>
          </p:nvCxnSpPr>
          <p:spPr>
            <a:xfrm flipV="1">
              <a:off x="4515693" y="4469279"/>
              <a:ext cx="3554830" cy="60207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4D5FC4F-4380-DDB7-5F92-36107409BD1F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>
              <a:off x="4515693" y="5071358"/>
              <a:ext cx="3584056" cy="56929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669C4-B9E5-07FB-A505-02A23F032EDB}"/>
                </a:ext>
              </a:extLst>
            </p:cNvPr>
            <p:cNvSpPr txBox="1"/>
            <p:nvPr/>
          </p:nvSpPr>
          <p:spPr>
            <a:xfrm>
              <a:off x="10306600" y="3744091"/>
              <a:ext cx="1486554" cy="345050"/>
            </a:xfrm>
            <a:prstGeom prst="plaque">
              <a:avLst/>
            </a:prstGeom>
            <a:solidFill>
              <a:srgbClr val="586D3D">
                <a:alpha val="74902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E48FEB-EF6B-C23A-2CFF-46820CA22BF2}"/>
                </a:ext>
              </a:extLst>
            </p:cNvPr>
            <p:cNvSpPr txBox="1"/>
            <p:nvPr/>
          </p:nvSpPr>
          <p:spPr>
            <a:xfrm>
              <a:off x="10306600" y="4056057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468DCB-4CE1-DA18-935B-06405138ED31}"/>
                </a:ext>
              </a:extLst>
            </p:cNvPr>
            <p:cNvSpPr txBox="1"/>
            <p:nvPr/>
          </p:nvSpPr>
          <p:spPr>
            <a:xfrm>
              <a:off x="10306600" y="5687314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7B5116-123B-021D-7FC0-00950BFF8AB4}"/>
                </a:ext>
              </a:extLst>
            </p:cNvPr>
            <p:cNvSpPr txBox="1"/>
            <p:nvPr/>
          </p:nvSpPr>
          <p:spPr>
            <a:xfrm>
              <a:off x="10334098" y="4510987"/>
              <a:ext cx="1486554" cy="345050"/>
            </a:xfrm>
            <a:prstGeom prst="plaque">
              <a:avLst/>
            </a:prstGeom>
            <a:solidFill>
              <a:srgbClr val="586D3D">
                <a:alpha val="74902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E73AB4-1E15-B489-1B53-F39A0768A265}"/>
                </a:ext>
              </a:extLst>
            </p:cNvPr>
            <p:cNvSpPr txBox="1"/>
            <p:nvPr/>
          </p:nvSpPr>
          <p:spPr>
            <a:xfrm>
              <a:off x="10334098" y="4816003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C101C0-D6A7-4C81-0079-75BC6FAF75B1}"/>
                </a:ext>
              </a:extLst>
            </p:cNvPr>
            <p:cNvSpPr txBox="1"/>
            <p:nvPr/>
          </p:nvSpPr>
          <p:spPr>
            <a:xfrm>
              <a:off x="10334098" y="5176842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A1521A-099F-3FB7-FB0D-4ACB2AF265FD}"/>
                </a:ext>
              </a:extLst>
            </p:cNvPr>
            <p:cNvSpPr txBox="1"/>
            <p:nvPr/>
          </p:nvSpPr>
          <p:spPr>
            <a:xfrm>
              <a:off x="7151220" y="3442773"/>
              <a:ext cx="1486554" cy="345050"/>
            </a:xfrm>
            <a:prstGeom prst="plaque">
              <a:avLst/>
            </a:prstGeom>
            <a:solidFill>
              <a:srgbClr val="586D3D">
                <a:alpha val="74902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19A3FC-2697-2E33-746A-9D0E0271EEEF}"/>
                </a:ext>
              </a:extLst>
            </p:cNvPr>
            <p:cNvSpPr txBox="1"/>
            <p:nvPr/>
          </p:nvSpPr>
          <p:spPr>
            <a:xfrm>
              <a:off x="6968668" y="6195161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F506219-C864-C25D-C495-62746E63A34C}"/>
                </a:ext>
              </a:extLst>
            </p:cNvPr>
            <p:cNvCxnSpPr/>
            <p:nvPr/>
          </p:nvCxnSpPr>
          <p:spPr>
            <a:xfrm>
              <a:off x="6576346" y="6026644"/>
              <a:ext cx="392322" cy="33779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479964FF-5144-B44A-E7DB-12CE08400F63}"/>
                </a:ext>
              </a:extLst>
            </p:cNvPr>
            <p:cNvCxnSpPr/>
            <p:nvPr/>
          </p:nvCxnSpPr>
          <p:spPr>
            <a:xfrm flipV="1">
              <a:off x="6576346" y="6364438"/>
              <a:ext cx="392322" cy="2779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5680596-8994-531E-F5D2-05682215E671}"/>
              </a:ext>
            </a:extLst>
          </p:cNvPr>
          <p:cNvCxnSpPr>
            <a:cxnSpLocks/>
            <a:stCxn id="20" idx="6"/>
            <a:endCxn id="44" idx="1"/>
          </p:cNvCxnSpPr>
          <p:nvPr/>
        </p:nvCxnSpPr>
        <p:spPr>
          <a:xfrm>
            <a:off x="3768956" y="1272370"/>
            <a:ext cx="338618" cy="3842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827EB1-FDFF-D84E-8F5B-1DFA8C949BDC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 flipV="1">
            <a:off x="3768956" y="1656580"/>
            <a:ext cx="338618" cy="4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404018E-26C4-CAA5-31C5-B936D7AF2FC8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 flipV="1">
            <a:off x="3768956" y="1656580"/>
            <a:ext cx="338618" cy="3932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E504F46-0E55-DEB4-0D37-40FD63C73D24}"/>
              </a:ext>
            </a:extLst>
          </p:cNvPr>
          <p:cNvCxnSpPr>
            <a:cxnSpLocks/>
            <a:stCxn id="26" idx="6"/>
            <a:endCxn id="40" idx="1"/>
          </p:cNvCxnSpPr>
          <p:nvPr/>
        </p:nvCxnSpPr>
        <p:spPr>
          <a:xfrm>
            <a:off x="5686430" y="2948091"/>
            <a:ext cx="279752" cy="1397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9EAB490-B3AC-0815-2504-CC3622F50228}"/>
              </a:ext>
            </a:extLst>
          </p:cNvPr>
          <p:cNvCxnSpPr>
            <a:cxnSpLocks/>
            <a:stCxn id="27" idx="6"/>
            <a:endCxn id="38" idx="1"/>
          </p:cNvCxnSpPr>
          <p:nvPr/>
        </p:nvCxnSpPr>
        <p:spPr>
          <a:xfrm flipV="1">
            <a:off x="5694527" y="1848721"/>
            <a:ext cx="271655" cy="3524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5E90FC1-B18A-FB86-CAE9-CCA0D160AD07}"/>
              </a:ext>
            </a:extLst>
          </p:cNvPr>
          <p:cNvCxnSpPr>
            <a:cxnSpLocks/>
            <a:stCxn id="27" idx="6"/>
            <a:endCxn id="39" idx="1"/>
          </p:cNvCxnSpPr>
          <p:nvPr/>
        </p:nvCxnSpPr>
        <p:spPr>
          <a:xfrm flipV="1">
            <a:off x="5694527" y="2047653"/>
            <a:ext cx="271655" cy="1534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4C61C0-3080-3928-F032-CB5DD7C780E4}"/>
              </a:ext>
            </a:extLst>
          </p:cNvPr>
          <p:cNvCxnSpPr>
            <a:cxnSpLocks/>
            <a:stCxn id="19" idx="6"/>
            <a:endCxn id="41" idx="1"/>
          </p:cNvCxnSpPr>
          <p:nvPr/>
        </p:nvCxnSpPr>
        <p:spPr>
          <a:xfrm flipV="1">
            <a:off x="5686430" y="2337748"/>
            <a:ext cx="295949" cy="2370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68DADA8-D901-95D9-6F5D-05CA572909E1}"/>
              </a:ext>
            </a:extLst>
          </p:cNvPr>
          <p:cNvCxnSpPr>
            <a:cxnSpLocks/>
            <a:stCxn id="19" idx="6"/>
            <a:endCxn id="42" idx="1"/>
          </p:cNvCxnSpPr>
          <p:nvPr/>
        </p:nvCxnSpPr>
        <p:spPr>
          <a:xfrm flipV="1">
            <a:off x="5686430" y="2532248"/>
            <a:ext cx="295949" cy="425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49BC2B-D21A-7761-E0CA-9A1AB219A9CC}"/>
              </a:ext>
            </a:extLst>
          </p:cNvPr>
          <p:cNvCxnSpPr>
            <a:cxnSpLocks/>
            <a:stCxn id="19" idx="6"/>
            <a:endCxn id="43" idx="1"/>
          </p:cNvCxnSpPr>
          <p:nvPr/>
        </p:nvCxnSpPr>
        <p:spPr>
          <a:xfrm>
            <a:off x="5686430" y="2574774"/>
            <a:ext cx="295949" cy="187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048B3D-4343-6AA9-4978-15F092FEA626}"/>
              </a:ext>
            </a:extLst>
          </p:cNvPr>
          <p:cNvSpPr txBox="1"/>
          <p:nvPr/>
        </p:nvSpPr>
        <p:spPr>
          <a:xfrm>
            <a:off x="-47698" y="-5164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Figure 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9776F6-5BBC-3724-53E6-FCBAFC266874}"/>
              </a:ext>
            </a:extLst>
          </p:cNvPr>
          <p:cNvSpPr txBox="1"/>
          <p:nvPr/>
        </p:nvSpPr>
        <p:spPr>
          <a:xfrm>
            <a:off x="88495" y="9027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57D60C-9129-0FEE-F0E6-7B3A5CD29B39}"/>
              </a:ext>
            </a:extLst>
          </p:cNvPr>
          <p:cNvSpPr txBox="1"/>
          <p:nvPr/>
        </p:nvSpPr>
        <p:spPr>
          <a:xfrm>
            <a:off x="88495" y="4335768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0159D7-1F38-FB63-1850-1E81F360E7E0}"/>
              </a:ext>
            </a:extLst>
          </p:cNvPr>
          <p:cNvSpPr txBox="1"/>
          <p:nvPr/>
        </p:nvSpPr>
        <p:spPr>
          <a:xfrm>
            <a:off x="1341840" y="160968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Archaeplastida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3E895F-04D2-E0D7-24BF-BC36520E3CE5}"/>
              </a:ext>
            </a:extLst>
          </p:cNvPr>
          <p:cNvSpPr txBox="1"/>
          <p:nvPr/>
        </p:nvSpPr>
        <p:spPr>
          <a:xfrm>
            <a:off x="1312268" y="246191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9CF0F7-AB42-3AEB-57B0-A6B509349ADD}"/>
              </a:ext>
            </a:extLst>
          </p:cNvPr>
          <p:cNvSpPr txBox="1"/>
          <p:nvPr/>
        </p:nvSpPr>
        <p:spPr>
          <a:xfrm>
            <a:off x="1312268" y="3318844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“</a:t>
            </a:r>
            <a:r>
              <a:rPr lang="en-US" sz="1000" b="1" dirty="0" err="1">
                <a:solidFill>
                  <a:schemeClr val="bg1"/>
                </a:solidFill>
              </a:rPr>
              <a:t>Excavata</a:t>
            </a:r>
            <a:r>
              <a:rPr lang="en-US" sz="1000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2D587E-2477-97EC-DD72-0AE6B60DD4B5}"/>
              </a:ext>
            </a:extLst>
          </p:cNvPr>
          <p:cNvSpPr txBox="1"/>
          <p:nvPr/>
        </p:nvSpPr>
        <p:spPr>
          <a:xfrm>
            <a:off x="-308119" y="245627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LECA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15EFB5-82DB-812C-4441-4B35311C951A}"/>
              </a:ext>
            </a:extLst>
          </p:cNvPr>
          <p:cNvSpPr txBox="1"/>
          <p:nvPr/>
        </p:nvSpPr>
        <p:spPr>
          <a:xfrm>
            <a:off x="2615999" y="345959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Metamonada</a:t>
            </a:r>
            <a:endParaRPr lang="en-US" sz="1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2A2496-E158-D73B-7A54-74EA2A7AC709}"/>
              </a:ext>
            </a:extLst>
          </p:cNvPr>
          <p:cNvSpPr txBox="1"/>
          <p:nvPr/>
        </p:nvSpPr>
        <p:spPr>
          <a:xfrm>
            <a:off x="2633128" y="3068903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Discoba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B6C5E-A678-35A9-6570-B04141886993}"/>
              </a:ext>
            </a:extLst>
          </p:cNvPr>
          <p:cNvSpPr txBox="1"/>
          <p:nvPr/>
        </p:nvSpPr>
        <p:spPr>
          <a:xfrm>
            <a:off x="3725260" y="3290694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TORC1&amp;2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A02B50-BDAC-B0CD-7101-31E29CDD9A55}"/>
              </a:ext>
            </a:extLst>
          </p:cNvPr>
          <p:cNvSpPr txBox="1"/>
          <p:nvPr/>
        </p:nvSpPr>
        <p:spPr>
          <a:xfrm>
            <a:off x="2641225" y="193148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Streptophyta</a:t>
            </a:r>
            <a:endParaRPr 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2C863F-C866-E132-D587-87C0BBCADD26}"/>
              </a:ext>
            </a:extLst>
          </p:cNvPr>
          <p:cNvSpPr txBox="1"/>
          <p:nvPr/>
        </p:nvSpPr>
        <p:spPr>
          <a:xfrm>
            <a:off x="2651810" y="1540827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Chlorophyta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AB677-6D44-4820-708F-DF32F83B6DED}"/>
              </a:ext>
            </a:extLst>
          </p:cNvPr>
          <p:cNvSpPr txBox="1"/>
          <p:nvPr/>
        </p:nvSpPr>
        <p:spPr>
          <a:xfrm>
            <a:off x="2625366" y="1154361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Rhodophyta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5AD2AA-EA6C-45A2-F18E-413501295D9A}"/>
              </a:ext>
            </a:extLst>
          </p:cNvPr>
          <p:cNvSpPr txBox="1"/>
          <p:nvPr/>
        </p:nvSpPr>
        <p:spPr>
          <a:xfrm>
            <a:off x="4493470" y="2073183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Stramenopiles</a:t>
            </a:r>
            <a:endParaRPr 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1B2C0B-6AA2-B162-1313-AFF6A7A5B348}"/>
              </a:ext>
            </a:extLst>
          </p:cNvPr>
          <p:cNvSpPr txBox="1"/>
          <p:nvPr/>
        </p:nvSpPr>
        <p:spPr>
          <a:xfrm>
            <a:off x="4479518" y="245004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Alveolata</a:t>
            </a:r>
            <a:endParaRPr lang="en-US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038A66-0AF7-2CAB-A0B2-D73B73ED3A4C}"/>
              </a:ext>
            </a:extLst>
          </p:cNvPr>
          <p:cNvSpPr txBox="1"/>
          <p:nvPr/>
        </p:nvSpPr>
        <p:spPr>
          <a:xfrm>
            <a:off x="4470910" y="282223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Rhizaria</a:t>
            </a:r>
            <a:endParaRPr lang="en-US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D1DF88-7C72-C462-1D5A-B8A7BAD7F85F}"/>
              </a:ext>
            </a:extLst>
          </p:cNvPr>
          <p:cNvSpPr txBox="1"/>
          <p:nvPr/>
        </p:nvSpPr>
        <p:spPr>
          <a:xfrm>
            <a:off x="5694527" y="296958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TORC1&amp;2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F5D281-BD16-3C98-0637-F26EBB773FCA}"/>
              </a:ext>
            </a:extLst>
          </p:cNvPr>
          <p:cNvSpPr txBox="1"/>
          <p:nvPr/>
        </p:nvSpPr>
        <p:spPr>
          <a:xfrm>
            <a:off x="5694527" y="241480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TORC1&amp;2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E7F955-1661-6FA3-A30C-0D7A12D76560}"/>
              </a:ext>
            </a:extLst>
          </p:cNvPr>
          <p:cNvSpPr txBox="1"/>
          <p:nvPr/>
        </p:nvSpPr>
        <p:spPr>
          <a:xfrm>
            <a:off x="5707154" y="192609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TORC1&amp;2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6734D-7D43-84AD-0E33-D993D62E4979}"/>
              </a:ext>
            </a:extLst>
          </p:cNvPr>
          <p:cNvSpPr txBox="1"/>
          <p:nvPr/>
        </p:nvSpPr>
        <p:spPr>
          <a:xfrm>
            <a:off x="5622453" y="2205748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BF4C9-46E4-A7D2-43C6-D64633A1B258}"/>
              </a:ext>
            </a:extLst>
          </p:cNvPr>
          <p:cNvSpPr txBox="1"/>
          <p:nvPr/>
        </p:nvSpPr>
        <p:spPr>
          <a:xfrm>
            <a:off x="5622453" y="1730858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4611BC-5A56-A21F-219C-36BAA446431D}"/>
              </a:ext>
            </a:extLst>
          </p:cNvPr>
          <p:cNvSpPr txBox="1"/>
          <p:nvPr/>
        </p:nvSpPr>
        <p:spPr>
          <a:xfrm>
            <a:off x="5622453" y="263988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0CE2E4-2F6F-1BE1-589E-96D795A566E7}"/>
              </a:ext>
            </a:extLst>
          </p:cNvPr>
          <p:cNvSpPr txBox="1"/>
          <p:nvPr/>
        </p:nvSpPr>
        <p:spPr>
          <a:xfrm>
            <a:off x="3740316" y="152531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TORC1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D55D8DAE-E31F-B46E-460B-AB9B6B50E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284" y="7627550"/>
            <a:ext cx="3048000" cy="22860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1DF1029F-F280-14CE-9E6E-CE1FEB49DCA1}"/>
              </a:ext>
            </a:extLst>
          </p:cNvPr>
          <p:cNvSpPr txBox="1"/>
          <p:nvPr/>
        </p:nvSpPr>
        <p:spPr>
          <a:xfrm>
            <a:off x="4440040" y="6956479"/>
            <a:ext cx="159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TORC1 &amp; TORC2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A01361-0BB0-AF6A-97CE-69DBD0B34D3C}"/>
              </a:ext>
            </a:extLst>
          </p:cNvPr>
          <p:cNvSpPr txBox="1"/>
          <p:nvPr/>
        </p:nvSpPr>
        <p:spPr>
          <a:xfrm>
            <a:off x="1081402" y="6956479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B324615-61D6-BEDF-281B-BC73A638A004}"/>
              </a:ext>
            </a:extLst>
          </p:cNvPr>
          <p:cNvSpPr txBox="1"/>
          <p:nvPr/>
        </p:nvSpPr>
        <p:spPr>
          <a:xfrm>
            <a:off x="1086897" y="9759661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TORC2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B0F877A-7D7E-CBB4-E3A6-4A9F7037E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0732" y="4736787"/>
            <a:ext cx="3048000" cy="2286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9C93836-2A2B-7554-A2E5-477FBA8213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3779" y="4736787"/>
            <a:ext cx="3048000" cy="2286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0C25EAF-9D79-6F2A-076C-A0C5CA4464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74536" y="7627550"/>
            <a:ext cx="3048000" cy="2286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B1E43E0E-B00B-6598-4448-F4A23B317D44}"/>
              </a:ext>
            </a:extLst>
          </p:cNvPr>
          <p:cNvSpPr txBox="1"/>
          <p:nvPr/>
        </p:nvSpPr>
        <p:spPr>
          <a:xfrm>
            <a:off x="4280852" y="9759660"/>
            <a:ext cx="191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 TOR Complexes</a:t>
            </a:r>
          </a:p>
        </p:txBody>
      </p:sp>
    </p:spTree>
    <p:extLst>
      <p:ext uri="{BB962C8B-B14F-4D97-AF65-F5344CB8AC3E}">
        <p14:creationId xmlns:p14="http://schemas.microsoft.com/office/powerpoint/2010/main" val="29389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ACF707-CE13-B9E8-4F05-9735CBA6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30" y="2581834"/>
            <a:ext cx="3880473" cy="508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9257</TotalTime>
  <Words>66</Words>
  <Application>Microsoft Office PowerPoint</Application>
  <PresentationFormat>Widescreen</PresentationFormat>
  <Paragraphs>45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Sans Serif Collection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19</cp:revision>
  <dcterms:created xsi:type="dcterms:W3CDTF">2025-07-22T19:41:26Z</dcterms:created>
  <dcterms:modified xsi:type="dcterms:W3CDTF">2025-09-02T16:55:38Z</dcterms:modified>
</cp:coreProperties>
</file>