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6002723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678310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3353898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2029485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2055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886066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95157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901708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97280" y="6664929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97280" y="5340516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97280" y="4016104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97280" y="2691691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8780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85331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918820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798432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847883" y="65835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838093" y="66078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38285" y="66076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840237" y="6602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27259" y="65878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47957" y="65835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35575" y="66091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27840" y="65873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840009" y="66029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35528" y="66090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7409" y="65710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839518" y="65813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333246" y="53072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26535" y="66025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26617" y="66023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33558" y="65838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2773" y="65868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782514" y="66129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90822" y="66182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14715" y="6601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791904" y="66181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2573" y="65869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12179" y="6615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833313" y="65840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82583" y="66131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14480" y="6601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333022" y="53071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11521" y="66157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20366" y="65921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81010" y="66190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52814" y="6573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153918" y="3815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822931" y="65965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825864" y="65914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25757" y="65915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76770" y="66165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776921" y="66163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9171285" y="18804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9171591" y="18803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18331" y="66013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827986" y="66126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9209050" y="18555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25564" y="65939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9423472" y="17183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40685" y="65820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818872" y="65967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033230" y="59577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827614" y="65791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8654" y="66123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133382" y="51108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94075" y="65869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830027" y="66118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819020" y="66068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9487919" y="16769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7448577" y="33192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1825889" y="65951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813218" y="66186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831375" y="6587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807825" y="66010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818834" y="65970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9428383" y="17155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800278" y="66010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806609" y="66007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817544" y="65994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9428189" y="17154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817310" y="65992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806974" y="66001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1816829" y="66113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819677" y="65996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857429" y="65709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1849170" y="65760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817345" y="66215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826528" y="65883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1816858" y="66110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809753" y="66025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791522" y="66025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1817245" y="66214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843051" y="65797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9335902" y="17746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9355987" y="17622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9443198" y="17057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95266" y="66031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21688" y="66093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817967" y="66018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819764" y="65996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835122" y="66039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802409" y="66041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819721" y="65998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1849131" y="65759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9352236" y="17644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817032" y="66112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816867" y="66113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1816037" y="66113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797040" y="66023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819329" y="65999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817720" y="66214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9353147" y="17634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848914" y="65760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1848301" y="65764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1823485" y="6591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1819130" y="66001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9453701" y="16993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811508" y="66120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1819554" y="65991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1829786" y="65868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1840200" y="65990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9438722" y="17088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1867119" y="65640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1819085" y="65965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8740283" y="2156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1846358" y="65847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1815165" y="6618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1842138" y="65686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1864119" y="65659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13141" y="5124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533665" y="61362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1805696" y="66003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58642" y="62489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358654" y="62487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113082" y="51248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1806646" y="65999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533640" y="61361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1831910" y="65874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1833353" y="65886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1818161" y="65997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1922239" y="65270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1820307" y="66033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1817932" y="65993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1818286" y="66006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1821444" y="6602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1798141" y="66208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1825099" y="66003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1915349" y="65312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9418407" y="17214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822316" y="66029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9418716" y="17215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798164" y="66219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818396" y="65992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9418573" y="17214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1818290" y="66008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9418346" y="17214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1789224" y="65997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1917402" y="65302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1819967" y="66031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9418323" y="1721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1811838" y="66086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9418785" y="17216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1915378" y="65314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1830335" y="65974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9418527" y="17213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1830686" y="65975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1818440" y="65993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1827224" y="65982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1819280" y="66001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9418356" y="1721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1798259" y="66217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1821468" y="66030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783185" y="5334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2147756" y="63824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1936377" y="65194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9418511" y="17216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1819756" y="66002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1798087" y="66216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1789402" y="65997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9418317" y="17216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1797988" y="66218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1820097" y="66033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1818115" y="65994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1818126" y="65997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1789153" y="65997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1798244" y="66217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1820111" y="66031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1819756" y="66001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1798383" y="66219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1798074" y="66216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1792455" y="65998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1818204" y="65996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1798373" y="66217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1882964" y="65520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1825024" y="66000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819772" y="66000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818056" y="65993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798328" y="66216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814976" y="66044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818984" y="65987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818251" y="65991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798259" y="6621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99097" y="6619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820221" y="66032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21137" y="6602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19465" y="66000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9418793" y="17216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830798" y="65974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821664" y="66029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818432" y="66006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798029" y="66219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830707" y="65976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9418343" y="17216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915436" y="65312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820821" y="66027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819528" y="66002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818311" y="65995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824286" y="6600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820380" y="66031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819446" y="66000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818310" y="65994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798435" y="66216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820412" y="66031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818226" y="65993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914794" y="65319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824559" y="66002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936853" y="65195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821142" y="66029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818974" y="66015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797976" y="66218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9418335" y="17214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819811" y="66002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830673" y="65974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820075" y="66033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821177" y="66026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818009" y="65992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819802" y="66002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8721175" y="21690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889142" y="65482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9418789" y="17216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820075" y="66034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830717" y="65975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821828" y="65921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830424" y="65974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826270" y="65952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818422" y="6599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798361" y="66217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9418468" y="17214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9418717" y="17214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798184" y="66216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1820080" y="66034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1819379" y="66003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1936490" y="6519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830336" y="65977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9418794" y="17214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821709" y="6593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1817394" y="66020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1798122" y="66216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9418779" y="17215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9418365" y="17216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818345" y="65994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1816304" y="66020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798185" y="66216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817950" y="65994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1817736" y="66018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1818726" y="66023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833924" y="65988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1937802" y="65190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819758" y="66002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1784327" y="66077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1788421" y="66072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1873329" y="65611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1880958" y="65568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842040" y="65914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1820337" y="66030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00420" y="64775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826305" y="65896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842264" y="65912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1842063" y="66148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842324" y="66147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1788402" y="6607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789888" y="66078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1842208" y="65914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788459" y="66073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000630" y="64775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842443" y="66148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00111" y="64773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1845125" y="65966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1842392" y="66149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1881064" y="65569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1844313" y="65967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876423" y="65568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5615036" y="41634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839684" y="65957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854392" y="65733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1786601" y="65943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1813383" y="66134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1841026" y="65811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1847728" y="65745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1815651" y="66129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1855466" y="65716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1835137" y="66067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1869064" y="65616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1840720" y="65809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1871969" y="65643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1853207" y="65709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4587109" y="48193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3148523" y="57421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1865568" y="65631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1855578" y="66069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1887778" y="65785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1817395" y="66055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1835150" y="66014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1878037" y="65552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1819568" y="66019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1825615" y="65983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8771839" y="21365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1831350" y="65892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1819414" y="66078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1803114" y="66103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1868549" y="65621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1821085" y="66074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1852635" y="65718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1842788" y="66021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1833536" y="6584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063325" y="6437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194245" y="57114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1840119" y="66033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1824309" y="65899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1859050" y="65888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1853228" y="66051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1833452" y="65841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1827671" y="66164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1835607" y="65868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1843489" y="65863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1842935" y="65861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1832172" y="66054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1827821" y="66051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1833824" y="65940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1831753" y="66013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1832172" y="65864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1857380" y="65928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1865011" y="65924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1821771" y="66155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1829087" y="65980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1824167" y="65902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1864187" y="66020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1824091" y="66109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1823450" y="65902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1821782" y="66157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1865235" y="65924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1820255" y="65996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1811359" y="66014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1782531" y="65767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1865191" y="65851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1841650" y="6581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1829666" y="65877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1813495" y="66193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1811489" y="66015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1838740" y="65808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1859053" y="65886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1840132" y="66032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1864738" y="65851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1832052" y="66053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1827888" y="66170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1824091" y="65901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1833561" y="65842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1862706" y="65926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1848907" y="6588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1806617" y="66060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1831959" y="65848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1843821" y="65923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1843882" y="65923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1819755" y="66007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1857179" y="65923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6105592" y="46163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1919214" y="66069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1879355" y="6581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1849674" y="65775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1842057" y="65833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1832880" y="6608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1831366" y="66076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1829824" y="65887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1817013" y="66129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1813129" y="66028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1803910" y="6615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1795278" y="66231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102003" y="58674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1818309" y="6606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1829662" y="66152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1818233" y="66006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9443854" y="17055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1818086" y="66020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9443131" y="17055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1829018" y="66153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1813249" y="65899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1828957" y="66153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1856897" y="65796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1829015" y="66153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1858156" y="65774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1820195" y="65898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1790189" y="65816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1817993" y="66005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1801092" y="65970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9444066" y="17057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1829009" y="66151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1856561" y="65793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1817985" y="66020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9443812" y="1705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1858519" y="65978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1818360" y="66019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9444096" y="17055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1876867" y="65817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1830774" y="66151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1875097" y="65985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1829429" y="66151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1818732" y="66006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9443976" y="1705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1819431" y="66140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1786978" y="65822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1889641" y="66030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1828929" y="6615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1818179" y="66019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9444093" y="17057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1856495" y="65793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1829376" y="66153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1818035" y="66020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1858712" y="65980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1818395" y="6602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1829088" y="66153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1870501" y="6580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1870999" y="66014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1841127" y="65821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9444030" y="17057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1818064" y="66020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9444024" y="17057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1811979" y="65821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9444073" y="17056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9436921" y="17097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1820154" y="66027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9437291" y="17094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1820432" y="66027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1817741" y="66019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1815403" y="65988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1819960" y="65970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1817445" y="66018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9437071" y="17095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1820438" y="66029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1815179" y="65989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1817696" y="66020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1815146" y="65990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1793185" y="66160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8347995" y="24084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5933303" y="3956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5048556" y="51121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8523940" y="22964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1822714" y="65895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9484822" y="16795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1854546" y="65785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1847745" y="65813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1831142" y="66134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1828435" y="65870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9484398" y="16795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1854491" y="65784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1848024" y="65810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1831395" y="6613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1828321" y="65875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1822257" y="65930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1818819" y="65997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1822208" y="65931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1819105" y="65999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1830612" y="65917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1862739" y="65861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328973" y="59573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1827822" y="66060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2065069" y="64359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1862195" y="65861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1862329" y="65860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2064642" y="64361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849512" y="40127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1826655" y="65979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1824155" y="65897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1811777" y="65998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1840234" y="65971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8081470" y="25828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1807063" y="66003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1858006" y="66001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1801603" y="66069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1842981" y="66135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8274292" y="24555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9327115" y="17806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1838083" y="65939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1900944" y="65627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666039" y="41285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1871997" y="6577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1844790" y="6587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1881774" y="65892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960450" y="39390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1851133" y="65754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1834719" y="65858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1789916" y="66192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1825172" y="66165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1802204" y="66085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7839610" y="27369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1878614" y="65791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1843504" y="65936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1843379" y="65935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7851390" y="27295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1789797" y="66191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1877842" y="65794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1878970" y="65793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1811886" y="66087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1787308" y="66191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1802062" y="66087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1822516" y="65917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7839799" y="27369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1807156" y="66215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1834651" y="65857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7851098" y="27297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1807397" y="66213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1878985" y="65795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1825091" y="66165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1811789" y="66087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1813129" y="6608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1802895" y="66206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1843607" y="6593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1825193" y="65903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1822437" y="65916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1878027" y="65793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1843727" y="65937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1843405" y="65935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1824858" y="66166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1843724" y="65936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7851011" y="27297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7850843" y="27299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1878525" y="65794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1782917" y="6616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1790664" y="66076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1835138" y="66115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7742831" y="30159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2681403" y="61429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3353721" y="56101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3298212" y="56460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1835523" y="65831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1846483" y="65758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1834121" y="65857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1833115" y="65848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3350348" y="56120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1794924" y="66177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086776" y="5570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1856581" y="65713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175733" y="61430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1835501" y="65846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1832795" y="65868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1832825" y="65866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1825018" y="65939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1835960" y="65848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1827975" y="65884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1829186" y="65895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1842095" y="65793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1846540" y="65758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020431" y="61478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1836546" y="65852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1832436" y="65825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1840970" y="65820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1844237" y="65788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2611751" y="61436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1836638" y="65833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1830062" y="65886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1835536" y="65830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1840924" y="65791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1825077" y="65940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84340" y="60818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1836832" y="65858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1836954" y="65798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1825275" y="65939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870478" y="52793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352629" y="56107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2940378" y="61900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1847126" y="65768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1832445" y="65870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1840762" y="65814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1824890" y="6593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1825236" y="65941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1829842" y="65877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1856902" y="65716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1831922" y="65871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1834930" y="65795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276221" y="56593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203904" y="61460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352781" y="56105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2690548" y="61383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1835798" y="65795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1836271" y="65794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1849298" y="65782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1815211" y="6595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295855" y="56471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826639" y="60807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2722228" y="6014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1852068" y="65768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1829089" y="65908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1913617" y="65350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1835943" y="65828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1828649" y="65878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3871491" y="52788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7830344" y="27413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2692785" y="61371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2505747" y="61532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1832413" y="65869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3356926" y="56080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2760613" y="61406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1784976" y="66179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2212708" y="63413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2764408" y="61446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3293881" y="56482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2691382" y="60338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1826230" y="65899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2679682" y="61429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3356758" y="56077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5217133" y="48918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3278580" y="56585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1835519" y="65843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1825839" y="65945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1825628" y="65943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1815975" y="66045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2685443" y="60374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1828237" y="66165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1825472" y="65900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1790663" y="66203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7298113" y="30849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1877995" y="65561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1843858" y="65936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1815894" y="66023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1827666" y="65908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1836150" y="65896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1856935" y="65733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1827817" y="65712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498986" y="48759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1857630" y="6585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2973024" y="58544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1817412" y="65954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1825708" y="66097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1821659" y="65910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1865663" y="65795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1846291" y="6602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1824117" y="65901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8620987" y="22336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1812621" y="65744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1781002" y="6607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1828272" y="65711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1828057" y="65910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1836137" y="65895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1817645" y="66023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1817545" y="65938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1809449" y="66063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1794749" y="66243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1873779" y="65589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1854006" y="65712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1831715" y="65882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8622413" y="22322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1807388" y="66235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1873108" y="65584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1856480" y="6579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1856763" y="6573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1936803" y="65352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1810338" y="6601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2273056" y="63026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1809841" y="6606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1817712" y="66025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1875301" y="65599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1857658" y="65857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1845053" y="65884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1790701" y="66065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1790737" y="66064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1829434" y="65888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1844885" y="6588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1829203" y="65885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1827371" y="66151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1985420" y="65548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9438010" y="17092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1818604" y="66006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1985423" y="65546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1973025" y="64942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1824365" y="65906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1832458" y="65826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1819020" y="66005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1856798" y="6579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1970388" y="6495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1849739" y="65887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1829965" y="65831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9437606" y="17092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1826950" y="66153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1807177" y="66255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1827382" y="66152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1976729" y="65635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1819129" y="66007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9437895" y="17091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1801598" y="66115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1878906" y="65897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1805872" y="66046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1815143" y="65756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1800386" y="66045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9211867" y="18540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9212197" y="18540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1799558" y="66045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1825005" y="6575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1879949" y="65567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1815442" y="65755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1824795" y="65754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1880285" y="65569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2095155" y="64168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1818091" y="66059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3940029" y="58663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1780901" y="6583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1820752" y="66055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1830058" y="65876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6704425" y="34628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1785182" y="65931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1821120" y="65955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7795254" y="27634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1821560" y="65957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7632361" y="39906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6186655" y="37943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1791894" y="65961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6546880" y="39878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6186681" y="37941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6223663" y="55643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1849974" y="65746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1829763" y="65880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6192112" y="37905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1878650" y="65561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1832648" y="66169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1846453" y="65756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1833791" y="6585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1787808" y="66225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1841696" y="65888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1840634" y="65806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9301996" y="17975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1840469" y="65812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1846990" y="65780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9564393" y="16278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9566685" y="16265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1847242" y="65780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1797454" y="66194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1832858" y="65997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1809288" y="66109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1819767" y="66054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1842878" y="65815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1840398" y="65972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1799440" y="66190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1809391" y="65997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1819301" y="66056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1840366" y="66042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1817625" y="65971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1834752" y="65940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1834437" y="65941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1844933" y="65764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1855364" y="65711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1855198" y="6570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1823690" y="66020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9356168" y="17615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1811541" y="66029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1817923" y="66027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9234942" y="18394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1818641" y="65972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1871619" y="6559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1871646" y="65590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1827228" y="65896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1819025" y="65994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9234840" y="18393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1836620" y="65822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1858290" y="65709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1824423" y="65903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1843644" y="66020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1825319" y="66005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1870015" y="65615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1832382" y="66036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1814727" y="6591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1805878" y="66024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1810796" y="66060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4683756" y="56238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1815985" y="65985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1876107" y="65842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1821017" y="65927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1816377" y="65983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1805782" y="66025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1839537" y="65818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4683605" y="56236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1810802" y="66059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1839364" y="65817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1820755" y="65927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1875944" y="65843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1855837" y="65720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1857284" y="65712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1"/>
            <p:cNvSpPr/>
            <p:nvPr/>
          </p:nvSpPr>
          <p:spPr>
            <a:xfrm>
              <a:off x="1839549" y="65811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2"/>
            <p:cNvSpPr/>
            <p:nvPr/>
          </p:nvSpPr>
          <p:spPr>
            <a:xfrm>
              <a:off x="1840139" y="6580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1855995" y="65721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5813057" y="40353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1783553" y="66126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1820728" y="65965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1818928" y="65994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1831847" y="66025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1809316" y="65994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7826102" y="30550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7801404" y="30759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1833154" y="66129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1833539" y="66130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1831786" y="66025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1818911" y="65993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7826087" y="30552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1854428" y="65776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1828613" y="66037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1832068" y="66024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1818766" y="65992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1818690" y="65992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1831925" y="66024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7825988" y="30552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1853939" y="6577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8487932" y="26303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1833110" y="66128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1809218" y="65994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8487540" y="26304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1833222" y="66131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9427967" y="17152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1831337" y="65868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1817979" y="65992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1812232" y="6600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9427936" y="17153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1831233" y="65869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1817697" y="65993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1812233" y="66002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1850713" y="65880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1924085" y="65883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1837413" y="66089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1938065" y="65704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1857344" y="66068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1825639" y="65915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4803947" y="58903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1867592" y="65895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1830371" y="65922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1867602" y="65895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1830460" y="65923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3335362" y="61926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3890370" y="52673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1828610" y="66028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3862343" y="52858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1824823" y="66023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1836808" y="66001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3890289" y="52674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1840894" y="65990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3959555" y="52242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1906070" y="65589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2570879" y="63357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1858739" y="65826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2570664" y="63359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1906534" y="65589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1858570" y="6582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1857917" y="65870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1819510" y="66112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1857895" y="65870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2118218" y="64015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2118416" y="64016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1837473" y="66099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1837235" y="66100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1808552" y="66153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1808706" y="66152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1909122" y="65706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1850109" y="66089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1908630" y="6570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1848890" y="66092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1820157" y="66112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1815621" y="66115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1824871" y="6575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1794598" y="66163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1815196" y="65754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1799710" y="66120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1817378" y="66018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9217080" y="1851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1815414" y="65755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1815522" y="65753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9216926" y="18512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1815461" y="65756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1780319" y="66153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1815425" y="65755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9186734" y="18708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9319508" y="17856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1814889" y="66116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1780510" y="66153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9216787" y="1851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1868460" y="65626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1838167" y="6591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1825565" y="65946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1837321" y="65826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1832038" y="65904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1791873" y="65930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1823441" y="65909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9324038" y="17827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1844197" y="65821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1816024" y="6615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1867925" y="65984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1816297" y="66150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1838352" y="65950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1829619" y="65904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1847883" y="65946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1829759" y="65903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1848592" y="6594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1867636" y="65986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1838259" y="65947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1849341" y="65737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1849416" y="65737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1872979" y="65740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1837510" y="66013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1870652" y="65635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1831237" y="6578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1801141" y="6611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6001586" y="39130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1840325" y="65841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1812199" y="66199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9488322" y="16768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1815282" y="65996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1811755" y="66090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1813309" y="65834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1820263" y="65913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9251905" y="1828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1852427" y="66040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1862128" y="65680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9248673" y="18313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1849188" y="66051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1844425" y="65777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1861029" y="65687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1831843" y="66131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1823420" y="66115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1878561" y="65561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1832859" y="66169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1817545" y="6570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1819573" y="65952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7837705" y="2738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1838684" y="65829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1834698" y="65842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1827104" y="66174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1809735" y="66052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1807815" y="66202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1804405" y="65992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1794881" y="65970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1810340" y="66051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1808107" y="66201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7837547" y="2738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1838942" y="65830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1834726" y="65842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1827265" y="66175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1819333" y="65954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1817716" y="6570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1813198" y="65992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1804125" y="65992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1813317" y="65988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1794981" y="65970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1843601" y="6606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1840216" y="65820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1828505" y="66025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1824176" y="66025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1844887" y="65821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2548188" y="61266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1833935" y="66049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5298723" y="43636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5298368" y="43637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1849404" y="65760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1816545" y="66112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9439754" y="17078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1819366" y="65996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1802173" y="66191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5786642" y="40511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1815932" y="65816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5246645" y="4420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1813973" y="65979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1813206" y="66045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1845264" y="65932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1781226" y="66226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1834556" y="66002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2697808" y="60315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2635891" y="6071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4037697" y="51720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3439350" y="56223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1844745" y="6589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1844820" y="65891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3439656" y="56224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1874179" y="65828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1838710" y="65830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1796085" y="66175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1859520" y="65873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1842536" y="65816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7754210" y="27922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1928564" y="65767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1818053" y="65961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1837309" y="65829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1794025" y="66043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1824795" y="66024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7885829" y="27087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1833372" y="66128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7825990" y="30551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1831815" y="66025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1818610" y="65993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1835231" y="65850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9352602" y="17642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1831949" y="66023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1819273" y="65999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1816778" y="66112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1787312" y="66177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1849307" y="65759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1819670" y="65997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1786710" y="66178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1793289" y="66042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9352968" y="17636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1816801" y="66112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1819389" y="65998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1801803" y="66047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1815864" y="66113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1849035" y="65760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9352936" y="17633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1817257" y="662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1819394" y="65999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1793336" y="66041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1849286" y="65757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1815848" y="66111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1817683" y="66212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9439968" y="17078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1842478" y="65846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1822268" y="66039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1776053" y="66222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1855950" y="65727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1844484" y="66108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1866944" y="65669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1822995" y="66080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8554490" y="22759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8707795" y="21770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1873378" y="65637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1820135" y="65992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1809474" y="66169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1830554" y="66156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1832726" y="65913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1826597" y="65971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1848688" y="65776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1830784" y="66158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1830823" y="66158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1826166" y="65972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1832394" y="65914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1833245" y="6596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1822285" y="66007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1833433" y="65963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1822382" y="66005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1848715" y="65776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1800747" y="65856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5043588" y="4532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1857514" y="65962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1840359" y="65803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1819358" y="65941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1778913" y="66005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1840933" y="65805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1819962" y="65936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1857536" y="65960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5052723" y="45235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1851488" y="65945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1806486" y="66025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1807635" y="66037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5047792" y="45306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1851038" y="65945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5048009" y="45304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1847955" y="65960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5039062" y="45359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1857378" y="65696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1832629" y="65994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1842814" y="65826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1847625" y="65954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1824202" y="66074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1830369" y="65927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5039085" y="51410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1840887" y="65839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4980433" y="51439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1819100" y="65985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1821756" y="65993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1825131" y="65976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1779765" y="66098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1826357" y="65958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1784306" y="66232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1782635" y="66117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9050201" y="19590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1838783" y="65803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4778239" y="46973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1906829" y="65791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2853102" y="59309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1788134" y="66185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1867631" y="65709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1809125" y="65813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1809306" y="65812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1824201" y="66025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1787726" y="66188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1818399" y="66166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1818228" y="66163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1867812" y="65711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1824303" y="66024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5728669" y="41004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5728979" y="41005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1776358" y="66020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1782466" y="6604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9245002" y="1833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1823647" y="65919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1803790" y="66146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9240812" y="18361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1815300" y="65974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1832845" y="66091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1809925" y="66099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1814958" y="65974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1817217" y="65994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9415920" y="17233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1838023" y="65967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1803785" y="66231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1823231" y="65950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5245271" y="43975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1823524" y="66109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1822990" y="65935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3283890" y="57581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1827836" y="65954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1818779" y="66111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1841357" y="65829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1822300" y="65954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1822272" y="65910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1802070" y="65852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1822333" y="65953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1849738" y="65758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1802602" y="65852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1822040" y="65909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1820932" y="66024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1849673" y="65759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1820731" y="66025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9341335" y="17717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1830986" y="65922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1818932" y="65959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1860085" y="65936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1808802" y="66100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5249202" y="43975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1831971" y="6586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4947988" y="51545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1832368" y="66006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4948008" y="51545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1831787" y="66005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1831895" y="65865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1851269" y="65753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1861601" y="65884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3854873" y="52911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2689172" y="60349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2791014" y="59718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4105923" y="51291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1834716" y="65996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3929973" y="52465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1847034" y="65811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1824369" y="65970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1821416" y="65984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2160865" y="63756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1824820" y="6594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1825204" y="66025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3082152" y="57866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3885538" y="52710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1811931" y="65977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1834493" y="65997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2897484" y="59030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1833242" y="65900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1841457" y="65950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3929537" y="52466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1397280" y="6223458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247630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7" name="rc117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78" name="rc117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79" name="rc117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0" name="rc117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1" name="rc118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2" name="rc118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3" name="rc118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4" name="rc118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5" name="rc118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6" name="rc118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7" name="rc118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8" name="rc118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9" name="rc118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0" name="rc118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1" name="rc119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2" name="rc119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3" name="rc119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4" name="rc119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5" name="rc119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6" name="rc119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7" name="rc119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8" name="rc119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9" name="rc119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0" name="rc119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1" name="rc120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2" name="rc120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3" name="rc120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4" name="rc120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5" name="rc120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6" name="rc120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7" name="rc120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8" name="rc120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9" name="rc120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0" name="rc120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1" name="rc121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2" name="rc121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3" name="rc121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4" name="rc121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5" name="rc121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6" name="rc121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7" name="rc121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8" name="rc121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9" name="rc121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0" name="rc121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1" name="rc122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2" name="rc122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3" name="rc122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4" name="rc122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5" name="rc122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6" name="rc122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7" name="rc122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8" name="rc122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9" name="rc122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0" name="rc122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1" name="rc123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2" name="rc123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3" name="rc123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4" name="rc123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5" name="rc123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6" name="rc123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7" name="rc123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8" name="rc123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9" name="rc123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0" name="rc123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1" name="rc124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2" name="rc124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3" name="rc124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4" name="rc124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5" name="rc124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6" name="rc124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7" name="rc124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8" name="rc124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9" name="rc124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0" name="rc124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1" name="rc125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2" name="rc125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3" name="rc125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4" name="rc125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5" name="rc125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6" name="rc125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7" name="rc125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8" name="rc125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9" name="rc125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0" name="rc125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1" name="rc126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2" name="rc126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3" name="rc126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4" name="rc126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5" name="rc126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6" name="rc126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7" name="rc126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8" name="rc126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9" name="rc126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0" name="rc126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1" name="rc127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2" name="rc127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3" name="rc127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4" name="rc127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5" name="rc127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6" name="rc127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7" name="rc127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8" name="rc127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9" name="rc127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0" name="rc127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1" name="rc128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2" name="rc128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3" name="rc128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4" name="rc128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5" name="rc128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6" name="rc128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7" name="rc128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8" name="rc128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9" name="rc128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0" name="rc128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1" name="rc129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2" name="rc129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3" name="rc129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4" name="rc129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5" name="rc129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6" name="rc129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7" name="rc129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8" name="rc129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9" name="rc129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0" name="rc129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2" name="rc130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3" name="rc130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4" name="rc130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6" name="rc130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7" name="rc130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8" name="rc130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0" name="rc130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1" name="rc131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2" name="rc131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4" name="rc131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5" name="rc131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6" name="rc131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7" name="rc131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8" name="rc131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9" name="rc131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7" name="rc141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8" name="rc141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9" name="rc141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0" name="rc141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1" name="rc142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2" name="rc142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3" name="rc142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4" name="rc142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5" name="rc142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6" name="rc142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7" name="rc142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8" name="rc142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9" name="rc142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0" name="rc142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1" name="rc143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2" name="rc143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3" name="rc143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3" name="rc144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4" name="rc144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5" name="rc144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6" name="rc144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7" name="rc144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8" name="rc144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9" name="rc144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0" name="rc144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0" name="rc145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1" name="rc146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2" name="rc146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3" name="rc146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4" name="rc146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5" name="rc146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6" name="rc146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7" name="rc146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8" name="rc146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9" name="rc146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0" name="rc146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1" name="rc147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2" name="rc147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3" name="rc147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4" name="rc147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5" name="rc147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6" name="rc147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7" name="rc147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8" name="rc147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9" name="rc147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0" name="rc147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1" name="rc148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2" name="rc148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3" name="rc148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4" name="rc148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5" name="rc148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6" name="rc148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7" name="rc148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8" name="rc148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9" name="rc148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0" name="rc148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1" name="rc149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2" name="rc149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3" name="rc149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4" name="rc149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5" name="rc149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6" name="rc149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7" name="rc149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8" name="rc149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9" name="rc149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0" name="rc149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1" name="rc150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2" name="rc150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3" name="rc150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4" name="rc150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5" name="rc150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6" name="rc150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7" name="rc150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8" name="rc150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9" name="rc150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0" name="rc150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1" name="rc151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2" name="rc151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3" name="rc151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4" name="rc151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5" name="rc151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6" name="rc151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7" name="rc151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8" name="rc151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9" name="rc151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0" name="rc151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1" name="rc152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2" name="rc152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3" name="rc152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4" name="rc152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5" name="rc152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6" name="rc152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7" name="rc152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8" name="rc152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9" name="rc152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0" name="rc152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1" name="rc153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2" name="rc153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3" name="rc153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4" name="rc153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5" name="rc153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6" name="rc153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7" name="rc153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8" name="rc153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9" name="rc153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0" name="rc153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1" name="rc154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2" name="rc154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3" name="rc154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4" name="rc154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5" name="rc154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6" name="rc154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7" name="rc154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8" name="rc154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9" name="rc154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0" name="rc154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1" name="rc155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2" name="rc155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3" name="rc155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4" name="rc155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5" name="rc155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6" name="rc155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7" name="rc155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8" name="rc155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9" name="rc155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0" name="rc155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1" name="rc156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2" name="rc156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3" name="rc156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4" name="rc156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5" name="rc156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6" name="rc156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7" name="rc156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8" name="rc156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9" name="rc156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0" name="rc156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1" name="rc157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2" name="rc157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3" name="rc157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4" name="rc157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5" name="rc157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6" name="rc157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7" name="rc157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8" name="rc157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9" name="rc157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0" name="rc157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1" name="rc158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2" name="rc158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3" name="rc158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4" name="rc158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5" name="rc158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6" name="rc158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7" name="rc158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8" name="rc158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9" name="rc158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0" name="rc158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1" name="rc159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2" name="rc159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3" name="rc159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4" name="rc159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5" name="rc159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6" name="rc159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7" name="rc159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8" name="rc159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9" name="rc159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0" name="rc159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1" name="rc160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2" name="rc160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3" name="rc160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4" name="rc160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5" name="rc160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6" name="rc160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7" name="rc160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8" name="rc160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9" name="rc160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0" name="rc160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1" name="rc161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2" name="rc161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3" name="rc161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4" name="rc161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5" name="rc161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6" name="rc161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7" name="rc161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8" name="rc161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9" name="rc161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0" name="rc161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1" name="rc162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2" name="rc162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3" name="rc162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4" name="rc162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5" name="rc162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6" name="rc162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7" name="rc162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8" name="rc162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9" name="rc162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0" name="rc162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1" name="rc163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2" name="rc163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3" name="rc163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4" name="rc163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5" name="rc163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6" name="rc163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7" name="rc163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8" name="rc163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9" name="rc163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0" name="rc163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1" name="rc164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2" name="rc164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3" name="rc164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4" name="rc164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5" name="rc164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6" name="rc164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7" name="rc164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8" name="rc164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9" name="rc164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0" name="rc164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1" name="rc165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2" name="rc165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3" name="rc165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4" name="rc165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5" name="rc165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6" name="rc165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7" name="rc165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8" name="rc165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9" name="rc165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0" name="rc165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1" name="rc166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2" name="rc166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3" name="rc166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4" name="rc166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5" name="rc166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6" name="rc166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7" name="rc166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8" name="rc166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9" name="rc166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0" name="rc166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1" name="rc167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2" name="rc167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3" name="rc167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4" name="rc167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5" name="rc167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6" name="rc167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7" name="rc167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8" name="rc167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9" name="rc167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0" name="rc167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1" name="rc168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2" name="rc168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3" name="rc168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4" name="rc168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5" name="rc168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6" name="rc168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7" name="rc168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8" name="rc168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9" name="rc168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0" name="rc168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1" name="rc169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2" name="rc169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3" name="rc169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4" name="rc169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5" name="rc169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6" name="rc169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7" name="rc169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8" name="rc169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9" name="rc169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0" name="rc169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1" name="rc170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2" name="rc170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3" name="rc170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4" name="rc170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5" name="rc170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6" name="rc170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7" name="rc170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8" name="rc170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9" name="rc170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0" name="rc170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1" name="rc171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2" name="rc171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3" name="rc171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4" name="rc171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5" name="rc171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6" name="rc171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7" name="rc171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8" name="rc171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9" name="rc171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0" name="rc171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1" name="rc172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2" name="rc172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3" name="rc172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4" name="rc172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5" name="rc172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6" name="rc172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7" name="rc172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8" name="rc172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9" name="rc172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0" name="rc172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1" name="rc173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2" name="rc173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3" name="rc173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4" name="rc173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5" name="rc173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6" name="rc173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7" name="rc173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8" name="rc173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9" name="rc173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0" name="rc173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1" name="rc174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2" name="rc174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3" name="rc174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4" name="rc174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5" name="rc174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6" name="rc174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7" name="rc174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8" name="rc174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9" name="rc174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0" name="rc174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1" name="rc175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2" name="rc175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3" name="rc175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4" name="rc175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5" name="rc175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6" name="rc175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7" name="rc175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8" name="rc175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9" name="rc175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0" name="rc175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1" name="rc176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2" name="rc176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3" name="rc176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4" name="rc176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5" name="rc176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6" name="rc176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7" name="rc176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8" name="rc176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9" name="rc176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0" name="rc176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1" name="rc177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2" name="rc177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3" name="rc177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4" name="rc177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5" name="rc177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6" name="rc177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7" name="rc177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8" name="rc177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9" name="rc177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0" name="rc177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1" name="rc178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2" name="rc178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3" name="rc178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4" name="rc178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5" name="rc178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6" name="rc178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7" name="rc178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8" name="rc178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9" name="rc178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0" name="rc178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1" name="rc179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2" name="rc179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3" name="rc179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4" name="rc179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5" name="rc179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6" name="rc179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7" name="rc179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8" name="rc179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9" name="rc179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0" name="rc179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1" name="rc180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2" name="rc180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3" name="rc180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4" name="rc180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5" name="rc180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6" name="rc180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7" name="rc180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8" name="rc180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9" name="rc180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0" name="rc180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1" name="rc181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2" name="rc181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3" name="rc181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4" name="rc181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5" name="rc181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6" name="rc181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7" name="rc181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8" name="rc181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9" name="rc181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0" name="rc181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1" name="rc182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2" name="rc182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3" name="rc182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4" name="rc182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5" name="rc182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6" name="rc182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7" name="rc182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8" name="rc182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9" name="rc182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0" name="rc182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1" name="rc183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2" name="rc183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3" name="rc183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4" name="rc183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5" name="rc183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6" name="rc183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7" name="rc183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8" name="rc183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9" name="rc183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0" name="rc183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1" name="rc184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2" name="rc184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3" name="rc184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4" name="rc184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5" name="rc184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6" name="rc184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7" name="rc184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8" name="rc184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9" name="rc184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0" name="rc184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1" name="rc185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2" name="rc185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3" name="rc185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4" name="rc185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5" name="rc185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6" name="rc185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7" name="rc185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8" name="rc185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9" name="rc185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0" name="rc185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1" name="rc186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2" name="rc186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3" name="rc186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4" name="rc186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5" name="rc186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6" name="rc186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7" name="rc186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8" name="rc186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9" name="rc186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0" name="rc186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1" name="rc187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2" name="rc187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3" name="rc187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4" name="rc187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5" name="rc187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6" name="rc187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7" name="rc187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8" name="rc187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9" name="rc187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0" name="rc187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1" name="rc188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2" name="rc188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3" name="rc188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4" name="rc188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5" name="rc188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6" name="rc188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7" name="rc188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8" name="rc188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9" name="rc188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0" name="rc188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1" name="rc189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2" name="rc189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3" name="rc189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4" name="rc189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5" name="rc189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6" name="rc189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7" name="rc189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8" name="rc189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9" name="rc189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0" name="rc189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1" name="rc190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2" name="rc190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3" name="rc190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4" name="rc190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5" name="rc190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6" name="rc190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7" name="rc190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8" name="rc190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9" name="rc190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0" name="rc190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1" name="rc191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2" name="rc191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3" name="rc191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4" name="rc191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5" name="rc191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6" name="rc191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7" name="rc191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8" name="rc191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9" name="rc191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0" name="rc191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1" name="rc192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2" name="rc192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3" name="rc192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4" name="rc192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5" name="rc192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6" name="rc192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7" name="rc192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8" name="rc192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9" name="rc192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0" name="rc192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1" name="rc193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2" name="rc193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3" name="rc193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4" name="rc193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5" name="rc193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6" name="rc193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7" name="rc193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8" name="rc193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9" name="rc193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0" name="rc193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1" name="rc194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2" name="rc194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3" name="rc194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4" name="rc194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5" name="rc194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6" name="rc194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7" name="rc194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8" name="rc194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9" name="rc194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0" name="rc194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1" name="rc195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2" name="rc195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3" name="rc195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4" name="rc195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5" name="rc195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6" name="rc195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7" name="rc195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8" name="rc195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9" name="rc195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0" name="rc195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1" name="rc196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2" name="rc196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3" name="rc196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4" name="rc196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5" name="rc196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6" name="rc196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7" name="rc196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8" name="rc196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9" name="rc196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0" name="rc196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1" name="rc197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2" name="rc197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3" name="rc197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4" name="rc197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5" name="rc197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6" name="rc197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7" name="rc197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8" name="rc197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9" name="rc197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0" name="rc197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1" name="rc198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2" name="rc198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3" name="rc198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4" name="rc198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5" name="rc198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6" name="rc198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7" name="rc198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8" name="rc198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9" name="rc198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0" name="rc198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1" name="rc199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2" name="rc199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3" name="rc199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4" name="rc199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5" name="rc199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6" name="rc199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7" name="rc199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8" name="rc199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9" name="rc199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0" name="rc199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1" name="rc200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2" name="rc200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3" name="rc200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4" name="rc200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5" name="rc200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6" name="rc200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7" name="rc200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8" name="rc200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9" name="rc200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0" name="rc200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1" name="rc201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2" name="rc201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3" name="rc201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4" name="rc201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5" name="rc201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6" name="rc201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7" name="rc201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8" name="rc201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9" name="rc201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0" name="rc201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1" name="rc202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2" name="rc202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3" name="rc202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4" name="rc202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5" name="rc202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6" name="rc202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7" name="rc202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8" name="rc202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9" name="rc202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0" name="rc202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1" name="rc203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2" name="rc203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3" name="rc203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4" name="rc203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5" name="rc203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6" name="rc203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7" name="rc203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8" name="rc203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9" name="rc203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0" name="rc203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1" name="rc204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2" name="rc204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3" name="rc204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4" name="rc204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5" name="rc204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6" name="rc204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7" name="rc204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8" name="rc204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9" name="rc204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0" name="rc204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1" name="rc205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2" name="rc205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3" name="rc205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4" name="rc205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5" name="rc205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6" name="rc205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7" name="rc205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8" name="rc205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9" name="rc205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0" name="rc205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1" name="rc206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2" name="rc206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3" name="rc206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4" name="rc206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5" name="rc206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6" name="rc206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7" name="rc206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8" name="rc206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9" name="rc206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0" name="rc206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1" name="rc207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2" name="rc207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3" name="rc207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4" name="rc207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5" name="rc207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6" name="rc207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7" name="rc207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8" name="rc207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9" name="rc207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0" name="rc207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1" name="rc208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2" name="rc208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3" name="rc208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4" name="rc208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5" name="rc208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6" name="rc208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7" name="rc208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8" name="rc208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9" name="rc208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0" name="rc208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1" name="rc209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2" name="rc209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3" name="rc209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4" name="rc209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5" name="rc209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6" name="rc209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7" name="rc209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8" name="rc209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9" name="rc209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0" name="rc209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1" name="rc210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2" name="rc210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3" name="rc210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4" name="rc210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5" name="rc210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6" name="rc210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7" name="rc210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8" name="rc210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9" name="rc210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0" name="rc210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1" name="rc211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2" name="rc211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3" name="rc211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4" name="rc211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5" name="rc211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6" name="rc211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7" name="rc211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8" name="rc211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9" name="rc211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0" name="rc211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1" name="rc212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2" name="rc212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3" name="rc212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4" name="rc212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5" name="rc212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6" name="rc212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7" name="rc212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8" name="rc212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9" name="rc212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0" name="rc212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1" name="rc213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2" name="rc213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3" name="rc213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4" name="rc213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5" name="rc213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6" name="rc213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7" name="rc213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8" name="rc213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9" name="rc213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0" name="rc213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1" name="rc214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2" name="rc214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3" name="rc214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4" name="rc214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5" name="rc214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6" name="rc214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7" name="rc214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8" name="rc214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9" name="rc214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0" name="rc214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1" name="rc215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2" name="rc215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3" name="rc215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4" name="rc215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5" name="rc215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6" name="rc215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7" name="rc215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8" name="rc215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9" name="rc215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0" name="rc215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1" name="rc216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2" name="rc216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3" name="rc216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4" name="rc216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5" name="rc216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6" name="rc216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7" name="rc216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8" name="rc216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9" name="rc216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0" name="rc216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1" name="rc217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2" name="rc217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3" name="rc217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4" name="rc217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5" name="rc217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6" name="rc217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7" name="rc217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8" name="rc217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9" name="rc217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0" name="rc217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1" name="rc218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2" name="rc218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3" name="rc218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4" name="rc218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5" name="rc218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6" name="rc218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7" name="rc218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8" name="rc218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9" name="rc218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0" name="rc218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1" name="rc219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2" name="rc219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3" name="rc219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4" name="rc219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5" name="rc219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6" name="rc219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7" name="rc219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8" name="rc219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9" name="rc219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0" name="rc219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1" name="rc220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2" name="rc220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3" name="rc220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4" name="rc220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5" name="rc220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6" name="rc220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7" name="rc220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8" name="rc220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9" name="rc220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0" name="rc220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1" name="rc221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2" name="rc221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3" name="rc221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4" name="rc221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5" name="rc221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6" name="rc221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7" name="rc221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8" name="rc221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9" name="rc221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0" name="rc221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1" name="rc222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2" name="rc222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3" name="rc222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4" name="rc222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5" name="rc222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6" name="rc222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7" name="rc222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8" name="rc222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9" name="rc222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0" name="rc222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1" name="rc223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2" name="rc223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3" name="rc223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4" name="rc223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5" name="rc223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6" name="rc223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7" name="rc223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8" name="rc223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9" name="rc223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0" name="rc223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1" name="rc224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2" name="rc224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3" name="rc224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4" name="rc224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5" name="rc224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6" name="rc224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7" name="rc224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8" name="rc224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9" name="rc224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0" name="rc224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1" name="rc225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2" name="rc225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3" name="rc225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4" name="rc225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5" name="rc225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6" name="rc225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7" name="rc225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8" name="rc225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9" name="rc225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0" name="rc225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1" name="rc226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2" name="rc226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3" name="rc226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4" name="rc226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5" name="rc226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6" name="rc226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7" name="rc226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8" name="rc226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9" name="rc226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0" name="rc226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1" name="rc227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2" name="rc227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3" name="rc227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4" name="rc227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5" name="rc227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6" name="rc227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7" name="rc227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8" name="rc227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9" name="rc227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0" name="rc227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1" name="rc228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2" name="rc228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3" name="rc228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4" name="rc228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5" name="rc228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6" name="rc228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7" name="rc228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8" name="rc228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9" name="rc228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0" name="rc228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1" name="rc229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2" name="rc229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3" name="rc229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4" name="rc229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5" name="rc229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6" name="rc229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7" name="rc229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8" name="rc229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9" name="rc229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0" name="rc229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1" name="rc230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2" name="rc230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3" name="rc230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4" name="rc230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5" name="rc230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6" name="rc230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7" name="rc230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8" name="rc230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9" name="rc230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0" name="rc230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1" name="rc231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2" name="rc231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3" name="rc231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4" name="rc231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5" name="rc231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6" name="rc231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7" name="rc231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8" name="rc231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9" name="rc2318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0" name="rc2319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1" name="rc2320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2" name="rc2321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3" name="rc2322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4" name="rc2323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5" name="rc2324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6" name="rc2325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7" name="rc2326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8" name="rc2327"/>
            <p:cNvSpPr/>
            <p:nvPr/>
          </p:nvSpPr>
          <p:spPr>
            <a:xfrm>
              <a:off x="2820558" y="1407846"/>
              <a:ext cx="7168252" cy="4594876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9" name="rc232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0" name="rc232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1" name="rc233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2" name="rc233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3" name="rc233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4" name="rc233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5" name="rc233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6" name="rc233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7" name="rc233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8" name="rc233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9" name="rc233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0" name="rc233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1" name="rc234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2" name="rc234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3" name="rc234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4" name="rc234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5" name="rc234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6" name="rc234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7" name="rc234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8" name="rc234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9" name="rc234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0" name="rc234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1" name="rc235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2" name="rc235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3" name="rc235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4" name="rc235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5" name="rc235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6" name="rc235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7" name="rc235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8" name="rc235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9" name="rc235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0" name="rc235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1" name="rc236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2" name="rc236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3" name="rc236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4" name="rc236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5" name="rc236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6" name="rc236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7" name="rc236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8" name="rc236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9" name="rc236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0" name="rc236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1" name="rc237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2" name="rc237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3" name="rc237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4" name="rc237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5" name="rc237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6" name="rc237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7" name="rc237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8" name="rc237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9" name="rc237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0" name="rc237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1" name="rc238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2" name="rc238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3" name="rc238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4" name="rc238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5" name="rc238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6" name="rc238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7" name="rc238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8" name="rc238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9" name="rc238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0" name="rc238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1" name="rc239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2" name="rc239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3" name="rc239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4" name="rc239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5" name="rc239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6" name="rc239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7" name="rc239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8" name="rc239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9" name="rc239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0" name="rc239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1" name="rc240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2" name="rc240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3" name="rc240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4" name="rc240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5" name="rc240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6" name="rc240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7" name="rc240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8" name="rc240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9" name="rc240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0" name="rc240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1" name="rc241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2" name="rc241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3" name="rc241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4" name="rc241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5" name="rc241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6" name="rc241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7" name="rc241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8" name="rc241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9" name="rc241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0" name="rc241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1" name="rc242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2" name="rc242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3" name="rc242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4" name="rc242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5" name="rc242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6" name="rc242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7" name="rc242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8" name="rc242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9" name="rc242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0" name="rc242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1" name="rc243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2" name="rc243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3" name="rc243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4" name="rc243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5" name="rc243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6" name="rc243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7" name="rc243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8" name="rc243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9" name="rc243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0" name="rc243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1" name="rc244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2" name="rc244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3" name="rc244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4" name="rc244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5" name="rc244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6" name="rc244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7" name="rc244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8" name="rc244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9" name="rc244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0" name="rc244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1" name="rc245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2" name="rc245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3" name="rc245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4" name="rc245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5" name="rc245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6" name="rc245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7" name="rc245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8" name="rc245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9" name="rc245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0" name="rc245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1" name="rc246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2" name="rc246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3" name="rc246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4" name="rc246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5" name="rc246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6" name="rc246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7" name="rc246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8" name="rc246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9" name="rc246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0" name="rc246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1" name="rc247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2" name="rc247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3" name="rc247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4" name="rc247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5" name="rc247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6" name="rc247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7" name="rc247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8" name="rc247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9" name="rc247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0" name="rc247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1" name="rc248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2" name="rc248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3" name="rc248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4" name="rc248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5" name="rc248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6" name="rc248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7" name="rc248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8" name="rc248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9" name="rc248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0" name="rc248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1" name="rc249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2" name="rc249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3" name="rc249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4" name="rc249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5" name="rc249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6" name="rc249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7" name="rc249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8" name="rc249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9" name="rc249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0" name="rc249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1" name="rc250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2" name="rc250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3" name="rc250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4" name="rc250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5" name="rc250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6" name="rc250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7" name="rc250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8" name="rc250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9" name="rc250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0" name="rc250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1" name="rc251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2" name="rc251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3" name="rc251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4" name="rc251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5" name="rc251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6" name="rc251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7" name="rc251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8" name="rc251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9" name="rc251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0" name="rc251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1" name="rc252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2" name="rc252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3" name="rc252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4" name="rc252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5" name="rc252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6" name="rc252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7" name="rc252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8" name="rc252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9" name="rc252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0" name="rc252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1" name="rc253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2" name="rc253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3" name="rc253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4" name="rc253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5" name="rc253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6" name="rc253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7" name="rc253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8" name="rc253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9" name="rc253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0" name="rc253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1" name="rc254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2" name="rc254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3" name="rc254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4" name="rc254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5" name="rc254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6" name="rc254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7" name="rc254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8" name="rc254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9" name="rc254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0" name="rc254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1" name="rc255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2" name="rc255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3" name="rc255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4" name="rc255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5" name="rc255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6" name="rc255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7" name="rc255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8" name="rc255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9" name="rc255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0" name="rc255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1" name="rc256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2" name="rc256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3" name="rc256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4" name="rc256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5" name="rc256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6" name="rc256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7" name="rc256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8" name="rc256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9" name="rc256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0" name="rc256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1" name="rc257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2" name="rc257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3" name="rc257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4" name="rc257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5" name="rc257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6" name="rc257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7" name="rc257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8" name="rc257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9" name="rc257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0" name="rc257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1" name="rc258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2" name="rc258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3" name="rc258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4" name="rc258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5" name="rc258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6" name="rc258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7" name="rc258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8" name="rc258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9" name="rc258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0" name="rc258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1" name="rc259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2" name="rc259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3" name="rc259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4" name="rc259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5" name="rc259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6" name="rc259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7" name="rc259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8" name="rc259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9" name="rc259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0" name="rc259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1" name="rc260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2" name="rc260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3" name="rc260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4" name="rc260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5" name="rc260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6" name="rc260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7" name="rc260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8" name="rc260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9" name="rc260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0" name="rc260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1" name="rc261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2" name="rc261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3" name="rc261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4" name="rc261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5" name="rc261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6" name="rc261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7" name="rc261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8" name="rc261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9" name="rc261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0" name="rc261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1" name="rc262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2" name="rc262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3" name="rc262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4" name="rc262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5" name="rc262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6" name="rc262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7" name="rc262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8" name="rc262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9" name="rc262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0" name="rc262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1" name="rc263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2" name="rc263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3" name="rc263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4" name="rc263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5" name="rc263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6" name="rc263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7" name="rc263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8" name="rc263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9" name="rc263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0" name="rc263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1" name="rc264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2" name="rc264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3" name="rc264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4" name="rc264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5" name="rc264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6" name="rc264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7" name="rc264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8" name="rc264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9" name="rc264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0" name="rc264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1" name="rc265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2" name="rc265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3" name="rc265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4" name="rc265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5" name="rc265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6" name="rc265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7" name="rc265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8" name="rc265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9" name="rc265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0" name="rc265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1" name="rc266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2" name="rc266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3" name="rc266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4" name="rc266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5" name="rc266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6" name="rc266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7" name="rc266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8" name="rc266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9" name="rc266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0" name="rc266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1" name="rc267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2" name="rc267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3" name="rc267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4" name="rc267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5" name="rc267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6" name="rc267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7" name="rc267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8" name="rc267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9" name="rc267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0" name="rc267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1" name="rc268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2" name="rc268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3" name="rc268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4" name="rc268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5" name="rc268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6" name="rc268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7" name="rc268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8" name="rc268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9" name="rc268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0" name="rc268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1" name="rc269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2" name="rc269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3" name="rc269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4" name="rc269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5" name="rc269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6" name="rc269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7" name="rc269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8" name="rc269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9" name="rc269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0" name="rc269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1" name="rc270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2" name="rc270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3" name="rc270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4" name="rc270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5" name="rc270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6" name="rc270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7" name="rc270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8" name="rc270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9" name="rc270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0" name="rc270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1" name="rc271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2" name="rc271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3" name="rc271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4" name="rc271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5" name="rc271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6" name="rc271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7" name="rc271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8" name="rc271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9" name="rc271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0" name="rc271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1" name="rc272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2" name="rc272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3" name="rc272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4" name="rc272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5" name="rc272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6" name="rc272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7" name="rc272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8" name="rc272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9" name="rc272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0" name="rc272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1" name="rc273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2" name="rc273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3" name="rc273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4" name="rc273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5" name="rc273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6" name="rc273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7" name="rc273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8" name="rc273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9" name="rc273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0" name="rc273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1" name="rc274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2" name="rc274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3" name="rc274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4" name="rc274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5" name="rc274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6" name="rc274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7" name="rc274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8" name="rc274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9" name="rc274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0" name="rc274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1" name="rc275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2" name="rc275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3" name="rc275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4" name="rc275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5" name="rc275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6" name="rc275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7" name="rc275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8" name="rc275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9" name="rc275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0" name="rc275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1" name="rc276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2" name="rc276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3" name="rc276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4" name="rc276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5" name="rc276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6" name="rc276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7" name="rc276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8" name="rc276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9" name="rc276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0" name="rc276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1" name="rc277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2" name="rc277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3" name="rc277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4" name="rc277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5" name="rc277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6" name="rc277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7" name="rc277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8" name="rc277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9" name="rc277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0" name="rc277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1" name="rc278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2" name="rc278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3" name="rc278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4" name="rc278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5" name="rc278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6" name="rc278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7" name="rc278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8" name="rc278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9" name="rc278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0" name="rc278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1" name="rc279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2" name="rc279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3" name="rc279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4" name="rc279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5" name="rc279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6" name="rc279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7" name="rc279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8" name="rc279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9" name="rc279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0" name="rc279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1" name="rc280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2" name="rc280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3" name="rc280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4" name="rc280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5" name="rc280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6" name="rc280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7" name="rc280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8" name="rc280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9" name="rc280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0" name="rc280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1" name="rc281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2" name="rc281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3" name="rc281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4" name="rc281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5" name="rc281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6" name="rc281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7" name="rc281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8" name="rc281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9" name="rc281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0" name="rc281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1" name="rc282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2" name="rc282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3" name="rc282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4" name="rc282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5" name="rc282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6" name="rc282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7" name="rc282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8" name="rc282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9" name="rc282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0" name="rc282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1" name="rc283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2" name="rc283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3" name="rc283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4" name="rc283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5" name="rc283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6" name="rc283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7" name="rc283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8" name="rc283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9" name="rc283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0" name="rc283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1" name="rc284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2" name="rc284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3" name="rc284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4" name="rc284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5" name="rc284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6" name="rc284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7" name="rc284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8" name="rc284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9" name="rc284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0" name="rc284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1" name="rc285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2" name="rc285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3" name="rc285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4" name="rc285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5" name="rc285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6" name="rc285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7" name="rc285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8" name="rc285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9" name="rc285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0" name="rc285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1" name="rc286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2" name="rc286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3" name="rc286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4" name="rc286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5" name="rc286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6" name="rc286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7" name="rc286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8" name="rc286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9" name="rc286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0" name="rc286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1" name="rc287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2" name="rc287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3" name="rc287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4" name="rc287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5" name="rc287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6" name="rc287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7" name="rc287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8" name="rc287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9" name="rc287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0" name="rc287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1" name="rc288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2" name="rc288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3" name="rc288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4" name="rc288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5" name="rc288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6" name="rc288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7" name="rc288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8" name="rc288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9" name="rc288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0" name="rc288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1" name="rc289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2" name="rc289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3" name="rc289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4" name="rc289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5" name="rc289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6" name="rc289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7" name="rc289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8" name="rc289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9" name="rc289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0" name="rc289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1" name="rc290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2" name="rc290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3" name="rc290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4" name="rc290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5" name="rc290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6" name="rc290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7" name="rc290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8" name="rc290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9" name="rc290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0" name="rc290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1" name="rc291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2" name="rc291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3" name="rc291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4" name="rc291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5" name="rc291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6" name="rc291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7" name="rc291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8" name="rc291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9" name="rc291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0" name="rc291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1" name="rc292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2" name="rc292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3" name="rc292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4" name="rc292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5" name="rc292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6" name="rc292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7" name="rc292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8" name="rc292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9" name="rc292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0" name="rc292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1" name="rc293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2" name="rc293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3" name="rc293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4" name="rc293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5" name="rc293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6" name="rc293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7" name="rc293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8" name="rc293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9" name="rc293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0" name="rc293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1" name="rc294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2" name="rc294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3" name="rc294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4" name="rc294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5" name="rc294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6" name="rc294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7" name="rc294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8" name="rc294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9" name="rc294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0" name="rc294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1" name="rc295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2" name="rc295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3" name="rc295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4" name="rc295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5" name="rc295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6" name="rc295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7" name="rc295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8" name="rc295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9" name="rc295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0" name="rc295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1" name="rc296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2" name="rc296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3" name="rc296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4" name="rc296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5" name="rc296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6" name="rc296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7" name="rc296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8" name="rc296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9" name="rc296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0" name="rc296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1" name="rc297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2" name="rc297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3" name="rc297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4" name="rc297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5" name="rc297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6" name="rc297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7" name="rc297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8" name="rc297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9" name="rc297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0" name="rc297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1" name="rc298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2" name="rc298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3" name="rc298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4" name="rc298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5" name="rc298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6" name="rc298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7" name="rc298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8" name="rc298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9" name="rc298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0" name="rc298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1" name="rc299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2" name="rc299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3" name="rc299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4" name="rc299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5" name="rc299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6" name="rc299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7" name="rc299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8" name="rc299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9" name="rc299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0" name="rc299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1" name="rc300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2" name="rc300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3" name="rc300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4" name="rc300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5" name="rc300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6" name="rc300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7" name="rc300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8" name="rc300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9" name="rc300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0" name="rc300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1" name="rc301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2" name="rc301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3" name="rc301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4" name="rc301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5" name="rc301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6" name="rc301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7" name="rc301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8" name="rc301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9" name="rc301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0" name="rc301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1" name="rc302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2" name="rc302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3" name="rc302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4" name="rc302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5" name="rc302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6" name="rc302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7" name="rc302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8" name="rc302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9" name="rc302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0" name="rc302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1" name="rc303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2" name="rc303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3" name="rc303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4" name="rc303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5" name="rc303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6" name="rc303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7" name="rc303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8" name="rc303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9" name="rc303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0" name="rc303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1" name="rc304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2" name="rc304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3" name="rc304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4" name="rc304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5" name="rc304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6" name="rc304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7" name="rc304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8" name="rc304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9" name="rc304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0" name="rc304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1" name="rc305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2" name="rc305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3" name="rc305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4" name="rc305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5" name="rc305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6" name="rc305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7" name="rc305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8" name="rc305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9" name="rc305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0" name="rc305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1" name="rc306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2" name="rc306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3" name="rc306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4" name="rc306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5" name="rc306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6" name="rc306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7" name="rc306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8" name="rc306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9" name="rc306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0" name="rc306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1" name="rc307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2" name="rc307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3" name="rc307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4" name="rc307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5" name="rc307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6" name="rc307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7" name="rc307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8" name="rc307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9" name="rc307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0" name="rc307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1" name="rc308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2" name="rc308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3" name="rc308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4" name="rc308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5" name="rc308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6" name="rc308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7" name="rc308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8" name="rc308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9" name="rc308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0" name="rc308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1" name="rc309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2" name="rc309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3" name="rc309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4" name="rc309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5" name="rc309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6" name="rc309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7" name="rc309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8" name="rc309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9" name="rc309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0" name="rc309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1" name="rc310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2" name="rc310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3" name="rc310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4" name="rc310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5" name="rc310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6" name="rc310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7" name="rc310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8" name="rc310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9" name="rc310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0" name="rc310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1" name="rc311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2" name="rc311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3" name="rc311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4" name="rc311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5" name="rc311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6" name="rc311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7" name="rc311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8" name="rc311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9" name="rc311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0" name="rc311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1" name="rc312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2" name="rc312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3" name="rc312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4" name="rc312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5" name="rc312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6" name="rc312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7" name="rc312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8" name="rc312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9" name="rc312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0" name="rc312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1" name="rc313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2" name="rc313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3" name="rc313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4" name="rc313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5" name="rc313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6" name="rc313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7" name="rc313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8" name="rc313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9" name="rc313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0" name="rc313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1" name="rc314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2" name="rc314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3" name="rc314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4" name="rc314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5" name="rc314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6" name="rc314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7" name="rc314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8" name="rc314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9" name="rc314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0" name="rc314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1" name="rc315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2" name="rc315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3" name="rc315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4" name="rc315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5" name="rc315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6" name="rc315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7" name="rc315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8" name="rc315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9" name="rc315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0" name="rc315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1" name="rc316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2" name="rc316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3" name="rc316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4" name="rc316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5" name="rc316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6" name="rc316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7" name="rc316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8" name="rc316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9" name="rc316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0" name="rc316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1" name="rc317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2" name="rc317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3" name="rc317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4" name="rc317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5" name="rc317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6" name="rc317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7" name="rc317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8" name="rc317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9" name="rc317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0" name="rc317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1" name="rc318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2" name="rc318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3" name="rc318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4" name="rc318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5" name="rc318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6" name="rc318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7" name="rc318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8" name="rc318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9" name="rc318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0" name="rc318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1" name="rc319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2" name="rc319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3" name="rc319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4" name="rc319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5" name="rc319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6" name="rc319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7" name="rc319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8" name="rc319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9" name="rc319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0" name="rc319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1" name="rc320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2" name="rc320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3" name="rc320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4" name="rc320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5" name="rc320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6" name="rc320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7" name="rc320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8" name="rc320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9" name="rc320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0" name="rc320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1" name="rc321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2" name="rc321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3" name="rc321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4" name="rc321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5" name="rc321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6" name="rc321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7" name="rc321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8" name="rc321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9" name="rc321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0" name="rc321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1" name="rc322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2" name="rc322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3" name="rc322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4" name="rc322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5" name="rc322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6" name="rc322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7" name="rc322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8" name="rc322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9" name="rc322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0" name="rc322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1" name="rc323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2" name="rc323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3" name="rc323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4" name="rc323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5" name="rc323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6" name="rc323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7" name="rc323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8" name="rc323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9" name="rc323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0" name="rc323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1" name="rc324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2" name="rc324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3" name="rc324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4" name="rc324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5" name="rc324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6" name="rc324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7" name="rc324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8" name="rc324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9" name="rc324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0" name="rc324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1" name="rc325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2" name="rc325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3" name="rc325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4" name="rc325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5" name="rc325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6" name="rc325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7" name="rc325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8" name="rc325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9" name="rc325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0" name="rc325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1" name="rc326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2" name="rc326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3" name="rc326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4" name="rc326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5" name="rc326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6" name="rc326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7" name="rc326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8" name="rc326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9" name="rc326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0" name="rc326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1" name="rc327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2" name="rc327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3" name="rc327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4" name="rc327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5" name="rc327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6" name="rc327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7" name="rc327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8" name="rc327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9" name="rc327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0" name="rc327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1" name="rc328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2" name="rc328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3" name="rc328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4" name="rc328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5" name="rc328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6" name="rc328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7" name="rc328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8" name="rc328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9" name="rc328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0" name="rc328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1" name="rc329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2" name="rc329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3" name="rc329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4" name="rc329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5" name="rc329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6" name="rc329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7" name="rc329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8" name="rc329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9" name="rc329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0" name="rc329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1" name="rc330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2" name="rc330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3" name="rc330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4" name="rc330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5" name="rc330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6" name="rc330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7" name="rc330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8" name="rc330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9" name="rc330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0" name="rc330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1" name="rc331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2" name="rc331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3" name="rc331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4" name="rc331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5" name="rc331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6" name="rc331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7" name="rc331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8" name="rc331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9" name="rc331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0" name="rc331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1" name="rc332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2" name="rc332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3" name="rc332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4" name="rc332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5" name="rc332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6" name="rc332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7" name="rc332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8" name="rc332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9" name="rc332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0" name="rc332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1" name="rc333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2" name="rc333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3" name="rc333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4" name="rc333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5" name="rc333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6" name="rc333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7" name="rc333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8" name="rc333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9" name="rc333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0" name="rc333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1" name="rc334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2" name="rc334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3" name="rc334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4" name="rc334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5" name="rc334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6" name="rc334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7" name="rc334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8" name="rc334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9" name="rc334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0" name="rc334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1" name="rc335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2" name="rc335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3" name="rc335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4" name="rc335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5" name="rc335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6" name="rc335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7" name="rc335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8" name="rc335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9" name="rc335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0" name="rc335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1" name="rc336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2" name="rc336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3" name="rc336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4" name="rc336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5" name="rc336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6" name="rc336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7" name="rc336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8" name="rc336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9" name="rc336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0" name="rc336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1" name="rc337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2" name="rc337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3" name="rc337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4" name="rc337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5" name="rc337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6" name="rc337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7" name="rc337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8" name="rc337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9" name="rc337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0" name="rc337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1" name="rc338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2" name="rc338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3" name="rc338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4" name="rc338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5" name="rc338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6" name="rc338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7" name="rc338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8" name="rc338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9" name="rc338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0" name="rc338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1" name="rc339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2" name="rc339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3" name="rc339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4" name="rc339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5" name="rc339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6" name="rc339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7" name="rc339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8" name="rc339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9" name="rc339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0" name="rc339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1" name="rc340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2" name="rc340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3" name="rc340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4" name="rc340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5" name="rc340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6" name="rc340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7" name="rc340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8" name="rc340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9" name="rc340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0" name="rc340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1" name="rc341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2" name="rc341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3" name="rc341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4" name="rc341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5" name="rc341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6" name="rc341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7" name="rc341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8" name="rc341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9" name="rc341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0" name="rc341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1" name="rc342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2" name="rc342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3" name="rc342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4" name="rc342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5" name="rc342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6" name="rc342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7" name="rc342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8" name="rc342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9" name="rc342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0" name="rc342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1" name="rc343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2" name="rc343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3" name="rc343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4" name="rc343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5" name="rc343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6" name="rc343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7" name="rc343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8" name="rc343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9" name="rc343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0" name="rc343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1" name="rc344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2" name="rc344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3" name="rc344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4" name="rc344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5" name="rc344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6" name="rc344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7" name="rc344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8" name="rc344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9" name="rc344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0" name="rc344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1" name="rc345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2" name="rc345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3" name="rc345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4" name="rc345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5" name="rc345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6" name="rc345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7" name="rc345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8" name="rc345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9" name="rc345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0" name="rc345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1" name="rc346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2" name="rc346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3" name="rc346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4" name="rc346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5" name="rc346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6" name="rc346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7" name="rc346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8" name="rc346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9" name="rc346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0" name="rc346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1" name="rc3470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2" name="rc3471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3" name="rc3472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4" name="rc3473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5" name="rc3474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6" name="rc3475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7" name="rc3476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8" name="rc3477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9" name="rc3478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80" name="rc3479"/>
            <p:cNvSpPr/>
            <p:nvPr/>
          </p:nvSpPr>
          <p:spPr>
            <a:xfrm>
              <a:off x="3853312" y="1407846"/>
              <a:ext cx="6135498" cy="3932669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81" name="rc3480"/>
            <p:cNvSpPr/>
            <p:nvPr/>
          </p:nvSpPr>
          <p:spPr>
            <a:xfrm>
              <a:off x="1787804" y="6223458"/>
              <a:ext cx="688502" cy="441470"/>
            </a:xfrm>
            <a:prstGeom prst="rect">
              <a:avLst/>
            </a:prstGeom>
            <a:solidFill>
              <a:srgbClr val="A020F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2" name="rc3481"/>
            <p:cNvSpPr/>
            <p:nvPr/>
          </p:nvSpPr>
          <p:spPr>
            <a:xfrm>
              <a:off x="2476307" y="6223458"/>
              <a:ext cx="7512503" cy="441470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3" name="rc3482"/>
            <p:cNvSpPr/>
            <p:nvPr/>
          </p:nvSpPr>
          <p:spPr>
            <a:xfrm>
              <a:off x="1787804" y="1407846"/>
              <a:ext cx="688502" cy="4815611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4" name="rc3483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tx3484"/>
            <p:cNvSpPr/>
            <p:nvPr/>
          </p:nvSpPr>
          <p:spPr>
            <a:xfrm>
              <a:off x="1272494" y="662323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86" name="tx3485"/>
            <p:cNvSpPr/>
            <p:nvPr/>
          </p:nvSpPr>
          <p:spPr>
            <a:xfrm>
              <a:off x="1148183" y="529877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487" name="tx3486"/>
            <p:cNvSpPr/>
            <p:nvPr/>
          </p:nvSpPr>
          <p:spPr>
            <a:xfrm>
              <a:off x="1148183" y="397441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488" name="tx3487"/>
            <p:cNvSpPr/>
            <p:nvPr/>
          </p:nvSpPr>
          <p:spPr>
            <a:xfrm>
              <a:off x="1148183" y="265000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3489" name="pl3488"/>
            <p:cNvSpPr/>
            <p:nvPr/>
          </p:nvSpPr>
          <p:spPr>
            <a:xfrm>
              <a:off x="1362485" y="66649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l3489"/>
            <p:cNvSpPr/>
            <p:nvPr/>
          </p:nvSpPr>
          <p:spPr>
            <a:xfrm>
              <a:off x="1362485" y="53405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l3490"/>
            <p:cNvSpPr/>
            <p:nvPr/>
          </p:nvSpPr>
          <p:spPr>
            <a:xfrm>
              <a:off x="1362485" y="4016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pl3491"/>
            <p:cNvSpPr/>
            <p:nvPr/>
          </p:nvSpPr>
          <p:spPr>
            <a:xfrm>
              <a:off x="1362485" y="26916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pl3492"/>
            <p:cNvSpPr/>
            <p:nvPr/>
          </p:nvSpPr>
          <p:spPr>
            <a:xfrm>
              <a:off x="17878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pl3493"/>
            <p:cNvSpPr/>
            <p:nvPr/>
          </p:nvSpPr>
          <p:spPr>
            <a:xfrm>
              <a:off x="385331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pl3494"/>
            <p:cNvSpPr/>
            <p:nvPr/>
          </p:nvSpPr>
          <p:spPr>
            <a:xfrm>
              <a:off x="591882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pl3495"/>
            <p:cNvSpPr/>
            <p:nvPr/>
          </p:nvSpPr>
          <p:spPr>
            <a:xfrm>
              <a:off x="7984328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tx3496"/>
            <p:cNvSpPr/>
            <p:nvPr/>
          </p:nvSpPr>
          <p:spPr>
            <a:xfrm>
              <a:off x="1756726" y="69762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98" name="tx3497"/>
            <p:cNvSpPr/>
            <p:nvPr/>
          </p:nvSpPr>
          <p:spPr>
            <a:xfrm>
              <a:off x="3760078" y="697615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3499" name="tx3498"/>
            <p:cNvSpPr/>
            <p:nvPr/>
          </p:nvSpPr>
          <p:spPr>
            <a:xfrm>
              <a:off x="5825586" y="697620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500" name="tx3499"/>
            <p:cNvSpPr/>
            <p:nvPr/>
          </p:nvSpPr>
          <p:spPr>
            <a:xfrm>
              <a:off x="7891094" y="697620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3501" name="tx3500"/>
            <p:cNvSpPr/>
            <p:nvPr/>
          </p:nvSpPr>
          <p:spPr>
            <a:xfrm>
              <a:off x="4986667" y="7112732"/>
              <a:ext cx="1412757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Overall HMMER Score</a:t>
              </a:r>
            </a:p>
          </p:txBody>
        </p:sp>
        <p:sp>
          <p:nvSpPr>
            <p:cNvPr id="3502" name="tx3501"/>
            <p:cNvSpPr/>
            <p:nvPr/>
          </p:nvSpPr>
          <p:spPr>
            <a:xfrm rot="-5400000">
              <a:off x="430543" y="4109851"/>
              <a:ext cx="1203480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Best Domain Score</a:t>
              </a:r>
            </a:p>
          </p:txBody>
        </p:sp>
        <p:sp>
          <p:nvSpPr>
            <p:cNvPr id="3503" name="tx3502"/>
            <p:cNvSpPr/>
            <p:nvPr/>
          </p:nvSpPr>
          <p:spPr>
            <a:xfrm>
              <a:off x="1397280" y="1179389"/>
              <a:ext cx="89297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3504" name="tx3503"/>
            <p:cNvSpPr/>
            <p:nvPr/>
          </p:nvSpPr>
          <p:spPr>
            <a:xfrm>
              <a:off x="1397280" y="979814"/>
              <a:ext cx="3912527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Overall Hit Score vs Best Domain Hit Score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2025-05-23T16:40:26Z</dcterms:modified>
  <cp:category/>
</cp:coreProperties>
</file>