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657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0447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1431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081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02059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16027" y="59593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589801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58367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16027" y="5775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71413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4487" y="565284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64487" y="55915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5302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4689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4076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34637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2850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16027" y="52237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1624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10120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03991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49786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49173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485603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47947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473344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61408" y="4672156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64487" y="46108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564487" y="454957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564487" y="448827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442698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16027" y="436569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43043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424310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418181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16027" y="41205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16027" y="40592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399793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39366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38753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564487" y="381405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64487" y="37527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64487" y="369147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36301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356888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564487" y="350759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34462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33850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3323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326242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32011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3139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64487" y="30785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2948" y="301725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29559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16027" y="289466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283337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27720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564487" y="271078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564487" y="264949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258820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252690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64487" y="246561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564487" y="240432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64487" y="234302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64487" y="22817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222044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21591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64487" y="20978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64487" y="203656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64487" y="197527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19139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18526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1791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173010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16688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716027" y="1607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15462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148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16027" y="142363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806789" y="5536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806789" y="6235123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806789" y="6112537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806789" y="5989952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806789" y="577670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61408" y="56553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12948" y="57601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64487" y="5806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12948" y="55506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64487" y="54076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806789" y="35688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958329" y="4640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109868" y="499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564487" y="51318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564487" y="485603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109868" y="42873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61408" y="39026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12948" y="44331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433504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412948" y="40898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12948" y="38096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35995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12948" y="3277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33543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31704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958329" y="2497046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12948" y="252926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925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12948" y="19446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16688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62351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62044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6112537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6081891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59899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595930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61408" y="5776704"/>
              <a:ext cx="0" cy="121308"/>
            </a:xfrm>
            <a:custGeom>
              <a:avLst/>
              <a:pathLst>
                <a:path w="0" h="121308">
                  <a:moveTo>
                    <a:pt x="0" y="0"/>
                  </a:moveTo>
                  <a:lnTo>
                    <a:pt x="0" y="121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580607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577542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4487" y="5714134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564487" y="5550687"/>
              <a:ext cx="0" cy="102154"/>
            </a:xfrm>
            <a:custGeom>
              <a:avLst/>
              <a:pathLst>
                <a:path w="0" h="102154">
                  <a:moveTo>
                    <a:pt x="0" y="0"/>
                  </a:moveTo>
                  <a:lnTo>
                    <a:pt x="0" y="10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564487" y="5550687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716027" y="5407670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716027" y="5407670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16027" y="54076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716027" y="5346377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716027" y="5285084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16027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16027" y="485603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716027" y="485603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16027" y="48560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16027" y="479474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16027" y="473344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4287379"/>
              <a:ext cx="0" cy="384776"/>
            </a:xfrm>
            <a:custGeom>
              <a:avLst/>
              <a:pathLst>
                <a:path w="0" h="384776">
                  <a:moveTo>
                    <a:pt x="0" y="0"/>
                  </a:moveTo>
                  <a:lnTo>
                    <a:pt x="0" y="384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4487" y="4433114"/>
              <a:ext cx="0" cy="177749"/>
            </a:xfrm>
            <a:custGeom>
              <a:avLst/>
              <a:pathLst>
                <a:path w="0" h="177749">
                  <a:moveTo>
                    <a:pt x="0" y="0"/>
                  </a:moveTo>
                  <a:lnTo>
                    <a:pt x="0" y="17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4433114"/>
              <a:ext cx="0" cy="116456"/>
            </a:xfrm>
            <a:custGeom>
              <a:avLst/>
              <a:pathLst>
                <a:path w="0" h="116456">
                  <a:moveTo>
                    <a:pt x="0" y="0"/>
                  </a:moveTo>
                  <a:lnTo>
                    <a:pt x="0" y="116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64487" y="4433114"/>
              <a:ext cx="0" cy="55163"/>
            </a:xfrm>
            <a:custGeom>
              <a:avLst/>
              <a:pathLst>
                <a:path w="0" h="55163">
                  <a:moveTo>
                    <a:pt x="0" y="0"/>
                  </a:moveTo>
                  <a:lnTo>
                    <a:pt x="0" y="55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16027" y="433504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16027" y="433504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16027" y="43043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16027" y="424310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64487" y="4181813"/>
              <a:ext cx="0" cy="251300"/>
            </a:xfrm>
            <a:custGeom>
              <a:avLst/>
              <a:pathLst>
                <a:path w="0" h="251300">
                  <a:moveTo>
                    <a:pt x="0" y="2513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16027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716027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64487" y="3809678"/>
              <a:ext cx="0" cy="188256"/>
            </a:xfrm>
            <a:custGeom>
              <a:avLst/>
              <a:pathLst>
                <a:path w="0" h="188256">
                  <a:moveTo>
                    <a:pt x="0" y="0"/>
                  </a:moveTo>
                  <a:lnTo>
                    <a:pt x="0" y="18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64487" y="3809678"/>
              <a:ext cx="0" cy="126963"/>
            </a:xfrm>
            <a:custGeom>
              <a:avLst/>
              <a:pathLst>
                <a:path w="0" h="126963">
                  <a:moveTo>
                    <a:pt x="0" y="0"/>
                  </a:moveTo>
                  <a:lnTo>
                    <a:pt x="0" y="12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64487" y="3809678"/>
              <a:ext cx="0" cy="65670"/>
            </a:xfrm>
            <a:custGeom>
              <a:avLst/>
              <a:pathLst>
                <a:path w="0" h="65670">
                  <a:moveTo>
                    <a:pt x="0" y="0"/>
                  </a:moveTo>
                  <a:lnTo>
                    <a:pt x="0" y="65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64487" y="3809678"/>
              <a:ext cx="0" cy="4378"/>
            </a:xfrm>
            <a:custGeom>
              <a:avLst/>
              <a:pathLst>
                <a:path w="0" h="4378">
                  <a:moveTo>
                    <a:pt x="0" y="0"/>
                  </a:moveTo>
                  <a:lnTo>
                    <a:pt x="0" y="4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3752763"/>
              <a:ext cx="0" cy="56914"/>
            </a:xfrm>
            <a:custGeom>
              <a:avLst/>
              <a:pathLst>
                <a:path w="0" h="56914">
                  <a:moveTo>
                    <a:pt x="0" y="56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64487" y="3691471"/>
              <a:ext cx="0" cy="118207"/>
            </a:xfrm>
            <a:custGeom>
              <a:avLst/>
              <a:pathLst>
                <a:path w="0" h="118207">
                  <a:moveTo>
                    <a:pt x="0" y="118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16027" y="35995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16027" y="35688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64487" y="3277744"/>
              <a:ext cx="0" cy="229848"/>
            </a:xfrm>
            <a:custGeom>
              <a:avLst/>
              <a:pathLst>
                <a:path w="0" h="229848">
                  <a:moveTo>
                    <a:pt x="0" y="0"/>
                  </a:moveTo>
                  <a:lnTo>
                    <a:pt x="0" y="22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16027" y="3354360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16027" y="335436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16027" y="332371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16027" y="3262421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16027" y="317048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16027" y="313983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64487" y="3078542"/>
              <a:ext cx="0" cy="199201"/>
            </a:xfrm>
            <a:custGeom>
              <a:avLst/>
              <a:pathLst>
                <a:path w="0" h="199201">
                  <a:moveTo>
                    <a:pt x="0" y="199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12948" y="2497046"/>
              <a:ext cx="0" cy="520203"/>
            </a:xfrm>
            <a:custGeom>
              <a:avLst/>
              <a:pathLst>
                <a:path w="0" h="520203">
                  <a:moveTo>
                    <a:pt x="0" y="0"/>
                  </a:moveTo>
                  <a:lnTo>
                    <a:pt x="0" y="520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16027" y="292531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16027" y="289466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64487" y="2529264"/>
              <a:ext cx="0" cy="304106"/>
            </a:xfrm>
            <a:custGeom>
              <a:avLst/>
              <a:pathLst>
                <a:path w="0" h="304106">
                  <a:moveTo>
                    <a:pt x="0" y="0"/>
                  </a:moveTo>
                  <a:lnTo>
                    <a:pt x="0" y="304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529264"/>
              <a:ext cx="0" cy="242813"/>
            </a:xfrm>
            <a:custGeom>
              <a:avLst/>
              <a:pathLst>
                <a:path w="0" h="242813">
                  <a:moveTo>
                    <a:pt x="0" y="0"/>
                  </a:moveTo>
                  <a:lnTo>
                    <a:pt x="0" y="242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64487" y="2529264"/>
              <a:ext cx="0" cy="181521"/>
            </a:xfrm>
            <a:custGeom>
              <a:avLst/>
              <a:pathLst>
                <a:path w="0" h="181521">
                  <a:moveTo>
                    <a:pt x="0" y="0"/>
                  </a:moveTo>
                  <a:lnTo>
                    <a:pt x="0" y="18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64487" y="2529264"/>
              <a:ext cx="0" cy="120228"/>
            </a:xfrm>
            <a:custGeom>
              <a:avLst/>
              <a:pathLst>
                <a:path w="0" h="120228">
                  <a:moveTo>
                    <a:pt x="0" y="0"/>
                  </a:moveTo>
                  <a:lnTo>
                    <a:pt x="0" y="120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64487" y="2529264"/>
              <a:ext cx="0" cy="58935"/>
            </a:xfrm>
            <a:custGeom>
              <a:avLst/>
              <a:pathLst>
                <a:path w="0" h="58935">
                  <a:moveTo>
                    <a:pt x="0" y="0"/>
                  </a:moveTo>
                  <a:lnTo>
                    <a:pt x="0" y="5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4487" y="2526907"/>
              <a:ext cx="0" cy="2357"/>
            </a:xfrm>
            <a:custGeom>
              <a:avLst/>
              <a:pathLst>
                <a:path w="0" h="2357">
                  <a:moveTo>
                    <a:pt x="0" y="23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64487" y="2465614"/>
              <a:ext cx="0" cy="63650"/>
            </a:xfrm>
            <a:custGeom>
              <a:avLst/>
              <a:pathLst>
                <a:path w="0" h="63650">
                  <a:moveTo>
                    <a:pt x="0" y="6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2404321"/>
              <a:ext cx="0" cy="124943"/>
            </a:xfrm>
            <a:custGeom>
              <a:avLst/>
              <a:pathLst>
                <a:path w="0" h="124943">
                  <a:moveTo>
                    <a:pt x="0" y="12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64487" y="2343028"/>
              <a:ext cx="0" cy="186235"/>
            </a:xfrm>
            <a:custGeom>
              <a:avLst/>
              <a:pathLst>
                <a:path w="0" h="186235">
                  <a:moveTo>
                    <a:pt x="0" y="186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64487" y="2281736"/>
              <a:ext cx="0" cy="247528"/>
            </a:xfrm>
            <a:custGeom>
              <a:avLst/>
              <a:pathLst>
                <a:path w="0" h="247528">
                  <a:moveTo>
                    <a:pt x="0" y="247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64487" y="2220443"/>
              <a:ext cx="0" cy="308821"/>
            </a:xfrm>
            <a:custGeom>
              <a:avLst/>
              <a:pathLst>
                <a:path w="0" h="308821">
                  <a:moveTo>
                    <a:pt x="0" y="30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64487" y="2159150"/>
              <a:ext cx="0" cy="370114"/>
            </a:xfrm>
            <a:custGeom>
              <a:avLst/>
              <a:pathLst>
                <a:path w="0" h="370114">
                  <a:moveTo>
                    <a:pt x="0" y="3701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64487" y="1944625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4487" y="194462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4487" y="194462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1668807"/>
              <a:ext cx="0" cy="245171"/>
            </a:xfrm>
            <a:custGeom>
              <a:avLst/>
              <a:pathLst>
                <a:path w="0" h="245171">
                  <a:moveTo>
                    <a:pt x="0" y="0"/>
                  </a:moveTo>
                  <a:lnTo>
                    <a:pt x="0" y="245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16027" y="1668807"/>
              <a:ext cx="0" cy="183878"/>
            </a:xfrm>
            <a:custGeom>
              <a:avLst/>
              <a:pathLst>
                <a:path w="0" h="183878">
                  <a:moveTo>
                    <a:pt x="0" y="0"/>
                  </a:moveTo>
                  <a:lnTo>
                    <a:pt x="0" y="183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16027" y="166880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1668807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16688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1607514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1546222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1484929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1423636"/>
              <a:ext cx="0" cy="245171"/>
            </a:xfrm>
            <a:custGeom>
              <a:avLst/>
              <a:pathLst>
                <a:path w="0" h="245171">
                  <a:moveTo>
                    <a:pt x="0" y="245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806789" y="5536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06789" y="5536634"/>
              <a:ext cx="0" cy="698489"/>
            </a:xfrm>
            <a:custGeom>
              <a:avLst/>
              <a:pathLst>
                <a:path w="0" h="698489">
                  <a:moveTo>
                    <a:pt x="0" y="0"/>
                  </a:moveTo>
                  <a:lnTo>
                    <a:pt x="0" y="698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806789" y="5536634"/>
              <a:ext cx="0" cy="575903"/>
            </a:xfrm>
            <a:custGeom>
              <a:avLst/>
              <a:pathLst>
                <a:path w="0" h="575903">
                  <a:moveTo>
                    <a:pt x="0" y="0"/>
                  </a:moveTo>
                  <a:lnTo>
                    <a:pt x="0" y="575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806789" y="5536634"/>
              <a:ext cx="0" cy="453317"/>
            </a:xfrm>
            <a:custGeom>
              <a:avLst/>
              <a:pathLst>
                <a:path w="0" h="453317">
                  <a:moveTo>
                    <a:pt x="0" y="0"/>
                  </a:moveTo>
                  <a:lnTo>
                    <a:pt x="0" y="453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806789" y="5536634"/>
              <a:ext cx="0" cy="240069"/>
            </a:xfrm>
            <a:custGeom>
              <a:avLst/>
              <a:pathLst>
                <a:path w="0" h="240069">
                  <a:moveTo>
                    <a:pt x="0" y="0"/>
                  </a:moveTo>
                  <a:lnTo>
                    <a:pt x="0" y="240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61408" y="5655395"/>
              <a:ext cx="0" cy="121308"/>
            </a:xfrm>
            <a:custGeom>
              <a:avLst/>
              <a:pathLst>
                <a:path w="0" h="121308">
                  <a:moveTo>
                    <a:pt x="0" y="121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12948" y="5655395"/>
              <a:ext cx="0" cy="104708"/>
            </a:xfrm>
            <a:custGeom>
              <a:avLst/>
              <a:pathLst>
                <a:path w="0" h="104708">
                  <a:moveTo>
                    <a:pt x="0" y="0"/>
                  </a:moveTo>
                  <a:lnTo>
                    <a:pt x="0" y="10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64487" y="5760104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412948" y="5550687"/>
              <a:ext cx="0" cy="104708"/>
            </a:xfrm>
            <a:custGeom>
              <a:avLst/>
              <a:pathLst>
                <a:path w="0" h="104708">
                  <a:moveTo>
                    <a:pt x="0" y="10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564487" y="5407670"/>
              <a:ext cx="0" cy="143016"/>
            </a:xfrm>
            <a:custGeom>
              <a:avLst/>
              <a:pathLst>
                <a:path w="0" h="143016">
                  <a:moveTo>
                    <a:pt x="0" y="143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806789" y="3568854"/>
              <a:ext cx="0" cy="1967780"/>
            </a:xfrm>
            <a:custGeom>
              <a:avLst/>
              <a:pathLst>
                <a:path w="0" h="1967780">
                  <a:moveTo>
                    <a:pt x="0" y="1967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958329" y="3568854"/>
              <a:ext cx="0" cy="1071807"/>
            </a:xfrm>
            <a:custGeom>
              <a:avLst/>
              <a:pathLst>
                <a:path w="0" h="1071807">
                  <a:moveTo>
                    <a:pt x="0" y="0"/>
                  </a:moveTo>
                  <a:lnTo>
                    <a:pt x="0" y="1071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09868" y="4640661"/>
              <a:ext cx="0" cy="353282"/>
            </a:xfrm>
            <a:custGeom>
              <a:avLst/>
              <a:pathLst>
                <a:path w="0" h="353282">
                  <a:moveTo>
                    <a:pt x="0" y="0"/>
                  </a:moveTo>
                  <a:lnTo>
                    <a:pt x="0" y="353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564487" y="4993943"/>
              <a:ext cx="0" cy="137908"/>
            </a:xfrm>
            <a:custGeom>
              <a:avLst/>
              <a:pathLst>
                <a:path w="0" h="137908">
                  <a:moveTo>
                    <a:pt x="0" y="0"/>
                  </a:moveTo>
                  <a:lnTo>
                    <a:pt x="0" y="137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564487" y="4856034"/>
              <a:ext cx="0" cy="137908"/>
            </a:xfrm>
            <a:custGeom>
              <a:avLst/>
              <a:pathLst>
                <a:path w="0" h="137908">
                  <a:moveTo>
                    <a:pt x="0" y="137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109868" y="4287379"/>
              <a:ext cx="0" cy="353282"/>
            </a:xfrm>
            <a:custGeom>
              <a:avLst/>
              <a:pathLst>
                <a:path w="0" h="353282">
                  <a:moveTo>
                    <a:pt x="0" y="353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261408" y="3902603"/>
              <a:ext cx="0" cy="384776"/>
            </a:xfrm>
            <a:custGeom>
              <a:avLst/>
              <a:pathLst>
                <a:path w="0" h="384776">
                  <a:moveTo>
                    <a:pt x="0" y="3847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12948" y="3902603"/>
              <a:ext cx="0" cy="530511"/>
            </a:xfrm>
            <a:custGeom>
              <a:avLst/>
              <a:pathLst>
                <a:path w="0" h="530511">
                  <a:moveTo>
                    <a:pt x="0" y="0"/>
                  </a:moveTo>
                  <a:lnTo>
                    <a:pt x="0" y="530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335045"/>
              <a:ext cx="0" cy="98068"/>
            </a:xfrm>
            <a:custGeom>
              <a:avLst/>
              <a:pathLst>
                <a:path w="0" h="98068">
                  <a:moveTo>
                    <a:pt x="0" y="9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12948" y="3902603"/>
              <a:ext cx="0" cy="187271"/>
            </a:xfrm>
            <a:custGeom>
              <a:avLst/>
              <a:pathLst>
                <a:path w="0" h="187271">
                  <a:moveTo>
                    <a:pt x="0" y="0"/>
                  </a:moveTo>
                  <a:lnTo>
                    <a:pt x="0" y="187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12948" y="3809678"/>
              <a:ext cx="0" cy="92924"/>
            </a:xfrm>
            <a:custGeom>
              <a:avLst/>
              <a:pathLst>
                <a:path w="0" h="92924">
                  <a:moveTo>
                    <a:pt x="0" y="92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3599531"/>
              <a:ext cx="0" cy="210146"/>
            </a:xfrm>
            <a:custGeom>
              <a:avLst/>
              <a:pathLst>
                <a:path w="0" h="210146">
                  <a:moveTo>
                    <a:pt x="0" y="2101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12948" y="3277744"/>
              <a:ext cx="0" cy="624858"/>
            </a:xfrm>
            <a:custGeom>
              <a:avLst/>
              <a:pathLst>
                <a:path w="0" h="624858">
                  <a:moveTo>
                    <a:pt x="0" y="6248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3277744"/>
              <a:ext cx="0" cy="76616"/>
            </a:xfrm>
            <a:custGeom>
              <a:avLst/>
              <a:pathLst>
                <a:path w="0" h="76616">
                  <a:moveTo>
                    <a:pt x="0" y="0"/>
                  </a:moveTo>
                  <a:lnTo>
                    <a:pt x="0" y="7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64487" y="3170482"/>
              <a:ext cx="0" cy="107262"/>
            </a:xfrm>
            <a:custGeom>
              <a:avLst/>
              <a:pathLst>
                <a:path w="0" h="107262">
                  <a:moveTo>
                    <a:pt x="0" y="107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58329" y="2497046"/>
              <a:ext cx="0" cy="1071807"/>
            </a:xfrm>
            <a:custGeom>
              <a:avLst/>
              <a:pathLst>
                <a:path w="0" h="1071807">
                  <a:moveTo>
                    <a:pt x="0" y="1071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412948" y="2497046"/>
              <a:ext cx="0" cy="32218"/>
            </a:xfrm>
            <a:custGeom>
              <a:avLst/>
              <a:pathLst>
                <a:path w="0" h="32218">
                  <a:moveTo>
                    <a:pt x="0" y="0"/>
                  </a:moveTo>
                  <a:lnTo>
                    <a:pt x="0" y="32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564487" y="2529264"/>
              <a:ext cx="0" cy="396045"/>
            </a:xfrm>
            <a:custGeom>
              <a:avLst/>
              <a:pathLst>
                <a:path w="0" h="396045">
                  <a:moveTo>
                    <a:pt x="0" y="0"/>
                  </a:moveTo>
                  <a:lnTo>
                    <a:pt x="0" y="396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12948" y="1944625"/>
              <a:ext cx="0" cy="552421"/>
            </a:xfrm>
            <a:custGeom>
              <a:avLst/>
              <a:pathLst>
                <a:path w="0" h="552421">
                  <a:moveTo>
                    <a:pt x="0" y="552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564487" y="1668807"/>
              <a:ext cx="0" cy="275817"/>
            </a:xfrm>
            <a:custGeom>
              <a:avLst/>
              <a:pathLst>
                <a:path w="0" h="275817">
                  <a:moveTo>
                    <a:pt x="0" y="275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872870" y="62657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872870" y="620447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872870" y="61431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2659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872870" y="6081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80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872870" y="602059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27FD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872870" y="59593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80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872870" y="589801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872870" y="58367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067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872870" y="5775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05C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872870" y="571413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80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872870" y="565284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872870" y="5591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72870" y="55302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872870" y="54689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872870" y="54076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F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872870" y="534637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872870" y="52850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2659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872870" y="52237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872870" y="51624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872870" y="510120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782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872870" y="503991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C81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72870" y="49786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72870" y="49173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D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72870" y="485603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B82B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72870" y="47947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72870" y="47334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72870" y="4672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811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872870" y="46108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872870" y="45495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872870" y="448827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9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872870" y="442698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9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872870" y="436569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F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872870" y="43043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182C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872870" y="424310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57ED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872870" y="418181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872870" y="41205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872870" y="40592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872870" y="39979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563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872870" y="39366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872870" y="38753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872870" y="38140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872870" y="37527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81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72870" y="36914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72870" y="3630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72870" y="356888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6811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72870" y="350759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D75B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2870" y="3446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C69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2870" y="33850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563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872870" y="3323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872870" y="326242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872870" y="32011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872870" y="3139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872870" y="30785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872870" y="3017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281B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872870" y="29559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872870" y="289466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872870" y="2833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A60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872870" y="27720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872870" y="271078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572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872870" y="26494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4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872870" y="258820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872870" y="25269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46D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872870" y="24656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87B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872870" y="240432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872870" y="23430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81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872870" y="22817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872870" y="222044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72870" y="21591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80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872870" y="2097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872870" y="203656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872870" y="19752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872870" y="191397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80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72870" y="18526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B81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872870" y="1791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80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872870" y="173010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F80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72870" y="16688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80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72870" y="1607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B81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72870" y="15462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72870" y="148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72870" y="14236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tx306"/>
            <p:cNvSpPr/>
            <p:nvPr/>
          </p:nvSpPr>
          <p:spPr>
            <a:xfrm>
              <a:off x="2918332" y="624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2918332" y="6179609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777BD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2918332" y="6118285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5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2918332" y="604568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804A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2918332" y="5983440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27FD1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2918332" y="5921544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804A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2918332" y="5861807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777BD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2918332" y="579892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06797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2918332" y="5737665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1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316" name="tx315"/>
            <p:cNvSpPr/>
            <p:nvPr/>
          </p:nvSpPr>
          <p:spPr>
            <a:xfrm>
              <a:off x="2918332" y="5677928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8061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2918332" y="561507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2918332" y="5555343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2918332" y="5506214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918332" y="5432757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E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918332" y="5383628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F6EA9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918332" y="532214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918332" y="5248879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5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918332" y="5187586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918332" y="5125531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918332" y="5076338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782BF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918332" y="5015871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81AB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918332" y="4954578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81D7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918332" y="489309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D69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918332" y="4819067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82BC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918332" y="4770700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918332" y="4696481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918332" y="4635188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8115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918332" y="4585996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918332" y="451260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918332" y="4450516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96A9E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918332" y="4402943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982BD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918332" y="4341650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F80D3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918332" y="4280357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182CE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918332" y="4219064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57ED0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918332" y="4157772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918332" y="4096479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918332" y="4022260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918332" y="3960173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1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918332" y="389888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918332" y="383758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34962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918332" y="3777057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918332" y="3715796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81D8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918332" y="3667429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918332" y="3593178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918332" y="353112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8118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918332" y="3470434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D75B9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918332" y="3410094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C699C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918332" y="3360965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1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918332" y="3299672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918332" y="3238379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918332" y="3177086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918332" y="311579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3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918332" y="304157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4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918332" y="2979488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281B5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918332" y="2918195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918332" y="285690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918332" y="2795609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608A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918332" y="2734316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918332" y="2673024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72B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918332" y="2611731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482CC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918332" y="2550438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918332" y="2489145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46DA5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918332" y="2427852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7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918332" y="2366559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918332" y="2305267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8190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918332" y="2243974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918332" y="21826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34962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918332" y="2121388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8042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918332" y="2061652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918332" y="2012522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918332" y="1951230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918332" y="1876217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806A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918332" y="181489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B8197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918332" y="175442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88081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918332" y="1692338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1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918332" y="1631649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8042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918332" y="1570547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B8197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918332" y="1509063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918332" y="1447167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918332" y="1385874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387" name="pl386"/>
            <p:cNvSpPr/>
            <p:nvPr/>
          </p:nvSpPr>
          <p:spPr>
            <a:xfrm>
              <a:off x="1200631" y="55366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516156" y="623512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516156" y="617383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516156" y="611253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516156" y="60512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516156" y="59899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516156" y="592865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516156" y="586736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516156" y="580607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516156" y="574478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516156" y="56834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516156" y="562219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516156" y="556090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516156" y="5499609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516156" y="5438316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516156" y="5377023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516156" y="5315731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516156" y="5254438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516156" y="51931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516156" y="51318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516156" y="507055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516156" y="50092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516156" y="49479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516156" y="48866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516156" y="48253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516156" y="476409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516156" y="470280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516156" y="46415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516156" y="45802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516156" y="45189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516156" y="44576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516156" y="439633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516156" y="43350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516156" y="42737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516156" y="42124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516156" y="41511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516156" y="40898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516156" y="40285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516156" y="39672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516156" y="39059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516156" y="38447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516156" y="37834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516156" y="37221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516156" y="36608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516156" y="35995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516156" y="35382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516156" y="34769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516156" y="34156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516156" y="33543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516156" y="32930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516156" y="32317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516156" y="31704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516156" y="31091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516156" y="30478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516156" y="29866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516156" y="29253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516156" y="28640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516156" y="280272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516156" y="274143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516156" y="26801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516156" y="26188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516156" y="25575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516156" y="24962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516156" y="243496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516156" y="237367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516156" y="23123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516156" y="22510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516156" y="21897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516156" y="21285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516156" y="206721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516156" y="200591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516156" y="194462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516156" y="188333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516156" y="18220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516156" y="176074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516156" y="169945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516156" y="163816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516156" y="157686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516156" y="151557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516156" y="14542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516156" y="139299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601018" y="6235123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601018" y="617383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601018" y="6112537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601018" y="6051245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601018" y="59899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601018" y="592865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601018" y="5867366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601018" y="580607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601018" y="574478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601018" y="56834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601018" y="562219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601018" y="5560902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601018" y="549960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601018" y="5438316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601018" y="537702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601018" y="5315731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601018" y="5254438"/>
              <a:ext cx="8486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601018" y="51931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601018" y="51318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601018" y="507055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601018" y="50092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601018" y="49479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601018" y="48866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601018" y="48253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601018" y="476409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601018" y="470280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601018" y="46415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601018" y="45802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601018" y="45189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601018" y="44576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601018" y="439633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601018" y="43350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601018" y="42737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601018" y="42124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601018" y="41511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601018" y="40898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601018" y="40285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601018" y="39672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601018" y="39059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601018" y="38447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601018" y="37834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601018" y="37221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601018" y="36608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601018" y="35995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601018" y="35382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601018" y="34769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601018" y="34156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601018" y="33543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601018" y="32930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601018" y="32317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601018" y="31704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601018" y="31091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601018" y="30478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601018" y="29866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601018" y="29253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601018" y="28640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601018" y="280272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601018" y="274143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601018" y="26801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601018" y="26188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601018" y="25575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601018" y="24962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601018" y="243496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601018" y="237367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601018" y="23123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601018" y="22510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601018" y="21897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601018" y="21285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601018" y="206721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1018" y="200591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601018" y="194462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601018" y="188333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601018" y="18220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601018" y="176074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601018" y="169945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601018" y="163816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601018" y="157686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601018" y="151557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601018" y="14542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601018" y="139299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685880" y="623512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685880" y="617383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685880" y="6112537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685880" y="6051245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685880" y="59899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685880" y="592865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685880" y="586736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685880" y="580607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685880" y="574478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685880" y="56834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685880" y="562219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685880" y="556090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685880" y="549960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685880" y="543831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685880" y="537702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685880" y="53157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685880" y="525443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685880" y="51931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685880" y="51318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685880" y="507055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685880" y="50092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685880" y="49479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685880" y="48866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685880" y="48253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685880" y="476409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685880" y="470280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685880" y="46415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685880" y="45802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685880" y="45189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685880" y="44576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685880" y="439633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685880" y="43350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685880" y="42737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685880" y="42124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685880" y="41511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685880" y="40898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685880" y="40285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685880" y="39672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685880" y="39059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685880" y="38447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685880" y="37834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685880" y="37221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685880" y="36608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685880" y="35995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685880" y="35382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685880" y="34769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685880" y="34156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685880" y="33543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685880" y="32930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685880" y="32317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685880" y="31704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685880" y="31091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685880" y="30478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685880" y="29866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685880" y="29253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685880" y="28640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685880" y="280272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685880" y="274143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685880" y="26801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685880" y="26188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685880" y="25575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685880" y="24962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685880" y="243496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685880" y="237367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685880" y="23123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685880" y="22510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685880" y="21897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685880" y="21285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685880" y="206721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685880" y="200591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685880" y="194462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685880" y="188333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685880" y="18220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685880" y="176074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685880" y="169945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685880" y="163816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685880" y="157686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685880" y="151557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685880" y="14542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685880" y="139299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770743" y="623512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770743" y="617383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770743" y="6112537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770743" y="6051245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770743" y="59899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770743" y="592865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770743" y="5867366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770743" y="5806073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770743" y="5744780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770743" y="5683488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770743" y="5622195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770743" y="5560902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770743" y="549960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770743" y="5438316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770743" y="537702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770743" y="5315731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770743" y="5254438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770743" y="51931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770743" y="513185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770743" y="507055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770743" y="50092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770743" y="49479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770743" y="48866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770743" y="48253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770743" y="476409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770743" y="470280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770743" y="46415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770743" y="45802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770743" y="45189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770743" y="44576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770743" y="439633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770743" y="43350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770743" y="42737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770743" y="42124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770743" y="41511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770743" y="40898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770743" y="40285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770743" y="39672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770743" y="39059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770743" y="38447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770743" y="37834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770743" y="37221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770743" y="36608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770743" y="35995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770743" y="35382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770743" y="34769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770743" y="34156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770743" y="33543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770743" y="32930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770743" y="32317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770743" y="31704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770743" y="31091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770743" y="30478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770743" y="29866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770743" y="29253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770743" y="28640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770743" y="280272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770743" y="274143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770743" y="26801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770743" y="26188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770743" y="25575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770743" y="24962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770743" y="243496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770743" y="237367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770743" y="23123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770743" y="22510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770743" y="21897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770743" y="21285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770743" y="2067211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770743" y="2005918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770743" y="1944625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770743" y="1883332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770743" y="1822039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770743" y="1760747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770743" y="1699454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770743" y="1638161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770743" y="1576868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770743" y="1515575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770743" y="1454282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770743" y="1392990"/>
              <a:ext cx="8486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855605" y="623512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855605" y="617383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855605" y="6112537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855605" y="605124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855605" y="5989952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855605" y="592865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855605" y="5867366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855605" y="580607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855605" y="574478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855605" y="5683488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855605" y="562219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855605" y="5560902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855605" y="549960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855605" y="5438316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855605" y="537702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855605" y="5315731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855605" y="5254438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855605" y="519314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855605" y="5131852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855605" y="5070559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855605" y="5009267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855605" y="4947974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855605" y="4886681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855605" y="4825388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855605" y="476409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855605" y="4702802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855605" y="46415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855605" y="45802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855605" y="45189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855605" y="44576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855605" y="439633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855605" y="4335045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855605" y="42737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855605" y="42124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855605" y="41511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855605" y="40898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855605" y="402858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855605" y="3967288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855605" y="39059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855605" y="384470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855605" y="378341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855605" y="372211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855605" y="366082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855605" y="3599531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855605" y="353823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855605" y="347694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855605" y="3415653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855605" y="3354360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855605" y="3293067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855605" y="3231774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855605" y="3170482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855605" y="3109189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855605" y="3047896"/>
              <a:ext cx="8486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855605" y="2986603"/>
              <a:ext cx="8486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855605" y="292531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855605" y="2864017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855605" y="280272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855605" y="2741432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855605" y="268013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855605" y="2618846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855605" y="255755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855605" y="249626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855605" y="2434968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855605" y="237367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855605" y="2312382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855605" y="225108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855605" y="2189796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855605" y="2128503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855605" y="2067211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855605" y="2005918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855605" y="194462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855605" y="1883332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855605" y="1822039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855605" y="1760747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855605" y="1699454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855605" y="1638161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855605" y="1576868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855605" y="1515575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855605" y="1454282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855605" y="1392990"/>
              <a:ext cx="8486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9" name="tx788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790" name="pic78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791" name="pl790"/>
            <p:cNvSpPr/>
            <p:nvPr/>
          </p:nvSpPr>
          <p:spPr>
            <a:xfrm>
              <a:off x="5403761" y="349957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403761" y="32250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5403761" y="29505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5228196" y="349957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228196" y="32250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5228196" y="295056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5517241" y="3474539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92.5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517241" y="3200036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95.0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517241" y="2925532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97.5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5517241" y="2651028"/>
              <a:ext cx="157162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100.0</a:t>
              </a:r>
            </a:p>
          </p:txBody>
        </p:sp>
        <p:sp>
          <p:nvSpPr>
            <p:cNvPr id="803" name="rc802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4" name="tx803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05" name="rc804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1" name="tx810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16" name="rc81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20" name="rc81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3" name="tx822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24" name="rc823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2025-04-16T13:15:47Z</dcterms:modified>
  <cp:category/>
</cp:coreProperties>
</file>