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9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80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83D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4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066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274B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26DA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96A9E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D804C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83DC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36493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06697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274B5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26DA6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2025-04-16T13:15:58Z</dcterms:modified>
  <cp:category/>
</cp:coreProperties>
</file>