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081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6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B80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80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081A7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46492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1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677B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B80D4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806C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B83D8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40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5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B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8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8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2025-04-16T13:16:03Z</dcterms:modified>
  <cp:category/>
</cp:coreProperties>
</file>