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373B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2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58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373B4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2B7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C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58087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2025-04-16T13:15:53Z</dcterms:modified>
  <cp:category/>
</cp:coreProperties>
</file>