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29339" y="626790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29339" y="621089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29339" y="615387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29339" y="609685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203927" y="603984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03927" y="598282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29339" y="592580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29339" y="586879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29339" y="581177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29339" y="575475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03927" y="569774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29339" y="564072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29339" y="558370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29339" y="552669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29339" y="546967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29339" y="541265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29339" y="535564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03927" y="529862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953103" y="5241609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29339" y="518459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329339" y="512757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29339" y="507055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329339" y="501354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953103" y="495652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078515" y="489951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329339" y="484249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329339" y="478547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329339" y="472846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329339" y="467144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329339" y="461442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03927" y="455741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03927" y="450039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03927" y="44433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03927" y="438636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03927" y="43293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203927" y="427232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203927" y="421531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203927" y="415829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203927" y="410127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03927" y="404426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03927" y="398724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29339" y="393022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29339" y="387321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29339" y="381619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329339" y="37591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203927" y="3702161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203927" y="364514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203927" y="358812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078515" y="3531112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078515" y="3474095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203927" y="341707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329339" y="336006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329339" y="330304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329339" y="32460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29339" y="31890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827691" y="3131995"/>
              <a:ext cx="627060" cy="0"/>
            </a:xfrm>
            <a:custGeom>
              <a:avLst/>
              <a:pathLst>
                <a:path w="627060" h="0">
                  <a:moveTo>
                    <a:pt x="0" y="0"/>
                  </a:moveTo>
                  <a:lnTo>
                    <a:pt x="62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03927" y="3074979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203927" y="3017962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29339" y="296094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29339" y="29039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29339" y="28469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078515" y="2789896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329339" y="273287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29339" y="267586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953103" y="2618846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078515" y="256183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329339" y="250481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29339" y="2447796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29339" y="239078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329339" y="233376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203927" y="227674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078515" y="2219730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329339" y="216271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329339" y="210569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329339" y="204868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203927" y="199166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329339" y="193464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329339" y="187763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329339" y="182061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03927" y="1763597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078515" y="1706581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203927" y="1649564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203927" y="159254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329339" y="153553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329339" y="147851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03927" y="142149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702279" y="45667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702279" y="5954316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078515" y="606835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203927" y="618238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078515" y="5840283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702279" y="499199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953103" y="551243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203927" y="561221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203927" y="544116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953103" y="5099068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03927" y="515608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203927" y="504205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953103" y="415031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078515" y="4728460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078515" y="4118382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203927" y="384470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702279" y="275406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827691" y="3345808"/>
              <a:ext cx="376236" cy="0"/>
            </a:xfrm>
            <a:custGeom>
              <a:avLst/>
              <a:pathLst>
                <a:path w="376236" h="0">
                  <a:moveTo>
                    <a:pt x="0" y="0"/>
                  </a:moveTo>
                  <a:lnTo>
                    <a:pt x="3762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203927" y="327453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827691" y="2894426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078515" y="299895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203927" y="290392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827691" y="2704371"/>
              <a:ext cx="501648" cy="0"/>
            </a:xfrm>
            <a:custGeom>
              <a:avLst/>
              <a:pathLst>
                <a:path w="501648" h="0">
                  <a:moveTo>
                    <a:pt x="0" y="0"/>
                  </a:moveTo>
                  <a:lnTo>
                    <a:pt x="5016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827691" y="253569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953103" y="245254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078515" y="2476305"/>
              <a:ext cx="250824" cy="0"/>
            </a:xfrm>
            <a:custGeom>
              <a:avLst/>
              <a:pathLst>
                <a:path w="250824" h="0">
                  <a:moveTo>
                    <a:pt x="0" y="0"/>
                  </a:moveTo>
                  <a:lnTo>
                    <a:pt x="2508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078515" y="2319509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03927" y="236227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827691" y="191207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953103" y="2134205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078515" y="2048680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203927" y="2105697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953103" y="168995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078515" y="1820614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203927" y="1877631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78515" y="1542658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203927" y="1507023"/>
              <a:ext cx="125412" cy="0"/>
            </a:xfrm>
            <a:custGeom>
              <a:avLst/>
              <a:pathLst>
                <a:path w="125412" h="0">
                  <a:moveTo>
                    <a:pt x="0" y="0"/>
                  </a:moveTo>
                  <a:lnTo>
                    <a:pt x="1254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329339" y="6182383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329339" y="618238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29339" y="6153874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329339" y="6096858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03927" y="6039841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203927" y="5982825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329339" y="5840283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329339" y="584028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29339" y="5811775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329339" y="5754758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203927" y="5512438"/>
              <a:ext cx="0" cy="185303"/>
            </a:xfrm>
            <a:custGeom>
              <a:avLst/>
              <a:pathLst>
                <a:path w="0" h="185303">
                  <a:moveTo>
                    <a:pt x="0" y="0"/>
                  </a:moveTo>
                  <a:lnTo>
                    <a:pt x="0" y="1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329339" y="5612217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29339" y="5583709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329339" y="5441167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29339" y="5441167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329339" y="5412659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329339" y="5355642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203927" y="5298626"/>
              <a:ext cx="0" cy="213812"/>
            </a:xfrm>
            <a:custGeom>
              <a:avLst/>
              <a:pathLst>
                <a:path w="0" h="213812">
                  <a:moveTo>
                    <a:pt x="0" y="2138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953103" y="4991990"/>
              <a:ext cx="0" cy="249618"/>
            </a:xfrm>
            <a:custGeom>
              <a:avLst/>
              <a:pathLst>
                <a:path w="0" h="249618">
                  <a:moveTo>
                    <a:pt x="0" y="0"/>
                  </a:moveTo>
                  <a:lnTo>
                    <a:pt x="0" y="249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329339" y="5156084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29339" y="5127576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329339" y="5042051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329339" y="5013543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953103" y="4956526"/>
              <a:ext cx="0" cy="35464"/>
            </a:xfrm>
            <a:custGeom>
              <a:avLst/>
              <a:pathLst>
                <a:path w="0" h="35464">
                  <a:moveTo>
                    <a:pt x="0" y="354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078515" y="4150312"/>
              <a:ext cx="0" cy="749197"/>
            </a:xfrm>
            <a:custGeom>
              <a:avLst/>
              <a:pathLst>
                <a:path w="0" h="749197">
                  <a:moveTo>
                    <a:pt x="0" y="0"/>
                  </a:moveTo>
                  <a:lnTo>
                    <a:pt x="0" y="749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329339" y="4728460"/>
              <a:ext cx="0" cy="114033"/>
            </a:xfrm>
            <a:custGeom>
              <a:avLst/>
              <a:pathLst>
                <a:path w="0" h="114033">
                  <a:moveTo>
                    <a:pt x="0" y="0"/>
                  </a:moveTo>
                  <a:lnTo>
                    <a:pt x="0" y="114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329339" y="4728460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329339" y="472846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329339" y="4671443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329339" y="4614427"/>
              <a:ext cx="0" cy="114033"/>
            </a:xfrm>
            <a:custGeom>
              <a:avLst/>
              <a:pathLst>
                <a:path w="0" h="114033">
                  <a:moveTo>
                    <a:pt x="0" y="114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203927" y="4118382"/>
              <a:ext cx="0" cy="439027"/>
            </a:xfrm>
            <a:custGeom>
              <a:avLst/>
              <a:pathLst>
                <a:path w="0" h="439027">
                  <a:moveTo>
                    <a:pt x="0" y="0"/>
                  </a:moveTo>
                  <a:lnTo>
                    <a:pt x="0" y="439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203927" y="4118382"/>
              <a:ext cx="0" cy="382011"/>
            </a:xfrm>
            <a:custGeom>
              <a:avLst/>
              <a:pathLst>
                <a:path w="0" h="382011">
                  <a:moveTo>
                    <a:pt x="0" y="0"/>
                  </a:moveTo>
                  <a:lnTo>
                    <a:pt x="0" y="3820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203927" y="4118382"/>
              <a:ext cx="0" cy="324994"/>
            </a:xfrm>
            <a:custGeom>
              <a:avLst/>
              <a:pathLst>
                <a:path w="0" h="324994">
                  <a:moveTo>
                    <a:pt x="0" y="0"/>
                  </a:moveTo>
                  <a:lnTo>
                    <a:pt x="0" y="3249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03927" y="4118382"/>
              <a:ext cx="0" cy="267977"/>
            </a:xfrm>
            <a:custGeom>
              <a:avLst/>
              <a:pathLst>
                <a:path w="0" h="267977">
                  <a:moveTo>
                    <a:pt x="0" y="0"/>
                  </a:moveTo>
                  <a:lnTo>
                    <a:pt x="0" y="267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203927" y="4118382"/>
              <a:ext cx="0" cy="210961"/>
            </a:xfrm>
            <a:custGeom>
              <a:avLst/>
              <a:pathLst>
                <a:path w="0" h="210961">
                  <a:moveTo>
                    <a:pt x="0" y="0"/>
                  </a:moveTo>
                  <a:lnTo>
                    <a:pt x="0" y="21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203927" y="4118382"/>
              <a:ext cx="0" cy="153944"/>
            </a:xfrm>
            <a:custGeom>
              <a:avLst/>
              <a:pathLst>
                <a:path w="0" h="153944">
                  <a:moveTo>
                    <a:pt x="0" y="0"/>
                  </a:moveTo>
                  <a:lnTo>
                    <a:pt x="0" y="153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203927" y="4118382"/>
              <a:ext cx="0" cy="96928"/>
            </a:xfrm>
            <a:custGeom>
              <a:avLst/>
              <a:pathLst>
                <a:path w="0" h="96928">
                  <a:moveTo>
                    <a:pt x="0" y="0"/>
                  </a:moveTo>
                  <a:lnTo>
                    <a:pt x="0" y="969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203927" y="4118382"/>
              <a:ext cx="0" cy="39911"/>
            </a:xfrm>
            <a:custGeom>
              <a:avLst/>
              <a:pathLst>
                <a:path w="0" h="39911">
                  <a:moveTo>
                    <a:pt x="0" y="0"/>
                  </a:moveTo>
                  <a:lnTo>
                    <a:pt x="0" y="39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203927" y="4101277"/>
              <a:ext cx="0" cy="17104"/>
            </a:xfrm>
            <a:custGeom>
              <a:avLst/>
              <a:pathLst>
                <a:path w="0" h="17104">
                  <a:moveTo>
                    <a:pt x="0" y="171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203927" y="4044261"/>
              <a:ext cx="0" cy="74121"/>
            </a:xfrm>
            <a:custGeom>
              <a:avLst/>
              <a:pathLst>
                <a:path w="0" h="74121">
                  <a:moveTo>
                    <a:pt x="0" y="741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203927" y="3987244"/>
              <a:ext cx="0" cy="131138"/>
            </a:xfrm>
            <a:custGeom>
              <a:avLst/>
              <a:pathLst>
                <a:path w="0" h="131138">
                  <a:moveTo>
                    <a:pt x="0" y="13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329339" y="3844703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329339" y="384470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329339" y="3816194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329339" y="3759178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203927" y="3702161"/>
              <a:ext cx="0" cy="416221"/>
            </a:xfrm>
            <a:custGeom>
              <a:avLst/>
              <a:pathLst>
                <a:path w="0" h="416221">
                  <a:moveTo>
                    <a:pt x="0" y="4162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203927" y="3645145"/>
              <a:ext cx="0" cy="473237"/>
            </a:xfrm>
            <a:custGeom>
              <a:avLst/>
              <a:pathLst>
                <a:path w="0" h="473237">
                  <a:moveTo>
                    <a:pt x="0" y="4732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203927" y="3588128"/>
              <a:ext cx="0" cy="530254"/>
            </a:xfrm>
            <a:custGeom>
              <a:avLst/>
              <a:pathLst>
                <a:path w="0" h="530254">
                  <a:moveTo>
                    <a:pt x="0" y="5302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078515" y="3531112"/>
              <a:ext cx="0" cy="619200"/>
            </a:xfrm>
            <a:custGeom>
              <a:avLst/>
              <a:pathLst>
                <a:path w="0" h="619200">
                  <a:moveTo>
                    <a:pt x="0" y="619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078515" y="3474095"/>
              <a:ext cx="0" cy="676216"/>
            </a:xfrm>
            <a:custGeom>
              <a:avLst/>
              <a:pathLst>
                <a:path w="0" h="676216">
                  <a:moveTo>
                    <a:pt x="0" y="676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203927" y="3345808"/>
              <a:ext cx="0" cy="71270"/>
            </a:xfrm>
            <a:custGeom>
              <a:avLst/>
              <a:pathLst>
                <a:path w="0" h="71270">
                  <a:moveTo>
                    <a:pt x="0" y="0"/>
                  </a:moveTo>
                  <a:lnTo>
                    <a:pt x="0" y="71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329339" y="3274537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329339" y="3274537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29339" y="3246029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29339" y="3189012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827691" y="2754063"/>
              <a:ext cx="0" cy="377932"/>
            </a:xfrm>
            <a:custGeom>
              <a:avLst/>
              <a:pathLst>
                <a:path w="0" h="377932">
                  <a:moveTo>
                    <a:pt x="0" y="0"/>
                  </a:moveTo>
                  <a:lnTo>
                    <a:pt x="0" y="3779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03927" y="2998957"/>
              <a:ext cx="0" cy="76022"/>
            </a:xfrm>
            <a:custGeom>
              <a:avLst/>
              <a:pathLst>
                <a:path w="0" h="76022">
                  <a:moveTo>
                    <a:pt x="0" y="0"/>
                  </a:moveTo>
                  <a:lnTo>
                    <a:pt x="0" y="760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203927" y="2998957"/>
              <a:ext cx="0" cy="19005"/>
            </a:xfrm>
            <a:custGeom>
              <a:avLst/>
              <a:pathLst>
                <a:path w="0" h="19005">
                  <a:moveTo>
                    <a:pt x="0" y="0"/>
                  </a:moveTo>
                  <a:lnTo>
                    <a:pt x="0" y="190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329339" y="2903929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329339" y="290392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29339" y="2846912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078515" y="2789896"/>
              <a:ext cx="0" cy="104530"/>
            </a:xfrm>
            <a:custGeom>
              <a:avLst/>
              <a:pathLst>
                <a:path w="0" h="104530">
                  <a:moveTo>
                    <a:pt x="0" y="1045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329339" y="2704371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329339" y="2675863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953103" y="2535697"/>
              <a:ext cx="0" cy="83149"/>
            </a:xfrm>
            <a:custGeom>
              <a:avLst/>
              <a:pathLst>
                <a:path w="0" h="83149">
                  <a:moveTo>
                    <a:pt x="0" y="0"/>
                  </a:moveTo>
                  <a:lnTo>
                    <a:pt x="0" y="83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78515" y="2452548"/>
              <a:ext cx="0" cy="109281"/>
            </a:xfrm>
            <a:custGeom>
              <a:avLst/>
              <a:pathLst>
                <a:path w="0" h="109281">
                  <a:moveTo>
                    <a:pt x="0" y="0"/>
                  </a:moveTo>
                  <a:lnTo>
                    <a:pt x="0" y="1092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29339" y="2476305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29339" y="2447796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329339" y="2362271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29339" y="2333763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203927" y="2276747"/>
              <a:ext cx="0" cy="42762"/>
            </a:xfrm>
            <a:custGeom>
              <a:avLst/>
              <a:pathLst>
                <a:path w="0" h="42762">
                  <a:moveTo>
                    <a:pt x="0" y="42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078515" y="2134205"/>
              <a:ext cx="0" cy="85524"/>
            </a:xfrm>
            <a:custGeom>
              <a:avLst/>
              <a:pathLst>
                <a:path w="0" h="85524">
                  <a:moveTo>
                    <a:pt x="0" y="0"/>
                  </a:moveTo>
                  <a:lnTo>
                    <a:pt x="0" y="85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329339" y="2105697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329339" y="2105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329339" y="2048680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203927" y="1991664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329339" y="1877631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329339" y="1877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329339" y="1820614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203927" y="1763597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078515" y="1689951"/>
              <a:ext cx="0" cy="16629"/>
            </a:xfrm>
            <a:custGeom>
              <a:avLst/>
              <a:pathLst>
                <a:path w="0" h="16629">
                  <a:moveTo>
                    <a:pt x="0" y="0"/>
                  </a:moveTo>
                  <a:lnTo>
                    <a:pt x="0" y="16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203927" y="1542658"/>
              <a:ext cx="0" cy="106906"/>
            </a:xfrm>
            <a:custGeom>
              <a:avLst/>
              <a:pathLst>
                <a:path w="0" h="106906">
                  <a:moveTo>
                    <a:pt x="0" y="0"/>
                  </a:moveTo>
                  <a:lnTo>
                    <a:pt x="0" y="10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203927" y="1542658"/>
              <a:ext cx="0" cy="49889"/>
            </a:xfrm>
            <a:custGeom>
              <a:avLst/>
              <a:pathLst>
                <a:path w="0" h="49889">
                  <a:moveTo>
                    <a:pt x="0" y="0"/>
                  </a:moveTo>
                  <a:lnTo>
                    <a:pt x="0" y="49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329339" y="1507023"/>
              <a:ext cx="0" cy="28508"/>
            </a:xfrm>
            <a:custGeom>
              <a:avLst/>
              <a:pathLst>
                <a:path w="0" h="28508">
                  <a:moveTo>
                    <a:pt x="0" y="0"/>
                  </a:moveTo>
                  <a:lnTo>
                    <a:pt x="0" y="285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329339" y="1478514"/>
              <a:ext cx="0" cy="28508"/>
            </a:xfrm>
            <a:custGeom>
              <a:avLst/>
              <a:pathLst>
                <a:path w="0" h="28508">
                  <a:moveTo>
                    <a:pt x="0" y="285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203927" y="1421498"/>
              <a:ext cx="0" cy="121160"/>
            </a:xfrm>
            <a:custGeom>
              <a:avLst/>
              <a:pathLst>
                <a:path w="0" h="121160">
                  <a:moveTo>
                    <a:pt x="0" y="121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702279" y="456679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702279" y="4566790"/>
              <a:ext cx="0" cy="1387526"/>
            </a:xfrm>
            <a:custGeom>
              <a:avLst/>
              <a:pathLst>
                <a:path w="0" h="1387526">
                  <a:moveTo>
                    <a:pt x="0" y="0"/>
                  </a:moveTo>
                  <a:lnTo>
                    <a:pt x="0" y="13875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078515" y="5954316"/>
              <a:ext cx="0" cy="114033"/>
            </a:xfrm>
            <a:custGeom>
              <a:avLst/>
              <a:pathLst>
                <a:path w="0" h="114033">
                  <a:moveTo>
                    <a:pt x="0" y="0"/>
                  </a:moveTo>
                  <a:lnTo>
                    <a:pt x="0" y="114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203927" y="6068350"/>
              <a:ext cx="0" cy="114033"/>
            </a:xfrm>
            <a:custGeom>
              <a:avLst/>
              <a:pathLst>
                <a:path w="0" h="114033">
                  <a:moveTo>
                    <a:pt x="0" y="0"/>
                  </a:moveTo>
                  <a:lnTo>
                    <a:pt x="0" y="114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078515" y="5840283"/>
              <a:ext cx="0" cy="114033"/>
            </a:xfrm>
            <a:custGeom>
              <a:avLst/>
              <a:pathLst>
                <a:path w="0" h="114033">
                  <a:moveTo>
                    <a:pt x="0" y="114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702279" y="4566790"/>
              <a:ext cx="0" cy="425200"/>
            </a:xfrm>
            <a:custGeom>
              <a:avLst/>
              <a:pathLst>
                <a:path w="0" h="425200">
                  <a:moveTo>
                    <a:pt x="0" y="0"/>
                  </a:moveTo>
                  <a:lnTo>
                    <a:pt x="0" y="4252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953103" y="4991990"/>
              <a:ext cx="0" cy="520447"/>
            </a:xfrm>
            <a:custGeom>
              <a:avLst/>
              <a:pathLst>
                <a:path w="0" h="520447">
                  <a:moveTo>
                    <a:pt x="0" y="0"/>
                  </a:moveTo>
                  <a:lnTo>
                    <a:pt x="0" y="520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203927" y="5512438"/>
              <a:ext cx="0" cy="99779"/>
            </a:xfrm>
            <a:custGeom>
              <a:avLst/>
              <a:pathLst>
                <a:path w="0" h="99779">
                  <a:moveTo>
                    <a:pt x="0" y="0"/>
                  </a:moveTo>
                  <a:lnTo>
                    <a:pt x="0" y="99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203927" y="5441167"/>
              <a:ext cx="0" cy="71270"/>
            </a:xfrm>
            <a:custGeom>
              <a:avLst/>
              <a:pathLst>
                <a:path w="0" h="71270">
                  <a:moveTo>
                    <a:pt x="0" y="71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953103" y="4991990"/>
              <a:ext cx="0" cy="107077"/>
            </a:xfrm>
            <a:custGeom>
              <a:avLst/>
              <a:pathLst>
                <a:path w="0" h="107077">
                  <a:moveTo>
                    <a:pt x="0" y="0"/>
                  </a:moveTo>
                  <a:lnTo>
                    <a:pt x="0" y="1070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203927" y="5099068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2203927" y="5042051"/>
              <a:ext cx="0" cy="57016"/>
            </a:xfrm>
            <a:custGeom>
              <a:avLst/>
              <a:pathLst>
                <a:path w="0" h="57016">
                  <a:moveTo>
                    <a:pt x="0" y="570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953103" y="4150312"/>
              <a:ext cx="0" cy="841678"/>
            </a:xfrm>
            <a:custGeom>
              <a:avLst/>
              <a:pathLst>
                <a:path w="0" h="841678">
                  <a:moveTo>
                    <a:pt x="0" y="8416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2078515" y="4150312"/>
              <a:ext cx="0" cy="578148"/>
            </a:xfrm>
            <a:custGeom>
              <a:avLst/>
              <a:pathLst>
                <a:path w="0" h="578148">
                  <a:moveTo>
                    <a:pt x="0" y="0"/>
                  </a:moveTo>
                  <a:lnTo>
                    <a:pt x="0" y="57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2078515" y="4118382"/>
              <a:ext cx="0" cy="31929"/>
            </a:xfrm>
            <a:custGeom>
              <a:avLst/>
              <a:pathLst>
                <a:path w="0" h="31929">
                  <a:moveTo>
                    <a:pt x="0" y="319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2203927" y="3844703"/>
              <a:ext cx="0" cy="273679"/>
            </a:xfrm>
            <a:custGeom>
              <a:avLst/>
              <a:pathLst>
                <a:path w="0" h="273679">
                  <a:moveTo>
                    <a:pt x="0" y="2736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702279" y="2754063"/>
              <a:ext cx="0" cy="1812727"/>
            </a:xfrm>
            <a:custGeom>
              <a:avLst/>
              <a:pathLst>
                <a:path w="0" h="1812727">
                  <a:moveTo>
                    <a:pt x="0" y="1812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827691" y="2754063"/>
              <a:ext cx="0" cy="591745"/>
            </a:xfrm>
            <a:custGeom>
              <a:avLst/>
              <a:pathLst>
                <a:path w="0" h="591745">
                  <a:moveTo>
                    <a:pt x="0" y="0"/>
                  </a:moveTo>
                  <a:lnTo>
                    <a:pt x="0" y="591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2203927" y="3274537"/>
              <a:ext cx="0" cy="71270"/>
            </a:xfrm>
            <a:custGeom>
              <a:avLst/>
              <a:pathLst>
                <a:path w="0" h="71270">
                  <a:moveTo>
                    <a:pt x="0" y="71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827691" y="2754063"/>
              <a:ext cx="0" cy="140363"/>
            </a:xfrm>
            <a:custGeom>
              <a:avLst/>
              <a:pathLst>
                <a:path w="0" h="140363">
                  <a:moveTo>
                    <a:pt x="0" y="0"/>
                  </a:moveTo>
                  <a:lnTo>
                    <a:pt x="0" y="1403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2078515" y="2894426"/>
              <a:ext cx="0" cy="104530"/>
            </a:xfrm>
            <a:custGeom>
              <a:avLst/>
              <a:pathLst>
                <a:path w="0" h="104530">
                  <a:moveTo>
                    <a:pt x="0" y="0"/>
                  </a:moveTo>
                  <a:lnTo>
                    <a:pt x="0" y="1045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2203927" y="2903929"/>
              <a:ext cx="0" cy="95027"/>
            </a:xfrm>
            <a:custGeom>
              <a:avLst/>
              <a:pathLst>
                <a:path w="0" h="95027">
                  <a:moveTo>
                    <a:pt x="0" y="95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827691" y="2704371"/>
              <a:ext cx="0" cy="49691"/>
            </a:xfrm>
            <a:custGeom>
              <a:avLst/>
              <a:pathLst>
                <a:path w="0" h="49691">
                  <a:moveTo>
                    <a:pt x="0" y="496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827691" y="2535697"/>
              <a:ext cx="0" cy="218365"/>
            </a:xfrm>
            <a:custGeom>
              <a:avLst/>
              <a:pathLst>
                <a:path w="0" h="218365">
                  <a:moveTo>
                    <a:pt x="0" y="2183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953103" y="2452548"/>
              <a:ext cx="0" cy="83149"/>
            </a:xfrm>
            <a:custGeom>
              <a:avLst/>
              <a:pathLst>
                <a:path w="0" h="83149">
                  <a:moveTo>
                    <a:pt x="0" y="8314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078515" y="2452548"/>
              <a:ext cx="0" cy="23756"/>
            </a:xfrm>
            <a:custGeom>
              <a:avLst/>
              <a:pathLst>
                <a:path w="0" h="23756">
                  <a:moveTo>
                    <a:pt x="0" y="0"/>
                  </a:moveTo>
                  <a:lnTo>
                    <a:pt x="0" y="237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078515" y="2319509"/>
              <a:ext cx="0" cy="133038"/>
            </a:xfrm>
            <a:custGeom>
              <a:avLst/>
              <a:pathLst>
                <a:path w="0" h="133038">
                  <a:moveTo>
                    <a:pt x="0" y="1330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203927" y="2319509"/>
              <a:ext cx="0" cy="42762"/>
            </a:xfrm>
            <a:custGeom>
              <a:avLst/>
              <a:pathLst>
                <a:path w="0" h="42762">
                  <a:moveTo>
                    <a:pt x="0" y="0"/>
                  </a:moveTo>
                  <a:lnTo>
                    <a:pt x="0" y="42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827691" y="1912078"/>
              <a:ext cx="0" cy="841984"/>
            </a:xfrm>
            <a:custGeom>
              <a:avLst/>
              <a:pathLst>
                <a:path w="0" h="841984">
                  <a:moveTo>
                    <a:pt x="0" y="8419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953103" y="1912078"/>
              <a:ext cx="0" cy="222127"/>
            </a:xfrm>
            <a:custGeom>
              <a:avLst/>
              <a:pathLst>
                <a:path w="0" h="222127">
                  <a:moveTo>
                    <a:pt x="0" y="0"/>
                  </a:moveTo>
                  <a:lnTo>
                    <a:pt x="0" y="222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078515" y="2048680"/>
              <a:ext cx="0" cy="85524"/>
            </a:xfrm>
            <a:custGeom>
              <a:avLst/>
              <a:pathLst>
                <a:path w="0" h="85524">
                  <a:moveTo>
                    <a:pt x="0" y="855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203927" y="2048680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953103" y="1689951"/>
              <a:ext cx="0" cy="222127"/>
            </a:xfrm>
            <a:custGeom>
              <a:avLst/>
              <a:pathLst>
                <a:path w="0" h="222127">
                  <a:moveTo>
                    <a:pt x="0" y="2221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078515" y="1689951"/>
              <a:ext cx="0" cy="130663"/>
            </a:xfrm>
            <a:custGeom>
              <a:avLst/>
              <a:pathLst>
                <a:path w="0" h="130663">
                  <a:moveTo>
                    <a:pt x="0" y="0"/>
                  </a:moveTo>
                  <a:lnTo>
                    <a:pt x="0" y="1306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203927" y="1820614"/>
              <a:ext cx="0" cy="57016"/>
            </a:xfrm>
            <a:custGeom>
              <a:avLst/>
              <a:pathLst>
                <a:path w="0" h="57016">
                  <a:moveTo>
                    <a:pt x="0" y="0"/>
                  </a:moveTo>
                  <a:lnTo>
                    <a:pt x="0" y="57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078515" y="1542658"/>
              <a:ext cx="0" cy="147292"/>
            </a:xfrm>
            <a:custGeom>
              <a:avLst/>
              <a:pathLst>
                <a:path w="0" h="147292">
                  <a:moveTo>
                    <a:pt x="0" y="1472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203927" y="1507023"/>
              <a:ext cx="0" cy="35635"/>
            </a:xfrm>
            <a:custGeom>
              <a:avLst/>
              <a:pathLst>
                <a:path w="0" h="35635">
                  <a:moveTo>
                    <a:pt x="0" y="356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458514" y="626790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458514" y="621089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458514" y="615387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458514" y="609685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458514" y="603984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458514" y="598282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458514" y="592580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458514" y="586879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458514" y="581177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458514" y="575475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458514" y="569774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458514" y="564072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458514" y="558370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458514" y="552669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458514" y="546967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458514" y="541265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458514" y="535564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458514" y="529862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458514" y="524160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458514" y="518459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458514" y="512757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458514" y="507055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58514" y="501354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458514" y="495652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458514" y="489951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458514" y="484249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458514" y="478547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458514" y="472846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458514" y="467144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458514" y="46144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2458514" y="455741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2458514" y="450039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2458514" y="44433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2458514" y="438636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2458514" y="432934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2458514" y="427232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2458514" y="421531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2458514" y="415829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2458514" y="410127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2458514" y="404426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458514" y="398724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458514" y="39302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458514" y="387321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458514" y="381619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458514" y="37591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458514" y="370216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58514" y="364514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58514" y="358812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8514" y="353111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8514" y="347409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58514" y="341707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58514" y="336006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58514" y="330304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458514" y="324602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458514" y="318901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458514" y="3131995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458514" y="307497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458514" y="301796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80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458514" y="296094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458514" y="290392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458514" y="2846912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458514" y="278989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458514" y="2732879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458514" y="267586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458514" y="261884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458514" y="256183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458514" y="250481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F80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458514" y="2447796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458514" y="239078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458514" y="233376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458514" y="227674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458514" y="221973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458514" y="2162713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458514" y="210569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458514" y="2048680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458514" y="199166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458514" y="193464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5D82C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458514" y="187763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458514" y="182061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458514" y="1763597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458514" y="170658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657CC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458514" y="164956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8819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458514" y="159254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3597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458514" y="1535531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458514" y="1478514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458514" y="1421498"/>
              <a:ext cx="37623" cy="0"/>
            </a:xfrm>
            <a:custGeom>
              <a:avLst/>
              <a:pathLst>
                <a:path w="37623" h="0">
                  <a:moveTo>
                    <a:pt x="37623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339" name="tx338"/>
            <p:cNvSpPr/>
            <p:nvPr/>
          </p:nvSpPr>
          <p:spPr>
            <a:xfrm>
              <a:off x="2496138" y="6230940"/>
              <a:ext cx="61441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Blastocystis sp. NMH</a:t>
              </a:r>
            </a:p>
          </p:txBody>
        </p:sp>
        <p:sp>
          <p:nvSpPr>
            <p:cNvPr id="340" name="tx339"/>
            <p:cNvSpPr/>
            <p:nvPr/>
          </p:nvSpPr>
          <p:spPr>
            <a:xfrm>
              <a:off x="2496138" y="6173923"/>
              <a:ext cx="5927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Blastocystis sp. JDR</a:t>
              </a:r>
            </a:p>
          </p:txBody>
        </p:sp>
        <p:sp>
          <p:nvSpPr>
            <p:cNvPr id="341" name="tx340"/>
            <p:cNvSpPr/>
            <p:nvPr/>
          </p:nvSpPr>
          <p:spPr>
            <a:xfrm>
              <a:off x="2496138" y="6116716"/>
              <a:ext cx="585577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Blastocystis sp. BT1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2496138" y="6059890"/>
              <a:ext cx="73020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Blastocystis sp. Blastoise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496138" y="6002874"/>
              <a:ext cx="74834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Blastocystis sp. subtype 4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96138" y="5945063"/>
              <a:ext cx="107006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Blastocystis sp. ATCC 50177/Nand II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496138" y="5888046"/>
              <a:ext cx="7123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Hondaea fermentalgiana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2496138" y="5831030"/>
              <a:ext cx="12002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Schizochytrium aggregatum ATCC 28209</a:t>
              </a:r>
            </a:p>
          </p:txBody>
        </p:sp>
        <p:sp>
          <p:nvSpPr>
            <p:cNvPr id="347" name="tx346"/>
            <p:cNvSpPr/>
            <p:nvPr/>
          </p:nvSpPr>
          <p:spPr>
            <a:xfrm>
              <a:off x="2496138" y="5774013"/>
              <a:ext cx="131934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Aurantiochytrium limacinum ATCC MYA-1381</a:t>
              </a:r>
            </a:p>
          </p:txBody>
        </p:sp>
        <p:sp>
          <p:nvSpPr>
            <p:cNvPr id="348" name="tx347"/>
            <p:cNvSpPr/>
            <p:nvPr/>
          </p:nvSpPr>
          <p:spPr>
            <a:xfrm>
              <a:off x="2496138" y="5717791"/>
              <a:ext cx="820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Aplanochytrium kerguelense</a:t>
              </a:r>
            </a:p>
          </p:txBody>
        </p:sp>
        <p:sp>
          <p:nvSpPr>
            <p:cNvPr id="349" name="tx348"/>
            <p:cNvSpPr/>
            <p:nvPr/>
          </p:nvSpPr>
          <p:spPr>
            <a:xfrm>
              <a:off x="2496138" y="5660774"/>
              <a:ext cx="49538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Achlya hypogyna</a:t>
              </a:r>
            </a:p>
          </p:txBody>
        </p:sp>
        <p:sp>
          <p:nvSpPr>
            <p:cNvPr id="350" name="tx349"/>
            <p:cNvSpPr/>
            <p:nvPr/>
          </p:nvSpPr>
          <p:spPr>
            <a:xfrm>
              <a:off x="2496138" y="5602963"/>
              <a:ext cx="72681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Saprolegnia diclina VS20</a:t>
              </a:r>
            </a:p>
          </p:txBody>
        </p:sp>
        <p:sp>
          <p:nvSpPr>
            <p:cNvPr id="351" name="tx350"/>
            <p:cNvSpPr/>
            <p:nvPr/>
          </p:nvSpPr>
          <p:spPr>
            <a:xfrm>
              <a:off x="2496138" y="5545947"/>
              <a:ext cx="101242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Saprolegnia parasitica CBS 223.65</a:t>
              </a:r>
            </a:p>
          </p:txBody>
        </p:sp>
        <p:sp>
          <p:nvSpPr>
            <p:cNvPr id="352" name="tx351"/>
            <p:cNvSpPr/>
            <p:nvPr/>
          </p:nvSpPr>
          <p:spPr>
            <a:xfrm>
              <a:off x="2496138" y="5489724"/>
              <a:ext cx="69060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Aphanomyces invadans</a:t>
              </a:r>
            </a:p>
          </p:txBody>
        </p:sp>
        <p:sp>
          <p:nvSpPr>
            <p:cNvPr id="353" name="tx352"/>
            <p:cNvSpPr/>
            <p:nvPr/>
          </p:nvSpPr>
          <p:spPr>
            <a:xfrm>
              <a:off x="2496138" y="5432708"/>
              <a:ext cx="66885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Aphanomyces stellatus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2496138" y="5375691"/>
              <a:ext cx="60015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astaci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496138" y="5318674"/>
              <a:ext cx="70867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Aphanomyces euteiches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2496138" y="5274584"/>
              <a:ext cx="639949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Thraustotheca clavata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2496138" y="5204641"/>
              <a:ext cx="4484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Albugo candida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2496138" y="5146831"/>
              <a:ext cx="94344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[Pythium] brassicae (nom. inval.)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2496138" y="5089814"/>
              <a:ext cx="8063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Globisporangium splendens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2496138" y="5033592"/>
              <a:ext cx="56029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Pythium insidiosum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2496138" y="4976575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Pythium oligandrum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2496138" y="4919558"/>
              <a:ext cx="6581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Lagenidium giganteum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2496138" y="4862542"/>
              <a:ext cx="82796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Hyaloperonospora brassicae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2496138" y="4806287"/>
              <a:ext cx="69060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Peronospora matthiolae</a:t>
              </a:r>
            </a:p>
          </p:txBody>
        </p:sp>
        <p:sp>
          <p:nvSpPr>
            <p:cNvPr id="365" name="tx364"/>
            <p:cNvSpPr/>
            <p:nvPr/>
          </p:nvSpPr>
          <p:spPr>
            <a:xfrm>
              <a:off x="2496138" y="4749271"/>
              <a:ext cx="6363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Peronospora belbahrii</a:t>
              </a:r>
            </a:p>
          </p:txBody>
        </p:sp>
        <p:sp>
          <p:nvSpPr>
            <p:cNvPr id="366" name="tx365"/>
            <p:cNvSpPr/>
            <p:nvPr/>
          </p:nvSpPr>
          <p:spPr>
            <a:xfrm>
              <a:off x="2496138" y="4691460"/>
              <a:ext cx="56769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Peronospora effusa</a:t>
              </a:r>
            </a:p>
          </p:txBody>
        </p:sp>
        <p:sp>
          <p:nvSpPr>
            <p:cNvPr id="367" name="tx366"/>
            <p:cNvSpPr/>
            <p:nvPr/>
          </p:nvSpPr>
          <p:spPr>
            <a:xfrm>
              <a:off x="2496138" y="4634444"/>
              <a:ext cx="62191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Peronospora farinosa</a:t>
              </a:r>
            </a:p>
          </p:txBody>
        </p:sp>
        <p:sp>
          <p:nvSpPr>
            <p:cNvPr id="368" name="tx367"/>
            <p:cNvSpPr/>
            <p:nvPr/>
          </p:nvSpPr>
          <p:spPr>
            <a:xfrm>
              <a:off x="2496138" y="4578221"/>
              <a:ext cx="67971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Peronospora destructor</a:t>
              </a:r>
            </a:p>
          </p:txBody>
        </p:sp>
        <p:sp>
          <p:nvSpPr>
            <p:cNvPr id="369" name="tx368"/>
            <p:cNvSpPr/>
            <p:nvPr/>
          </p:nvSpPr>
          <p:spPr>
            <a:xfrm>
              <a:off x="2496138" y="4520442"/>
              <a:ext cx="65449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aleatoria</a:t>
              </a:r>
            </a:p>
          </p:txBody>
        </p:sp>
        <p:sp>
          <p:nvSpPr>
            <p:cNvPr id="370" name="tx369"/>
            <p:cNvSpPr/>
            <p:nvPr/>
          </p:nvSpPr>
          <p:spPr>
            <a:xfrm>
              <a:off x="2496138" y="4462632"/>
              <a:ext cx="101254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Phytophthora kernoviae 00238/432</a:t>
              </a:r>
            </a:p>
          </p:txBody>
        </p:sp>
        <p:sp>
          <p:nvSpPr>
            <p:cNvPr id="371" name="tx370"/>
            <p:cNvSpPr/>
            <p:nvPr/>
          </p:nvSpPr>
          <p:spPr>
            <a:xfrm>
              <a:off x="2496138" y="4406409"/>
              <a:ext cx="66519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ramorum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2496138" y="4349393"/>
              <a:ext cx="51345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rubi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2496138" y="4292376"/>
              <a:ext cx="74850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Phytophthora boehmeriae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2496138" y="4235359"/>
              <a:ext cx="56048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sojae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2496138" y="4178343"/>
              <a:ext cx="54241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idaei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2496138" y="4120532"/>
              <a:ext cx="66170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Phytophthora fragariae</a:t>
              </a:r>
            </a:p>
          </p:txBody>
        </p:sp>
        <p:sp>
          <p:nvSpPr>
            <p:cNvPr id="377" name="tx376"/>
            <p:cNvSpPr/>
            <p:nvPr/>
          </p:nvSpPr>
          <p:spPr>
            <a:xfrm>
              <a:off x="2496138" y="4064310"/>
              <a:ext cx="672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cactorum</a:t>
              </a:r>
            </a:p>
          </p:txBody>
        </p:sp>
        <p:sp>
          <p:nvSpPr>
            <p:cNvPr id="378" name="tx377"/>
            <p:cNvSpPr/>
            <p:nvPr/>
          </p:nvSpPr>
          <p:spPr>
            <a:xfrm>
              <a:off x="2496138" y="4007293"/>
              <a:ext cx="72674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Phytophthora megakarya</a:t>
              </a:r>
            </a:p>
          </p:txBody>
        </p:sp>
        <p:sp>
          <p:nvSpPr>
            <p:cNvPr id="379" name="tx378"/>
            <p:cNvSpPr/>
            <p:nvPr/>
          </p:nvSpPr>
          <p:spPr>
            <a:xfrm>
              <a:off x="2496138" y="3950276"/>
              <a:ext cx="7484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Phytophthora citrophthora</a:t>
              </a:r>
            </a:p>
          </p:txBody>
        </p:sp>
        <p:sp>
          <p:nvSpPr>
            <p:cNvPr id="380" name="tx379"/>
            <p:cNvSpPr/>
            <p:nvPr/>
          </p:nvSpPr>
          <p:spPr>
            <a:xfrm>
              <a:off x="2496138" y="3893069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P1976</a:t>
              </a:r>
            </a:p>
          </p:txBody>
        </p:sp>
        <p:sp>
          <p:nvSpPr>
            <p:cNvPr id="381" name="tx380"/>
            <p:cNvSpPr/>
            <p:nvPr/>
          </p:nvSpPr>
          <p:spPr>
            <a:xfrm>
              <a:off x="2496138" y="3836053"/>
              <a:ext cx="907680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P1569</a:t>
              </a:r>
            </a:p>
          </p:txBody>
        </p:sp>
        <p:sp>
          <p:nvSpPr>
            <p:cNvPr id="382" name="tx381"/>
            <p:cNvSpPr/>
            <p:nvPr/>
          </p:nvSpPr>
          <p:spPr>
            <a:xfrm>
              <a:off x="2496138" y="3779036"/>
              <a:ext cx="94385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P10297</a:t>
              </a:r>
            </a:p>
          </p:txBody>
        </p:sp>
        <p:sp>
          <p:nvSpPr>
            <p:cNvPr id="383" name="tx382"/>
            <p:cNvSpPr/>
            <p:nvPr/>
          </p:nvSpPr>
          <p:spPr>
            <a:xfrm>
              <a:off x="2496138" y="3721416"/>
              <a:ext cx="9509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nicotianae CJ01A1</a:t>
              </a:r>
            </a:p>
          </p:txBody>
        </p:sp>
        <p:sp>
          <p:nvSpPr>
            <p:cNvPr id="384" name="tx383"/>
            <p:cNvSpPr/>
            <p:nvPr/>
          </p:nvSpPr>
          <p:spPr>
            <a:xfrm>
              <a:off x="2496138" y="3664399"/>
              <a:ext cx="85330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Phytophthora infestans T30-4</a:t>
              </a:r>
            </a:p>
          </p:txBody>
        </p:sp>
        <p:sp>
          <p:nvSpPr>
            <p:cNvPr id="385" name="tx384"/>
            <p:cNvSpPr/>
            <p:nvPr/>
          </p:nvSpPr>
          <p:spPr>
            <a:xfrm>
              <a:off x="2496138" y="3608177"/>
              <a:ext cx="11785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Phytophthora cinnamomi var. cinnamomi</a:t>
              </a:r>
            </a:p>
          </p:txBody>
        </p:sp>
        <p:sp>
          <p:nvSpPr>
            <p:cNvPr id="386" name="tx385"/>
            <p:cNvSpPr/>
            <p:nvPr/>
          </p:nvSpPr>
          <p:spPr>
            <a:xfrm>
              <a:off x="2496138" y="3551160"/>
              <a:ext cx="60380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Phytophthora capsici</a:t>
              </a:r>
            </a:p>
          </p:txBody>
        </p:sp>
        <p:sp>
          <p:nvSpPr>
            <p:cNvPr id="387" name="tx386"/>
            <p:cNvSpPr/>
            <p:nvPr/>
          </p:nvSpPr>
          <p:spPr>
            <a:xfrm>
              <a:off x="2496138" y="3494906"/>
              <a:ext cx="60377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Plasmopara halstedii</a:t>
              </a:r>
            </a:p>
          </p:txBody>
        </p:sp>
        <p:sp>
          <p:nvSpPr>
            <p:cNvPr id="388" name="tx387"/>
            <p:cNvSpPr/>
            <p:nvPr/>
          </p:nvSpPr>
          <p:spPr>
            <a:xfrm>
              <a:off x="2496138" y="3450053"/>
              <a:ext cx="46635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Bremia lactucae</a:t>
              </a:r>
            </a:p>
          </p:txBody>
        </p:sp>
        <p:sp>
          <p:nvSpPr>
            <p:cNvPr id="389" name="tx388"/>
            <p:cNvSpPr/>
            <p:nvPr/>
          </p:nvSpPr>
          <p:spPr>
            <a:xfrm>
              <a:off x="2496138" y="3380111"/>
              <a:ext cx="74824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Parmales sp. scaly parma</a:t>
              </a:r>
            </a:p>
          </p:txBody>
        </p:sp>
        <p:sp>
          <p:nvSpPr>
            <p:cNvPr id="390" name="tx389"/>
            <p:cNvSpPr/>
            <p:nvPr/>
          </p:nvSpPr>
          <p:spPr>
            <a:xfrm>
              <a:off x="2496138" y="3322300"/>
              <a:ext cx="80976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Triparma laevis f. longispina</a:t>
              </a:r>
            </a:p>
          </p:txBody>
        </p:sp>
        <p:sp>
          <p:nvSpPr>
            <p:cNvPr id="391" name="tx390"/>
            <p:cNvSpPr/>
            <p:nvPr/>
          </p:nvSpPr>
          <p:spPr>
            <a:xfrm>
              <a:off x="2496138" y="3266840"/>
              <a:ext cx="563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Triparma verrucosa</a:t>
              </a:r>
            </a:p>
          </p:txBody>
        </p:sp>
        <p:sp>
          <p:nvSpPr>
            <p:cNvPr id="392" name="tx391"/>
            <p:cNvSpPr/>
            <p:nvPr/>
          </p:nvSpPr>
          <p:spPr>
            <a:xfrm>
              <a:off x="2496138" y="3209061"/>
              <a:ext cx="49157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Triparma strigata</a:t>
              </a:r>
            </a:p>
          </p:txBody>
        </p:sp>
        <p:sp>
          <p:nvSpPr>
            <p:cNvPr id="393" name="tx392"/>
            <p:cNvSpPr/>
            <p:nvPr/>
          </p:nvSpPr>
          <p:spPr>
            <a:xfrm>
              <a:off x="2496138" y="3152806"/>
              <a:ext cx="59281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Triparma columacea</a:t>
              </a:r>
            </a:p>
          </p:txBody>
        </p:sp>
        <p:sp>
          <p:nvSpPr>
            <p:cNvPr id="394" name="tx393"/>
            <p:cNvSpPr/>
            <p:nvPr/>
          </p:nvSpPr>
          <p:spPr>
            <a:xfrm>
              <a:off x="2496138" y="3094234"/>
              <a:ext cx="90755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Pelagophyceae sp. CCMP2097</a:t>
              </a:r>
            </a:p>
          </p:txBody>
        </p:sp>
        <p:sp>
          <p:nvSpPr>
            <p:cNvPr id="395" name="tx394"/>
            <p:cNvSpPr/>
            <p:nvPr/>
          </p:nvSpPr>
          <p:spPr>
            <a:xfrm>
              <a:off x="2496138" y="3038773"/>
              <a:ext cx="350717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Monodopsis</a:t>
              </a:r>
            </a:p>
          </p:txBody>
        </p:sp>
        <p:sp>
          <p:nvSpPr>
            <p:cNvPr id="396" name="tx395"/>
            <p:cNvSpPr/>
            <p:nvPr/>
          </p:nvSpPr>
          <p:spPr>
            <a:xfrm>
              <a:off x="2496138" y="2980963"/>
              <a:ext cx="102677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8047">
                      <a:alpha val="100000"/>
                    </a:srgbClr>
                  </a:solidFill>
                  <a:latin typeface="Arial"/>
                  <a:cs typeface="Arial"/>
                </a:rPr>
                <a:t>Nannochloropsis salina CCMP1776</a:t>
              </a:r>
            </a:p>
          </p:txBody>
        </p:sp>
        <p:sp>
          <p:nvSpPr>
            <p:cNvPr id="397" name="tx396"/>
            <p:cNvSpPr/>
            <p:nvPr/>
          </p:nvSpPr>
          <p:spPr>
            <a:xfrm>
              <a:off x="2496138" y="2924740"/>
              <a:ext cx="76292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Nannochloropsis oceanica</a:t>
              </a:r>
            </a:p>
          </p:txBody>
        </p:sp>
        <p:sp>
          <p:nvSpPr>
            <p:cNvPr id="398" name="tx397"/>
            <p:cNvSpPr/>
            <p:nvPr/>
          </p:nvSpPr>
          <p:spPr>
            <a:xfrm>
              <a:off x="2496138" y="2866961"/>
              <a:ext cx="7521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Nannochloropsis gaditana</a:t>
              </a:r>
            </a:p>
          </p:txBody>
        </p:sp>
        <p:sp>
          <p:nvSpPr>
            <p:cNvPr id="399" name="tx398"/>
            <p:cNvSpPr/>
            <p:nvPr/>
          </p:nvSpPr>
          <p:spPr>
            <a:xfrm>
              <a:off x="2496138" y="2810707"/>
              <a:ext cx="58932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Nannochloropsis sp.</a:t>
              </a:r>
            </a:p>
          </p:txBody>
        </p:sp>
        <p:sp>
          <p:nvSpPr>
            <p:cNvPr id="400" name="tx399"/>
            <p:cNvSpPr/>
            <p:nvPr/>
          </p:nvSpPr>
          <p:spPr>
            <a:xfrm>
              <a:off x="2496138" y="2765854"/>
              <a:ext cx="2675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Vischeria</a:t>
              </a:r>
            </a:p>
          </p:txBody>
        </p:sp>
        <p:sp>
          <p:nvSpPr>
            <p:cNvPr id="401" name="tx400"/>
            <p:cNvSpPr/>
            <p:nvPr/>
          </p:nvSpPr>
          <p:spPr>
            <a:xfrm>
              <a:off x="2496138" y="2695848"/>
              <a:ext cx="831457" cy="603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Ochromonas sp. CCMP1393</a:t>
              </a:r>
            </a:p>
          </p:txBody>
        </p:sp>
        <p:sp>
          <p:nvSpPr>
            <p:cNvPr id="402" name="tx401"/>
            <p:cNvSpPr/>
            <p:nvPr/>
          </p:nvSpPr>
          <p:spPr>
            <a:xfrm>
              <a:off x="2496138" y="2638101"/>
              <a:ext cx="85321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Paraphysomonas imperforata</a:t>
              </a:r>
            </a:p>
          </p:txBody>
        </p:sp>
        <p:sp>
          <p:nvSpPr>
            <p:cNvPr id="403" name="tx402"/>
            <p:cNvSpPr/>
            <p:nvPr/>
          </p:nvSpPr>
          <p:spPr>
            <a:xfrm>
              <a:off x="2496138" y="2594804"/>
              <a:ext cx="50246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Tribonema minus</a:t>
              </a:r>
            </a:p>
          </p:txBody>
        </p:sp>
        <p:sp>
          <p:nvSpPr>
            <p:cNvPr id="404" name="tx403"/>
            <p:cNvSpPr/>
            <p:nvPr/>
          </p:nvSpPr>
          <p:spPr>
            <a:xfrm>
              <a:off x="2496138" y="2524068"/>
              <a:ext cx="614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Sargassum fusiforme</a:t>
              </a:r>
            </a:p>
          </p:txBody>
        </p:sp>
        <p:sp>
          <p:nvSpPr>
            <p:cNvPr id="405" name="tx404"/>
            <p:cNvSpPr/>
            <p:nvPr/>
          </p:nvSpPr>
          <p:spPr>
            <a:xfrm>
              <a:off x="2496138" y="2467813"/>
              <a:ext cx="54238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F8072">
                      <a:alpha val="100000"/>
                    </a:srgbClr>
                  </a:solidFill>
                  <a:latin typeface="Arial"/>
                  <a:cs typeface="Arial"/>
                </a:rPr>
                <a:t>Undaria pinnatifida</a:t>
              </a:r>
            </a:p>
          </p:txBody>
        </p:sp>
        <p:sp>
          <p:nvSpPr>
            <p:cNvPr id="406" name="tx405"/>
            <p:cNvSpPr/>
            <p:nvPr/>
          </p:nvSpPr>
          <p:spPr>
            <a:xfrm>
              <a:off x="2496138" y="2423755"/>
              <a:ext cx="46279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Alaria esculenta</a:t>
              </a:r>
            </a:p>
          </p:txBody>
        </p:sp>
        <p:sp>
          <p:nvSpPr>
            <p:cNvPr id="407" name="tx406"/>
            <p:cNvSpPr/>
            <p:nvPr/>
          </p:nvSpPr>
          <p:spPr>
            <a:xfrm>
              <a:off x="2496138" y="2353812"/>
              <a:ext cx="650715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Nemacystus decipiens</a:t>
              </a:r>
            </a:p>
          </p:txBody>
        </p:sp>
        <p:sp>
          <p:nvSpPr>
            <p:cNvPr id="408" name="tx407"/>
            <p:cNvSpPr/>
            <p:nvPr/>
          </p:nvSpPr>
          <p:spPr>
            <a:xfrm>
              <a:off x="2496138" y="2296764"/>
              <a:ext cx="73760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Cladosiphon okamuranus</a:t>
              </a:r>
            </a:p>
          </p:txBody>
        </p:sp>
        <p:sp>
          <p:nvSpPr>
            <p:cNvPr id="409" name="tx408"/>
            <p:cNvSpPr/>
            <p:nvPr/>
          </p:nvSpPr>
          <p:spPr>
            <a:xfrm>
              <a:off x="2496138" y="2240541"/>
              <a:ext cx="63985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Ectocarpus siliculosus</a:t>
              </a:r>
            </a:p>
          </p:txBody>
        </p:sp>
        <p:sp>
          <p:nvSpPr>
            <p:cNvPr id="410" name="tx409"/>
            <p:cNvSpPr/>
            <p:nvPr/>
          </p:nvSpPr>
          <p:spPr>
            <a:xfrm>
              <a:off x="2496138" y="2194863"/>
              <a:ext cx="730272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Chaetoceros tenuissimus</a:t>
              </a:r>
            </a:p>
          </p:txBody>
        </p:sp>
        <p:sp>
          <p:nvSpPr>
            <p:cNvPr id="411" name="tx410"/>
            <p:cNvSpPr/>
            <p:nvPr/>
          </p:nvSpPr>
          <p:spPr>
            <a:xfrm>
              <a:off x="2496138" y="2124952"/>
              <a:ext cx="628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Conticribra weissflogii</a:t>
              </a:r>
            </a:p>
          </p:txBody>
        </p:sp>
        <p:sp>
          <p:nvSpPr>
            <p:cNvPr id="412" name="tx411"/>
            <p:cNvSpPr/>
            <p:nvPr/>
          </p:nvSpPr>
          <p:spPr>
            <a:xfrm>
              <a:off x="2496138" y="2068697"/>
              <a:ext cx="1113607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Thalassiosira pseudonana CCMP1335</a:t>
              </a:r>
            </a:p>
          </p:txBody>
        </p:sp>
        <p:sp>
          <p:nvSpPr>
            <p:cNvPr id="413" name="tx412"/>
            <p:cNvSpPr/>
            <p:nvPr/>
          </p:nvSpPr>
          <p:spPr>
            <a:xfrm>
              <a:off x="2496138" y="2024639"/>
              <a:ext cx="61813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Minidiscus trioculatus</a:t>
              </a:r>
            </a:p>
          </p:txBody>
        </p:sp>
        <p:sp>
          <p:nvSpPr>
            <p:cNvPr id="414" name="tx413"/>
            <p:cNvSpPr/>
            <p:nvPr/>
          </p:nvSpPr>
          <p:spPr>
            <a:xfrm>
              <a:off x="2496138" y="1953902"/>
              <a:ext cx="52412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Cyclotella cryptica</a:t>
              </a:r>
            </a:p>
          </p:txBody>
        </p:sp>
        <p:sp>
          <p:nvSpPr>
            <p:cNvPr id="415" name="tx414"/>
            <p:cNvSpPr/>
            <p:nvPr/>
          </p:nvSpPr>
          <p:spPr>
            <a:xfrm>
              <a:off x="2496138" y="1897679"/>
              <a:ext cx="8061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5D82C7">
                      <a:alpha val="100000"/>
                    </a:srgbClr>
                  </a:solidFill>
                  <a:latin typeface="Arial"/>
                  <a:cs typeface="Arial"/>
                </a:rPr>
                <a:t>Mayamaea pseudoterrestris</a:t>
              </a:r>
            </a:p>
          </p:txBody>
        </p:sp>
        <p:sp>
          <p:nvSpPr>
            <p:cNvPr id="416" name="tx415"/>
            <p:cNvSpPr/>
            <p:nvPr/>
          </p:nvSpPr>
          <p:spPr>
            <a:xfrm>
              <a:off x="2496138" y="1852795"/>
              <a:ext cx="487949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Fistulifera solaris</a:t>
              </a:r>
            </a:p>
          </p:txBody>
        </p:sp>
        <p:sp>
          <p:nvSpPr>
            <p:cNvPr id="417" name="tx416"/>
            <p:cNvSpPr/>
            <p:nvPr/>
          </p:nvSpPr>
          <p:spPr>
            <a:xfrm>
              <a:off x="2496138" y="1795746"/>
              <a:ext cx="535048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Seminavis robusta</a:t>
              </a:r>
            </a:p>
          </p:txBody>
        </p:sp>
        <p:sp>
          <p:nvSpPr>
            <p:cNvPr id="418" name="tx417"/>
            <p:cNvSpPr/>
            <p:nvPr/>
          </p:nvSpPr>
          <p:spPr>
            <a:xfrm>
              <a:off x="2496138" y="1725836"/>
              <a:ext cx="120751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Phaeodactylum tricornutum CCAP 1055/1</a:t>
              </a:r>
            </a:p>
          </p:txBody>
        </p:sp>
        <p:sp>
          <p:nvSpPr>
            <p:cNvPr id="419" name="tx418"/>
            <p:cNvSpPr/>
            <p:nvPr/>
          </p:nvSpPr>
          <p:spPr>
            <a:xfrm>
              <a:off x="2496138" y="1682539"/>
              <a:ext cx="34347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657CC8">
                      <a:alpha val="100000"/>
                    </a:srgbClr>
                  </a:solidFill>
                  <a:latin typeface="Arial"/>
                  <a:cs typeface="Arial"/>
                </a:rPr>
                <a:t>Entomoneis</a:t>
              </a:r>
            </a:p>
          </p:txBody>
        </p:sp>
        <p:sp>
          <p:nvSpPr>
            <p:cNvPr id="420" name="tx419"/>
            <p:cNvSpPr/>
            <p:nvPr/>
          </p:nvSpPr>
          <p:spPr>
            <a:xfrm>
              <a:off x="2496138" y="1611802"/>
              <a:ext cx="101575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8819C">
                      <a:alpha val="100000"/>
                    </a:srgbClr>
                  </a:solidFill>
                  <a:latin typeface="Arial"/>
                  <a:cs typeface="Arial"/>
                </a:rPr>
                <a:t>Fragilariopsis cylindrus CCMP1102</a:t>
              </a:r>
            </a:p>
          </p:txBody>
        </p:sp>
        <p:sp>
          <p:nvSpPr>
            <p:cNvPr id="421" name="tx420"/>
            <p:cNvSpPr/>
            <p:nvPr/>
          </p:nvSpPr>
          <p:spPr>
            <a:xfrm>
              <a:off x="2496138" y="1568506"/>
              <a:ext cx="8242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3597D">
                      <a:alpha val="100000"/>
                    </a:srgbClr>
                  </a:solidFill>
                  <a:latin typeface="Arial"/>
                  <a:cs typeface="Arial"/>
                </a:rPr>
                <a:t>Pseudo-nitzschia multiseries</a:t>
              </a:r>
            </a:p>
          </p:txBody>
        </p:sp>
        <p:sp>
          <p:nvSpPr>
            <p:cNvPr id="422" name="tx421"/>
            <p:cNvSpPr/>
            <p:nvPr/>
          </p:nvSpPr>
          <p:spPr>
            <a:xfrm>
              <a:off x="2496138" y="1499325"/>
              <a:ext cx="48080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Nitzschia putrida</a:t>
              </a:r>
            </a:p>
          </p:txBody>
        </p:sp>
        <p:sp>
          <p:nvSpPr>
            <p:cNvPr id="423" name="tx422"/>
            <p:cNvSpPr/>
            <p:nvPr/>
          </p:nvSpPr>
          <p:spPr>
            <a:xfrm>
              <a:off x="2496138" y="1442309"/>
              <a:ext cx="62543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Nitzschia inconspicua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2496138" y="1383736"/>
              <a:ext cx="71213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Cylindrotheca closterium</a:t>
              </a:r>
            </a:p>
          </p:txBody>
        </p:sp>
        <p:sp>
          <p:nvSpPr>
            <p:cNvPr id="425" name="pl424"/>
            <p:cNvSpPr/>
            <p:nvPr/>
          </p:nvSpPr>
          <p:spPr>
            <a:xfrm>
              <a:off x="1200631" y="4566790"/>
              <a:ext cx="501648" cy="0"/>
            </a:xfrm>
            <a:custGeom>
              <a:avLst/>
              <a:pathLst>
                <a:path w="501648" h="0">
                  <a:moveTo>
                    <a:pt x="50164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318841" y="623939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318841" y="618238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318841" y="612536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318841" y="606835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318841" y="601133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318841" y="595431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318841" y="589730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318841" y="584028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318841" y="578326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318841" y="572625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318841" y="566923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318841" y="561221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318841" y="5555200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318841" y="549818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318841" y="544116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318841" y="538415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318841" y="532713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318841" y="527011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318841" y="521310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318841" y="515608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318841" y="509906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318841" y="504205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318841" y="498503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318841" y="492801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318841" y="487100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318841" y="481398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318841" y="475696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318841" y="469995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318841" y="464293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318841" y="458591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318841" y="452890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318841" y="447188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318841" y="441486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3318841" y="435785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3318841" y="430083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3318841" y="424381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3318841" y="418680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3318841" y="412978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3318841" y="407276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3318841" y="4015752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3318841" y="395873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3318841" y="390171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3318841" y="384470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3318841" y="378768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3318841" y="3730670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3318841" y="367365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3318841" y="361663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3318841" y="3559620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3318841" y="350260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3318841" y="344558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3318841" y="338857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3318841" y="333155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3318841" y="327453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3318841" y="321752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3318841" y="3160504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3318841" y="310348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3318841" y="3046471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3318841" y="2989454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3318841" y="293243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3318841" y="2875421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3318841" y="2818404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3318841" y="2761388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3318841" y="2704371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3318841" y="2647354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3318841" y="2590338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3318841" y="2533321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3318841" y="247630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3318841" y="2419288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3318841" y="2362271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3318841" y="230525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3318841" y="2248238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3318841" y="21912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3318841" y="213420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3318841" y="20771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3318841" y="20201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3318841" y="196315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3318841" y="19061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3318841" y="18491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3318841" y="17921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3318841" y="17350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3318841" y="16780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3318841" y="162105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3318841" y="15640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3318841" y="150702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3318841" y="14500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3318841" y="139299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3416662" y="623939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3416662" y="61823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3416662" y="612536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3416662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3416662" y="60113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3416662" y="595431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3416662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3416662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3416662" y="5783267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3416662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3416662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3416662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3416662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3416662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3416662" y="544116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3416662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3416662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3416662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3416662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3416662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3416662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3416662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3416662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3416662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3416662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416662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3416662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3416662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3416662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3416662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3416662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3416662" y="44718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3416662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3416662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3416662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3416662" y="42438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3416662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3416662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3416662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3416662" y="4015752"/>
              <a:ext cx="97821" cy="57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3416662" y="39587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3416662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3416662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3416662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3416662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3416662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3416662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3416662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3416662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3416662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3416662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3416662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3416662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3416662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3416662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3416662" y="3103487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3416662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3416662" y="298945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3416662" y="2932437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3416662" y="2875421"/>
              <a:ext cx="97821" cy="57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3416662" y="2818404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3416662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3416662" y="270437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3416662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3416662" y="2590338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3416662" y="25333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3416662" y="24763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3416662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3416662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3416662" y="23052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3416662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3416662" y="21912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3416662" y="213420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3416662" y="20771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3416662" y="20201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3416662" y="1963155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3416662" y="19061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3416662" y="184912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3416662" y="17921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3416662" y="173508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3416662" y="16780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3416662" y="162105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3416662" y="1564039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3416662" y="1507023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3416662" y="145000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3416662" y="1392990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3514484" y="623939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3514484" y="61823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3514484" y="612536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3514484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3514484" y="60113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3514484" y="595431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3514484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3514484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3514484" y="57832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3514484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3514484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3514484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3514484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3514484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3514484" y="54411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3514484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3514484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3514484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3514484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3514484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3514484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3514484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3514484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3514484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3514484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3514484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3514484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3514484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3514484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3514484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3514484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3514484" y="447188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3514484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3514484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3514484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3514484" y="42438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3514484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3514484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3514484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3514484" y="40157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3514484" y="39587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3514484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3514484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3514484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3514484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3514484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3514484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3514484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3514484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3514484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3514484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3514484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3514484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3514484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3514484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3514484" y="31034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3514484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3514484" y="29894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3514484" y="29324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3514484" y="28754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3514484" y="28184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3514484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3514484" y="27043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3514484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3514484" y="25903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3514484" y="25333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3514484" y="24763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3514484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3514484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3514484" y="23052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3514484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3514484" y="21912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3514484" y="21342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3514484" y="20771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3514484" y="20201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3514484" y="19631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3514484" y="19061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3514484" y="18491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3514484" y="17921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3514484" y="17350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3514484" y="16780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3514484" y="162105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3514484" y="15640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3514484" y="150702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3514484" y="14500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3514484" y="139299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3612305" y="623939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3612305" y="618238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3612305" y="612536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3612305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3612305" y="601133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3612305" y="5954316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3612305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3612305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3612305" y="57832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3612305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3612305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3612305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3612305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3612305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3612305" y="54411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3612305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3612305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3612305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3612305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3612305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3612305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3612305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3612305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3612305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3612305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3612305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3612305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3612305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3612305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3612305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3612305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3612305" y="44718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3612305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3612305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3612305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3612305" y="4243819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3612305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3612305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3612305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3612305" y="4015752"/>
              <a:ext cx="97821" cy="57016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3612305" y="3958736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3612305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3612305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3612305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3612305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3612305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3612305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3612305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3612305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3612305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3612305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3612305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3612305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3612305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3612305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3612305" y="31034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3612305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3612305" y="29894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3612305" y="29324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3612305" y="28754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3612305" y="28184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3612305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3612305" y="27043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3612305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3612305" y="25903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612305" y="2533321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3612305" y="2476305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3612305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3612305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3612305" y="2305255"/>
              <a:ext cx="97821" cy="57016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3612305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3612305" y="21912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3612305" y="21342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3612305" y="20771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3612305" y="2020172"/>
              <a:ext cx="97821" cy="5701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3612305" y="19631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3612305" y="19061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3612305" y="18491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3612305" y="17921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3612305" y="17350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3612305" y="16780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3612305" y="162105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3612305" y="15640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3612305" y="1507023"/>
              <a:ext cx="97821" cy="5701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3612305" y="14500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3612305" y="139299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3710127" y="623939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3710127" y="61823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3710127" y="612536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3710127" y="60683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3710127" y="60113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3710127" y="595431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3710127" y="58973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3710127" y="584028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3710127" y="57832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3710127" y="572625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3710127" y="566923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3710127" y="56122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3710127" y="555520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3710127" y="54981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3710127" y="544116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3710127" y="53841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3710127" y="53271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3710127" y="527011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3710127" y="52131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3710127" y="515608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3710127" y="50990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3710127" y="504205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3710127" y="498503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3710127" y="49280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3710127" y="487100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3710127" y="48139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3710127" y="475696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3710127" y="46999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3710127" y="46429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3710127" y="458591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3710127" y="45289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3710127" y="447188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3710127" y="44148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3710127" y="43578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3710127" y="430083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3710127" y="42438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3710127" y="418680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3710127" y="41297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3710127" y="407276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3710127" y="401575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3710127" y="39587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3710127" y="390171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3710127" y="38447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3710127" y="378768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3710127" y="37306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3710127" y="36736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3710127" y="361663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3710127" y="35596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3710127" y="350260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3710127" y="34455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3710127" y="338857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3710127" y="333155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3710127" y="32745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3710127" y="321752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3710127" y="31605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3710127" y="310348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3710127" y="30464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3710127" y="29894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3710127" y="2932437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3710127" y="28754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3710127" y="281840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3710127" y="27613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3710127" y="27043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3710127" y="2647354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3710127" y="25903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3710127" y="253332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3710127" y="24763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3710127" y="241928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3710127" y="2362271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3710127" y="23052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3710127" y="2248238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3710127" y="21912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3710127" y="213420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3710127" y="20771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3710127" y="20201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3710127" y="1963155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3710127" y="19061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3710127" y="184912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3710127" y="17921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3710127" y="173508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3710127" y="1678072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3710127" y="162105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3710127" y="1564039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3710127" y="1507023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3710127" y="1450006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3710127" y="1392990"/>
              <a:ext cx="97821" cy="5701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57" name="tx856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858" name="pic85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859" name="pl858"/>
            <p:cNvSpPr/>
            <p:nvPr/>
          </p:nvSpPr>
          <p:spPr>
            <a:xfrm>
              <a:off x="5403761" y="358741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5403761" y="328363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5403761" y="297984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5228196" y="358741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5228196" y="328363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5228196" y="297984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tx866"/>
            <p:cNvSpPr/>
            <p:nvPr/>
          </p:nvSpPr>
          <p:spPr>
            <a:xfrm>
              <a:off x="5517241" y="3562380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92.5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5517241" y="3258596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95.0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5517241" y="2954812"/>
              <a:ext cx="122237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97.5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5517241" y="2651028"/>
              <a:ext cx="157162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100.0</a:t>
              </a:r>
            </a:p>
          </p:txBody>
        </p:sp>
        <p:sp>
          <p:nvSpPr>
            <p:cNvPr id="871" name="rc870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872" name="tx871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873" name="rc872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5229996" y="4759146"/>
              <a:ext cx="215855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tx882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884" name="tx883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885" name="tx884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886" name="tx885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887" name="tx886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888" name="tx887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889" name="tx888"/>
            <p:cNvSpPr/>
            <p:nvPr/>
          </p:nvSpPr>
          <p:spPr>
            <a:xfrm>
              <a:off x="1018783" y="942406"/>
              <a:ext cx="2225240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2025-04-16T13:15:41Z</dcterms:modified>
  <cp:category/>
</cp:coreProperties>
</file>