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218618" cy="2473613"/>
            </a:xfrm>
            <a:custGeom>
              <a:avLst/>
              <a:pathLst>
                <a:path w="218618" h="2473613">
                  <a:moveTo>
                    <a:pt x="0" y="2473613"/>
                  </a:moveTo>
                  <a:lnTo>
                    <a:pt x="7538" y="2388650"/>
                  </a:lnTo>
                  <a:lnTo>
                    <a:pt x="15077" y="2303687"/>
                  </a:lnTo>
                  <a:lnTo>
                    <a:pt x="22615" y="2218724"/>
                  </a:lnTo>
                  <a:lnTo>
                    <a:pt x="30154" y="2133760"/>
                  </a:lnTo>
                  <a:lnTo>
                    <a:pt x="37692" y="2048797"/>
                  </a:lnTo>
                  <a:lnTo>
                    <a:pt x="45231" y="1963834"/>
                  </a:lnTo>
                  <a:lnTo>
                    <a:pt x="52769" y="1878871"/>
                  </a:lnTo>
                  <a:lnTo>
                    <a:pt x="60308" y="1793907"/>
                  </a:lnTo>
                  <a:lnTo>
                    <a:pt x="67847" y="1708944"/>
                  </a:lnTo>
                  <a:lnTo>
                    <a:pt x="75385" y="1623981"/>
                  </a:lnTo>
                  <a:lnTo>
                    <a:pt x="82924" y="1539018"/>
                  </a:lnTo>
                  <a:lnTo>
                    <a:pt x="90462" y="1454054"/>
                  </a:lnTo>
                  <a:lnTo>
                    <a:pt x="98001" y="1369091"/>
                  </a:lnTo>
                  <a:lnTo>
                    <a:pt x="105539" y="1284128"/>
                  </a:lnTo>
                  <a:lnTo>
                    <a:pt x="113078" y="1199165"/>
                  </a:lnTo>
                  <a:lnTo>
                    <a:pt x="120616" y="1114201"/>
                  </a:lnTo>
                  <a:lnTo>
                    <a:pt x="128155" y="1029238"/>
                  </a:lnTo>
                  <a:lnTo>
                    <a:pt x="135694" y="944275"/>
                  </a:lnTo>
                  <a:lnTo>
                    <a:pt x="143232" y="859312"/>
                  </a:lnTo>
                  <a:lnTo>
                    <a:pt x="150771" y="774348"/>
                  </a:lnTo>
                  <a:lnTo>
                    <a:pt x="158309" y="689385"/>
                  </a:lnTo>
                  <a:lnTo>
                    <a:pt x="165848" y="604422"/>
                  </a:lnTo>
                  <a:lnTo>
                    <a:pt x="173386" y="519459"/>
                  </a:lnTo>
                  <a:lnTo>
                    <a:pt x="180925" y="434495"/>
                  </a:lnTo>
                  <a:lnTo>
                    <a:pt x="188464" y="349532"/>
                  </a:lnTo>
                  <a:lnTo>
                    <a:pt x="196002" y="264569"/>
                  </a:lnTo>
                  <a:lnTo>
                    <a:pt x="203541" y="179606"/>
                  </a:lnTo>
                  <a:lnTo>
                    <a:pt x="211079" y="94642"/>
                  </a:lnTo>
                  <a:lnTo>
                    <a:pt x="218618" y="9679"/>
                  </a:lnTo>
                  <a:lnTo>
                    <a:pt x="109416" y="2421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CE896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5486400" y="1759248"/>
              <a:ext cx="2045262" cy="2463934"/>
            </a:xfrm>
            <a:custGeom>
              <a:avLst/>
              <a:pathLst>
                <a:path w="2045262" h="2463934">
                  <a:moveTo>
                    <a:pt x="0" y="2463934"/>
                  </a:moveTo>
                  <a:lnTo>
                    <a:pt x="70526" y="2415958"/>
                  </a:lnTo>
                  <a:lnTo>
                    <a:pt x="141052" y="2367983"/>
                  </a:lnTo>
                  <a:lnTo>
                    <a:pt x="211578" y="2320008"/>
                  </a:lnTo>
                  <a:lnTo>
                    <a:pt x="282105" y="2272033"/>
                  </a:lnTo>
                  <a:lnTo>
                    <a:pt x="352631" y="2224057"/>
                  </a:lnTo>
                  <a:lnTo>
                    <a:pt x="423157" y="2176082"/>
                  </a:lnTo>
                  <a:lnTo>
                    <a:pt x="493684" y="2128107"/>
                  </a:lnTo>
                  <a:lnTo>
                    <a:pt x="564210" y="2080132"/>
                  </a:lnTo>
                  <a:lnTo>
                    <a:pt x="634736" y="2032156"/>
                  </a:lnTo>
                  <a:lnTo>
                    <a:pt x="705262" y="1984181"/>
                  </a:lnTo>
                  <a:lnTo>
                    <a:pt x="775789" y="1936206"/>
                  </a:lnTo>
                  <a:lnTo>
                    <a:pt x="846315" y="1888231"/>
                  </a:lnTo>
                  <a:lnTo>
                    <a:pt x="916841" y="1840255"/>
                  </a:lnTo>
                  <a:lnTo>
                    <a:pt x="987368" y="1792280"/>
                  </a:lnTo>
                  <a:lnTo>
                    <a:pt x="1057894" y="1744305"/>
                  </a:lnTo>
                  <a:lnTo>
                    <a:pt x="1128420" y="1696330"/>
                  </a:lnTo>
                  <a:lnTo>
                    <a:pt x="1198947" y="1648354"/>
                  </a:lnTo>
                  <a:lnTo>
                    <a:pt x="1269473" y="1600379"/>
                  </a:lnTo>
                  <a:lnTo>
                    <a:pt x="1339999" y="1552404"/>
                  </a:lnTo>
                  <a:lnTo>
                    <a:pt x="1410525" y="1504429"/>
                  </a:lnTo>
                  <a:lnTo>
                    <a:pt x="1481052" y="1456453"/>
                  </a:lnTo>
                  <a:lnTo>
                    <a:pt x="1551578" y="1408478"/>
                  </a:lnTo>
                  <a:lnTo>
                    <a:pt x="1622104" y="1360503"/>
                  </a:lnTo>
                  <a:lnTo>
                    <a:pt x="1692631" y="1312528"/>
                  </a:lnTo>
                  <a:lnTo>
                    <a:pt x="1763157" y="1264552"/>
                  </a:lnTo>
                  <a:lnTo>
                    <a:pt x="1833683" y="1216577"/>
                  </a:lnTo>
                  <a:lnTo>
                    <a:pt x="1904210" y="1168602"/>
                  </a:lnTo>
                  <a:lnTo>
                    <a:pt x="1974736" y="1120627"/>
                  </a:lnTo>
                  <a:lnTo>
                    <a:pt x="2045262" y="1072651"/>
                  </a:lnTo>
                  <a:lnTo>
                    <a:pt x="1996732" y="1003857"/>
                  </a:lnTo>
                  <a:lnTo>
                    <a:pt x="1945889" y="936753"/>
                  </a:lnTo>
                  <a:lnTo>
                    <a:pt x="1892791" y="871419"/>
                  </a:lnTo>
                  <a:lnTo>
                    <a:pt x="1837502" y="807929"/>
                  </a:lnTo>
                  <a:lnTo>
                    <a:pt x="1780083" y="746357"/>
                  </a:lnTo>
                  <a:lnTo>
                    <a:pt x="1720603" y="686776"/>
                  </a:lnTo>
                  <a:lnTo>
                    <a:pt x="1659129" y="629253"/>
                  </a:lnTo>
                  <a:lnTo>
                    <a:pt x="1595734" y="573855"/>
                  </a:lnTo>
                  <a:lnTo>
                    <a:pt x="1530490" y="520646"/>
                  </a:lnTo>
                  <a:lnTo>
                    <a:pt x="1463473" y="469689"/>
                  </a:lnTo>
                  <a:lnTo>
                    <a:pt x="1394761" y="421042"/>
                  </a:lnTo>
                  <a:lnTo>
                    <a:pt x="1324433" y="374761"/>
                  </a:lnTo>
                  <a:lnTo>
                    <a:pt x="1252571" y="330900"/>
                  </a:lnTo>
                  <a:lnTo>
                    <a:pt x="1179258" y="289511"/>
                  </a:lnTo>
                  <a:lnTo>
                    <a:pt x="1104579" y="250640"/>
                  </a:lnTo>
                  <a:lnTo>
                    <a:pt x="1028620" y="214333"/>
                  </a:lnTo>
                  <a:lnTo>
                    <a:pt x="951470" y="180631"/>
                  </a:lnTo>
                  <a:lnTo>
                    <a:pt x="873218" y="149575"/>
                  </a:lnTo>
                  <a:lnTo>
                    <a:pt x="793954" y="121200"/>
                  </a:lnTo>
                  <a:lnTo>
                    <a:pt x="713770" y="95538"/>
                  </a:lnTo>
                  <a:lnTo>
                    <a:pt x="632760" y="72620"/>
                  </a:lnTo>
                  <a:lnTo>
                    <a:pt x="551017" y="52472"/>
                  </a:lnTo>
                  <a:lnTo>
                    <a:pt x="468635" y="35118"/>
                  </a:lnTo>
                  <a:lnTo>
                    <a:pt x="385711" y="20577"/>
                  </a:lnTo>
                  <a:lnTo>
                    <a:pt x="302339" y="8866"/>
                  </a:lnTo>
                  <a:lnTo>
                    <a:pt x="218618" y="0"/>
                  </a:lnTo>
                  <a:lnTo>
                    <a:pt x="211079" y="84963"/>
                  </a:lnTo>
                  <a:lnTo>
                    <a:pt x="203541" y="169926"/>
                  </a:lnTo>
                  <a:lnTo>
                    <a:pt x="196002" y="254889"/>
                  </a:lnTo>
                  <a:lnTo>
                    <a:pt x="188464" y="339852"/>
                  </a:lnTo>
                  <a:lnTo>
                    <a:pt x="180925" y="424816"/>
                  </a:lnTo>
                  <a:lnTo>
                    <a:pt x="173386" y="509779"/>
                  </a:lnTo>
                  <a:lnTo>
                    <a:pt x="165848" y="594742"/>
                  </a:lnTo>
                  <a:lnTo>
                    <a:pt x="158309" y="679705"/>
                  </a:lnTo>
                  <a:lnTo>
                    <a:pt x="150771" y="764669"/>
                  </a:lnTo>
                  <a:lnTo>
                    <a:pt x="143232" y="849632"/>
                  </a:lnTo>
                  <a:lnTo>
                    <a:pt x="135694" y="934595"/>
                  </a:lnTo>
                  <a:lnTo>
                    <a:pt x="128155" y="1019558"/>
                  </a:lnTo>
                  <a:lnTo>
                    <a:pt x="120616" y="1104522"/>
                  </a:lnTo>
                  <a:lnTo>
                    <a:pt x="113078" y="1189485"/>
                  </a:lnTo>
                  <a:lnTo>
                    <a:pt x="105539" y="1274448"/>
                  </a:lnTo>
                  <a:lnTo>
                    <a:pt x="98001" y="1359411"/>
                  </a:lnTo>
                  <a:lnTo>
                    <a:pt x="90462" y="1444375"/>
                  </a:lnTo>
                  <a:lnTo>
                    <a:pt x="82924" y="1529338"/>
                  </a:lnTo>
                  <a:lnTo>
                    <a:pt x="75385" y="1614301"/>
                  </a:lnTo>
                  <a:lnTo>
                    <a:pt x="67847" y="1699264"/>
                  </a:lnTo>
                  <a:lnTo>
                    <a:pt x="60308" y="1784228"/>
                  </a:lnTo>
                  <a:lnTo>
                    <a:pt x="52769" y="1869191"/>
                  </a:lnTo>
                  <a:lnTo>
                    <a:pt x="45231" y="1954154"/>
                  </a:lnTo>
                  <a:lnTo>
                    <a:pt x="37692" y="2039117"/>
                  </a:lnTo>
                  <a:lnTo>
                    <a:pt x="30154" y="2124081"/>
                  </a:lnTo>
                  <a:lnTo>
                    <a:pt x="22615" y="2209044"/>
                  </a:lnTo>
                  <a:lnTo>
                    <a:pt x="15077" y="2294007"/>
                  </a:lnTo>
                  <a:lnTo>
                    <a:pt x="7538" y="2378970"/>
                  </a:lnTo>
                  <a:close/>
                </a:path>
              </a:pathLst>
            </a:custGeom>
            <a:solidFill>
              <a:srgbClr val="9CC5A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3012897" y="1759248"/>
              <a:ext cx="4946909" cy="4937544"/>
            </a:xfrm>
            <a:custGeom>
              <a:avLst/>
              <a:pathLst>
                <a:path w="4946909" h="4937544">
                  <a:moveTo>
                    <a:pt x="2473502" y="2463934"/>
                  </a:moveTo>
                  <a:lnTo>
                    <a:pt x="2465964" y="2378970"/>
                  </a:lnTo>
                  <a:lnTo>
                    <a:pt x="2458425" y="2294007"/>
                  </a:lnTo>
                  <a:lnTo>
                    <a:pt x="2450887" y="2209044"/>
                  </a:lnTo>
                  <a:lnTo>
                    <a:pt x="2443348" y="2124081"/>
                  </a:lnTo>
                  <a:lnTo>
                    <a:pt x="2435809" y="2039117"/>
                  </a:lnTo>
                  <a:lnTo>
                    <a:pt x="2428271" y="1954154"/>
                  </a:lnTo>
                  <a:lnTo>
                    <a:pt x="2420732" y="1869191"/>
                  </a:lnTo>
                  <a:lnTo>
                    <a:pt x="2413194" y="1784228"/>
                  </a:lnTo>
                  <a:lnTo>
                    <a:pt x="2405655" y="1699264"/>
                  </a:lnTo>
                  <a:lnTo>
                    <a:pt x="2398117" y="1614301"/>
                  </a:lnTo>
                  <a:lnTo>
                    <a:pt x="2390578" y="1529338"/>
                  </a:lnTo>
                  <a:lnTo>
                    <a:pt x="2383040" y="1444375"/>
                  </a:lnTo>
                  <a:lnTo>
                    <a:pt x="2375501" y="1359411"/>
                  </a:lnTo>
                  <a:lnTo>
                    <a:pt x="2367962" y="1274448"/>
                  </a:lnTo>
                  <a:lnTo>
                    <a:pt x="2360424" y="1189485"/>
                  </a:lnTo>
                  <a:lnTo>
                    <a:pt x="2352885" y="1104522"/>
                  </a:lnTo>
                  <a:lnTo>
                    <a:pt x="2345347" y="1019558"/>
                  </a:lnTo>
                  <a:lnTo>
                    <a:pt x="2337808" y="934595"/>
                  </a:lnTo>
                  <a:lnTo>
                    <a:pt x="2330270" y="849632"/>
                  </a:lnTo>
                  <a:lnTo>
                    <a:pt x="2322731" y="764669"/>
                  </a:lnTo>
                  <a:lnTo>
                    <a:pt x="2315192" y="679705"/>
                  </a:lnTo>
                  <a:lnTo>
                    <a:pt x="2307654" y="594742"/>
                  </a:lnTo>
                  <a:lnTo>
                    <a:pt x="2300115" y="509779"/>
                  </a:lnTo>
                  <a:lnTo>
                    <a:pt x="2292577" y="424816"/>
                  </a:lnTo>
                  <a:lnTo>
                    <a:pt x="2285038" y="339852"/>
                  </a:lnTo>
                  <a:lnTo>
                    <a:pt x="2277500" y="254889"/>
                  </a:lnTo>
                  <a:lnTo>
                    <a:pt x="2269961" y="169926"/>
                  </a:lnTo>
                  <a:lnTo>
                    <a:pt x="2262423" y="84963"/>
                  </a:lnTo>
                  <a:lnTo>
                    <a:pt x="2254884" y="0"/>
                  </a:lnTo>
                  <a:lnTo>
                    <a:pt x="2171488" y="8826"/>
                  </a:lnTo>
                  <a:lnTo>
                    <a:pt x="2088439" y="20475"/>
                  </a:lnTo>
                  <a:lnTo>
                    <a:pt x="2005833" y="34932"/>
                  </a:lnTo>
                  <a:lnTo>
                    <a:pt x="1923764" y="52180"/>
                  </a:lnTo>
                  <a:lnTo>
                    <a:pt x="1842327" y="72201"/>
                  </a:lnTo>
                  <a:lnTo>
                    <a:pt x="1761616" y="94971"/>
                  </a:lnTo>
                  <a:lnTo>
                    <a:pt x="1681723" y="120464"/>
                  </a:lnTo>
                  <a:lnTo>
                    <a:pt x="1602740" y="148650"/>
                  </a:lnTo>
                  <a:lnTo>
                    <a:pt x="1524758" y="179497"/>
                  </a:lnTo>
                  <a:lnTo>
                    <a:pt x="1447866" y="212970"/>
                  </a:lnTo>
                  <a:lnTo>
                    <a:pt x="1372153" y="249031"/>
                  </a:lnTo>
                  <a:lnTo>
                    <a:pt x="1297706" y="287637"/>
                  </a:lnTo>
                  <a:lnTo>
                    <a:pt x="1224610" y="328744"/>
                  </a:lnTo>
                  <a:lnTo>
                    <a:pt x="1152950" y="372306"/>
                  </a:lnTo>
                  <a:lnTo>
                    <a:pt x="1082808" y="418271"/>
                  </a:lnTo>
                  <a:lnTo>
                    <a:pt x="1014264" y="466588"/>
                  </a:lnTo>
                  <a:lnTo>
                    <a:pt x="947397" y="517201"/>
                  </a:lnTo>
                  <a:lnTo>
                    <a:pt x="882284" y="570051"/>
                  </a:lnTo>
                  <a:lnTo>
                    <a:pt x="819001" y="625078"/>
                  </a:lnTo>
                  <a:lnTo>
                    <a:pt x="757619" y="682219"/>
                  </a:lnTo>
                  <a:lnTo>
                    <a:pt x="698209" y="741407"/>
                  </a:lnTo>
                  <a:lnTo>
                    <a:pt x="640839" y="802575"/>
                  </a:lnTo>
                  <a:lnTo>
                    <a:pt x="585576" y="865653"/>
                  </a:lnTo>
                  <a:lnTo>
                    <a:pt x="532483" y="930568"/>
                  </a:lnTo>
                  <a:lnTo>
                    <a:pt x="481621" y="997245"/>
                  </a:lnTo>
                  <a:lnTo>
                    <a:pt x="433049" y="1065608"/>
                  </a:lnTo>
                  <a:lnTo>
                    <a:pt x="386821" y="1135578"/>
                  </a:lnTo>
                  <a:lnTo>
                    <a:pt x="342992" y="1207075"/>
                  </a:lnTo>
                  <a:lnTo>
                    <a:pt x="301612" y="1280017"/>
                  </a:lnTo>
                  <a:lnTo>
                    <a:pt x="262728" y="1354319"/>
                  </a:lnTo>
                  <a:lnTo>
                    <a:pt x="226386" y="1429897"/>
                  </a:lnTo>
                  <a:lnTo>
                    <a:pt x="192626" y="1506663"/>
                  </a:lnTo>
                  <a:lnTo>
                    <a:pt x="161487" y="1584529"/>
                  </a:lnTo>
                  <a:lnTo>
                    <a:pt x="133006" y="1663407"/>
                  </a:lnTo>
                  <a:lnTo>
                    <a:pt x="107215" y="1743204"/>
                  </a:lnTo>
                  <a:lnTo>
                    <a:pt x="84144" y="1823830"/>
                  </a:lnTo>
                  <a:lnTo>
                    <a:pt x="63819" y="1905191"/>
                  </a:lnTo>
                  <a:lnTo>
                    <a:pt x="46264" y="1987195"/>
                  </a:lnTo>
                  <a:lnTo>
                    <a:pt x="31498" y="2069747"/>
                  </a:lnTo>
                  <a:lnTo>
                    <a:pt x="19540" y="2152751"/>
                  </a:lnTo>
                  <a:lnTo>
                    <a:pt x="10402" y="2236114"/>
                  </a:lnTo>
                  <a:lnTo>
                    <a:pt x="4095" y="2319738"/>
                  </a:lnTo>
                  <a:lnTo>
                    <a:pt x="626" y="2403528"/>
                  </a:lnTo>
                  <a:lnTo>
                    <a:pt x="0" y="2487387"/>
                  </a:lnTo>
                  <a:lnTo>
                    <a:pt x="2216" y="2571220"/>
                  </a:lnTo>
                  <a:lnTo>
                    <a:pt x="7273" y="2654929"/>
                  </a:lnTo>
                  <a:lnTo>
                    <a:pt x="15165" y="2738419"/>
                  </a:lnTo>
                  <a:lnTo>
                    <a:pt x="25882" y="2821593"/>
                  </a:lnTo>
                  <a:lnTo>
                    <a:pt x="39412" y="2904356"/>
                  </a:lnTo>
                  <a:lnTo>
                    <a:pt x="55740" y="2986613"/>
                  </a:lnTo>
                  <a:lnTo>
                    <a:pt x="74847" y="3068269"/>
                  </a:lnTo>
                  <a:lnTo>
                    <a:pt x="96711" y="3149230"/>
                  </a:lnTo>
                  <a:lnTo>
                    <a:pt x="121307" y="3229404"/>
                  </a:lnTo>
                  <a:lnTo>
                    <a:pt x="148607" y="3308698"/>
                  </a:lnTo>
                  <a:lnTo>
                    <a:pt x="178578" y="3387021"/>
                  </a:lnTo>
                  <a:lnTo>
                    <a:pt x="211188" y="3464283"/>
                  </a:lnTo>
                  <a:lnTo>
                    <a:pt x="246397" y="3540395"/>
                  </a:lnTo>
                  <a:lnTo>
                    <a:pt x="284167" y="3615270"/>
                  </a:lnTo>
                  <a:lnTo>
                    <a:pt x="324452" y="3688822"/>
                  </a:lnTo>
                  <a:lnTo>
                    <a:pt x="367208" y="3760966"/>
                  </a:lnTo>
                  <a:lnTo>
                    <a:pt x="412385" y="3831619"/>
                  </a:lnTo>
                  <a:lnTo>
                    <a:pt x="459931" y="3900700"/>
                  </a:lnTo>
                  <a:lnTo>
                    <a:pt x="509791" y="3968129"/>
                  </a:lnTo>
                  <a:lnTo>
                    <a:pt x="561908" y="4033830"/>
                  </a:lnTo>
                  <a:lnTo>
                    <a:pt x="616223" y="4097726"/>
                  </a:lnTo>
                  <a:lnTo>
                    <a:pt x="672672" y="4159745"/>
                  </a:lnTo>
                  <a:lnTo>
                    <a:pt x="731191" y="4219814"/>
                  </a:lnTo>
                  <a:lnTo>
                    <a:pt x="791712" y="4277865"/>
                  </a:lnTo>
                  <a:lnTo>
                    <a:pt x="854167" y="4333832"/>
                  </a:lnTo>
                  <a:lnTo>
                    <a:pt x="918483" y="4387649"/>
                  </a:lnTo>
                  <a:lnTo>
                    <a:pt x="984586" y="4439255"/>
                  </a:lnTo>
                  <a:lnTo>
                    <a:pt x="1052400" y="4488590"/>
                  </a:lnTo>
                  <a:lnTo>
                    <a:pt x="1121848" y="4535599"/>
                  </a:lnTo>
                  <a:lnTo>
                    <a:pt x="1192849" y="4580226"/>
                  </a:lnTo>
                  <a:lnTo>
                    <a:pt x="1265323" y="4622421"/>
                  </a:lnTo>
                  <a:lnTo>
                    <a:pt x="1339185" y="4662135"/>
                  </a:lnTo>
                  <a:lnTo>
                    <a:pt x="1414350" y="4699323"/>
                  </a:lnTo>
                  <a:lnTo>
                    <a:pt x="1490733" y="4733941"/>
                  </a:lnTo>
                  <a:lnTo>
                    <a:pt x="1568246" y="4765950"/>
                  </a:lnTo>
                  <a:lnTo>
                    <a:pt x="1646799" y="4795313"/>
                  </a:lnTo>
                  <a:lnTo>
                    <a:pt x="1726303" y="4821996"/>
                  </a:lnTo>
                  <a:lnTo>
                    <a:pt x="1806665" y="4845969"/>
                  </a:lnTo>
                  <a:lnTo>
                    <a:pt x="1887793" y="4867205"/>
                  </a:lnTo>
                  <a:lnTo>
                    <a:pt x="1969595" y="4885678"/>
                  </a:lnTo>
                  <a:lnTo>
                    <a:pt x="2051976" y="4901367"/>
                  </a:lnTo>
                  <a:lnTo>
                    <a:pt x="2134842" y="4914255"/>
                  </a:lnTo>
                  <a:lnTo>
                    <a:pt x="2218097" y="4924327"/>
                  </a:lnTo>
                  <a:lnTo>
                    <a:pt x="2301645" y="4931570"/>
                  </a:lnTo>
                  <a:lnTo>
                    <a:pt x="2385391" y="4935978"/>
                  </a:lnTo>
                  <a:lnTo>
                    <a:pt x="2469238" y="4937544"/>
                  </a:lnTo>
                  <a:lnTo>
                    <a:pt x="2553090" y="4936267"/>
                  </a:lnTo>
                  <a:lnTo>
                    <a:pt x="2636850" y="4932148"/>
                  </a:lnTo>
                  <a:lnTo>
                    <a:pt x="2720423" y="4925193"/>
                  </a:lnTo>
                  <a:lnTo>
                    <a:pt x="2803712" y="4915408"/>
                  </a:lnTo>
                  <a:lnTo>
                    <a:pt x="2886622" y="4902806"/>
                  </a:lnTo>
                  <a:lnTo>
                    <a:pt x="2969056" y="4887401"/>
                  </a:lnTo>
                  <a:lnTo>
                    <a:pt x="3050921" y="4869210"/>
                  </a:lnTo>
                  <a:lnTo>
                    <a:pt x="3132123" y="4848254"/>
                  </a:lnTo>
                  <a:lnTo>
                    <a:pt x="3212567" y="4824558"/>
                  </a:lnTo>
                  <a:lnTo>
                    <a:pt x="3292162" y="4798149"/>
                  </a:lnTo>
                  <a:lnTo>
                    <a:pt x="3370816" y="4769057"/>
                  </a:lnTo>
                  <a:lnTo>
                    <a:pt x="3448439" y="4737316"/>
                  </a:lnTo>
                  <a:lnTo>
                    <a:pt x="3524941" y="4702961"/>
                  </a:lnTo>
                  <a:lnTo>
                    <a:pt x="3600234" y="4666033"/>
                  </a:lnTo>
                  <a:lnTo>
                    <a:pt x="3674233" y="4626574"/>
                  </a:lnTo>
                  <a:lnTo>
                    <a:pt x="3746851" y="4584629"/>
                  </a:lnTo>
                  <a:lnTo>
                    <a:pt x="3818006" y="4540247"/>
                  </a:lnTo>
                  <a:lnTo>
                    <a:pt x="3887615" y="4493478"/>
                  </a:lnTo>
                  <a:lnTo>
                    <a:pt x="3955599" y="4444377"/>
                  </a:lnTo>
                  <a:lnTo>
                    <a:pt x="4021880" y="4392999"/>
                  </a:lnTo>
                  <a:lnTo>
                    <a:pt x="4086381" y="4339404"/>
                  </a:lnTo>
                  <a:lnTo>
                    <a:pt x="4149028" y="4283653"/>
                  </a:lnTo>
                  <a:lnTo>
                    <a:pt x="4209749" y="4225811"/>
                  </a:lnTo>
                  <a:lnTo>
                    <a:pt x="4268475" y="4165944"/>
                  </a:lnTo>
                  <a:lnTo>
                    <a:pt x="4325138" y="4104120"/>
                  </a:lnTo>
                  <a:lnTo>
                    <a:pt x="4379672" y="4040412"/>
                  </a:lnTo>
                  <a:lnTo>
                    <a:pt x="4432015" y="3974891"/>
                  </a:lnTo>
                  <a:lnTo>
                    <a:pt x="4482108" y="3907634"/>
                  </a:lnTo>
                  <a:lnTo>
                    <a:pt x="4529891" y="3838717"/>
                  </a:lnTo>
                  <a:lnTo>
                    <a:pt x="4575312" y="3768220"/>
                  </a:lnTo>
                  <a:lnTo>
                    <a:pt x="4618316" y="3696224"/>
                  </a:lnTo>
                  <a:lnTo>
                    <a:pt x="4658855" y="3622812"/>
                  </a:lnTo>
                  <a:lnTo>
                    <a:pt x="4696882" y="3548068"/>
                  </a:lnTo>
                  <a:lnTo>
                    <a:pt x="4732354" y="3472077"/>
                  </a:lnTo>
                  <a:lnTo>
                    <a:pt x="4765230" y="3394928"/>
                  </a:lnTo>
                  <a:lnTo>
                    <a:pt x="4795471" y="3316709"/>
                  </a:lnTo>
                  <a:lnTo>
                    <a:pt x="4823044" y="3237509"/>
                  </a:lnTo>
                  <a:lnTo>
                    <a:pt x="4847916" y="3157421"/>
                  </a:lnTo>
                  <a:lnTo>
                    <a:pt x="4870059" y="3076535"/>
                  </a:lnTo>
                  <a:lnTo>
                    <a:pt x="4889448" y="2994946"/>
                  </a:lnTo>
                  <a:lnTo>
                    <a:pt x="4906059" y="2912746"/>
                  </a:lnTo>
                  <a:lnTo>
                    <a:pt x="4919875" y="2830030"/>
                  </a:lnTo>
                  <a:lnTo>
                    <a:pt x="4930879" y="2746893"/>
                  </a:lnTo>
                  <a:lnTo>
                    <a:pt x="4939058" y="2663431"/>
                  </a:lnTo>
                  <a:lnTo>
                    <a:pt x="4944404" y="2579740"/>
                  </a:lnTo>
                  <a:lnTo>
                    <a:pt x="4946909" y="2495916"/>
                  </a:lnTo>
                  <a:lnTo>
                    <a:pt x="4946572" y="2412054"/>
                  </a:lnTo>
                  <a:lnTo>
                    <a:pt x="4943392" y="2328253"/>
                  </a:lnTo>
                  <a:lnTo>
                    <a:pt x="4937374" y="2244608"/>
                  </a:lnTo>
                  <a:lnTo>
                    <a:pt x="4928523" y="2161214"/>
                  </a:lnTo>
                  <a:lnTo>
                    <a:pt x="4916851" y="2078169"/>
                  </a:lnTo>
                  <a:lnTo>
                    <a:pt x="4902370" y="1995567"/>
                  </a:lnTo>
                  <a:lnTo>
                    <a:pt x="4885098" y="1913503"/>
                  </a:lnTo>
                  <a:lnTo>
                    <a:pt x="4865053" y="1832072"/>
                  </a:lnTo>
                  <a:lnTo>
                    <a:pt x="4842260" y="1751367"/>
                  </a:lnTo>
                  <a:lnTo>
                    <a:pt x="4816745" y="1671481"/>
                  </a:lnTo>
                  <a:lnTo>
                    <a:pt x="4788536" y="1592506"/>
                  </a:lnTo>
                  <a:lnTo>
                    <a:pt x="4757666" y="1514533"/>
                  </a:lnTo>
                  <a:lnTo>
                    <a:pt x="4724171" y="1437651"/>
                  </a:lnTo>
                  <a:lnTo>
                    <a:pt x="4688089" y="1361948"/>
                  </a:lnTo>
                  <a:lnTo>
                    <a:pt x="4649461" y="1287512"/>
                  </a:lnTo>
                  <a:lnTo>
                    <a:pt x="4608333" y="1214428"/>
                  </a:lnTo>
                  <a:lnTo>
                    <a:pt x="4564751" y="1142781"/>
                  </a:lnTo>
                  <a:lnTo>
                    <a:pt x="4518765" y="1072651"/>
                  </a:lnTo>
                  <a:lnTo>
                    <a:pt x="4448239" y="1120627"/>
                  </a:lnTo>
                  <a:lnTo>
                    <a:pt x="4377712" y="1168602"/>
                  </a:lnTo>
                  <a:lnTo>
                    <a:pt x="4307186" y="1216577"/>
                  </a:lnTo>
                  <a:lnTo>
                    <a:pt x="4236660" y="1264552"/>
                  </a:lnTo>
                  <a:lnTo>
                    <a:pt x="4166133" y="1312528"/>
                  </a:lnTo>
                  <a:lnTo>
                    <a:pt x="4095607" y="1360503"/>
                  </a:lnTo>
                  <a:lnTo>
                    <a:pt x="4025081" y="1408478"/>
                  </a:lnTo>
                  <a:lnTo>
                    <a:pt x="3954554" y="1456453"/>
                  </a:lnTo>
                  <a:lnTo>
                    <a:pt x="3884028" y="1504429"/>
                  </a:lnTo>
                  <a:lnTo>
                    <a:pt x="3813502" y="1552404"/>
                  </a:lnTo>
                  <a:lnTo>
                    <a:pt x="3742976" y="1600379"/>
                  </a:lnTo>
                  <a:lnTo>
                    <a:pt x="3672449" y="1648354"/>
                  </a:lnTo>
                  <a:lnTo>
                    <a:pt x="3601923" y="1696330"/>
                  </a:lnTo>
                  <a:lnTo>
                    <a:pt x="3531397" y="1744305"/>
                  </a:lnTo>
                  <a:lnTo>
                    <a:pt x="3460870" y="1792280"/>
                  </a:lnTo>
                  <a:lnTo>
                    <a:pt x="3390344" y="1840255"/>
                  </a:lnTo>
                  <a:lnTo>
                    <a:pt x="3319818" y="1888231"/>
                  </a:lnTo>
                  <a:lnTo>
                    <a:pt x="3249292" y="1936206"/>
                  </a:lnTo>
                  <a:lnTo>
                    <a:pt x="3178765" y="1984181"/>
                  </a:lnTo>
                  <a:lnTo>
                    <a:pt x="3108239" y="2032156"/>
                  </a:lnTo>
                  <a:lnTo>
                    <a:pt x="3037713" y="2080132"/>
                  </a:lnTo>
                  <a:lnTo>
                    <a:pt x="2967186" y="2128107"/>
                  </a:lnTo>
                  <a:lnTo>
                    <a:pt x="2896660" y="2176082"/>
                  </a:lnTo>
                  <a:lnTo>
                    <a:pt x="2826134" y="2224057"/>
                  </a:lnTo>
                  <a:lnTo>
                    <a:pt x="2755607" y="2272033"/>
                  </a:lnTo>
                  <a:lnTo>
                    <a:pt x="2685081" y="2320008"/>
                  </a:lnTo>
                  <a:lnTo>
                    <a:pt x="2614555" y="2367983"/>
                  </a:lnTo>
                  <a:lnTo>
                    <a:pt x="2544029" y="2415958"/>
                  </a:lnTo>
                  <a:close/>
                </a:path>
              </a:pathLst>
            </a:custGeom>
            <a:solidFill>
              <a:srgbClr val="DACC3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5267781" y="1749568"/>
              <a:ext cx="218618" cy="2473613"/>
            </a:xfrm>
            <a:custGeom>
              <a:avLst/>
              <a:pathLst>
                <a:path w="218618" h="2473613">
                  <a:moveTo>
                    <a:pt x="218618" y="2473613"/>
                  </a:moveTo>
                  <a:lnTo>
                    <a:pt x="218618" y="2388316"/>
                  </a:lnTo>
                  <a:lnTo>
                    <a:pt x="218618" y="2303019"/>
                  </a:lnTo>
                  <a:lnTo>
                    <a:pt x="218618" y="2217722"/>
                  </a:lnTo>
                  <a:lnTo>
                    <a:pt x="218618" y="2132425"/>
                  </a:lnTo>
                  <a:lnTo>
                    <a:pt x="218618" y="2047128"/>
                  </a:lnTo>
                  <a:lnTo>
                    <a:pt x="218618" y="1961831"/>
                  </a:lnTo>
                  <a:lnTo>
                    <a:pt x="218618" y="1876534"/>
                  </a:lnTo>
                  <a:lnTo>
                    <a:pt x="218618" y="1791237"/>
                  </a:lnTo>
                  <a:lnTo>
                    <a:pt x="218618" y="1705940"/>
                  </a:lnTo>
                  <a:lnTo>
                    <a:pt x="218618" y="1620643"/>
                  </a:lnTo>
                  <a:lnTo>
                    <a:pt x="218618" y="1535346"/>
                  </a:lnTo>
                  <a:lnTo>
                    <a:pt x="218618" y="1450049"/>
                  </a:lnTo>
                  <a:lnTo>
                    <a:pt x="218618" y="1364752"/>
                  </a:lnTo>
                  <a:lnTo>
                    <a:pt x="218618" y="1279455"/>
                  </a:lnTo>
                  <a:lnTo>
                    <a:pt x="218618" y="1194158"/>
                  </a:lnTo>
                  <a:lnTo>
                    <a:pt x="218618" y="1108861"/>
                  </a:lnTo>
                  <a:lnTo>
                    <a:pt x="218618" y="1023564"/>
                  </a:lnTo>
                  <a:lnTo>
                    <a:pt x="218618" y="938267"/>
                  </a:lnTo>
                  <a:lnTo>
                    <a:pt x="218618" y="852970"/>
                  </a:lnTo>
                  <a:lnTo>
                    <a:pt x="218618" y="767673"/>
                  </a:lnTo>
                  <a:lnTo>
                    <a:pt x="218618" y="682376"/>
                  </a:lnTo>
                  <a:lnTo>
                    <a:pt x="218618" y="597079"/>
                  </a:lnTo>
                  <a:lnTo>
                    <a:pt x="218618" y="511782"/>
                  </a:lnTo>
                  <a:lnTo>
                    <a:pt x="218618" y="426485"/>
                  </a:lnTo>
                  <a:lnTo>
                    <a:pt x="218618" y="341188"/>
                  </a:lnTo>
                  <a:lnTo>
                    <a:pt x="218618" y="255891"/>
                  </a:lnTo>
                  <a:lnTo>
                    <a:pt x="218618" y="170594"/>
                  </a:lnTo>
                  <a:lnTo>
                    <a:pt x="218618" y="85297"/>
                  </a:lnTo>
                  <a:lnTo>
                    <a:pt x="218618" y="0"/>
                  </a:lnTo>
                  <a:lnTo>
                    <a:pt x="109202" y="2421"/>
                  </a:lnTo>
                  <a:lnTo>
                    <a:pt x="0" y="9679"/>
                  </a:lnTo>
                  <a:lnTo>
                    <a:pt x="7538" y="94642"/>
                  </a:lnTo>
                  <a:lnTo>
                    <a:pt x="15077" y="179606"/>
                  </a:lnTo>
                  <a:lnTo>
                    <a:pt x="22615" y="264569"/>
                  </a:lnTo>
                  <a:lnTo>
                    <a:pt x="30154" y="349532"/>
                  </a:lnTo>
                  <a:lnTo>
                    <a:pt x="37692" y="434495"/>
                  </a:lnTo>
                  <a:lnTo>
                    <a:pt x="45231" y="519459"/>
                  </a:lnTo>
                  <a:lnTo>
                    <a:pt x="52769" y="604422"/>
                  </a:lnTo>
                  <a:lnTo>
                    <a:pt x="60308" y="689385"/>
                  </a:lnTo>
                  <a:lnTo>
                    <a:pt x="67847" y="774348"/>
                  </a:lnTo>
                  <a:lnTo>
                    <a:pt x="75385" y="859312"/>
                  </a:lnTo>
                  <a:lnTo>
                    <a:pt x="82924" y="944275"/>
                  </a:lnTo>
                  <a:lnTo>
                    <a:pt x="90462" y="1029238"/>
                  </a:lnTo>
                  <a:lnTo>
                    <a:pt x="98001" y="1114201"/>
                  </a:lnTo>
                  <a:lnTo>
                    <a:pt x="105539" y="1199165"/>
                  </a:lnTo>
                  <a:lnTo>
                    <a:pt x="113078" y="1284128"/>
                  </a:lnTo>
                  <a:lnTo>
                    <a:pt x="120616" y="1369091"/>
                  </a:lnTo>
                  <a:lnTo>
                    <a:pt x="128155" y="1454054"/>
                  </a:lnTo>
                  <a:lnTo>
                    <a:pt x="135694" y="1539018"/>
                  </a:lnTo>
                  <a:lnTo>
                    <a:pt x="143232" y="1623981"/>
                  </a:lnTo>
                  <a:lnTo>
                    <a:pt x="150771" y="1708944"/>
                  </a:lnTo>
                  <a:lnTo>
                    <a:pt x="158309" y="1793907"/>
                  </a:lnTo>
                  <a:lnTo>
                    <a:pt x="165848" y="1878871"/>
                  </a:lnTo>
                  <a:lnTo>
                    <a:pt x="173386" y="1963834"/>
                  </a:lnTo>
                  <a:lnTo>
                    <a:pt x="180925" y="2048797"/>
                  </a:lnTo>
                  <a:lnTo>
                    <a:pt x="188464" y="2133760"/>
                  </a:lnTo>
                  <a:lnTo>
                    <a:pt x="196002" y="2218724"/>
                  </a:lnTo>
                  <a:lnTo>
                    <a:pt x="203541" y="2303687"/>
                  </a:lnTo>
                  <a:lnTo>
                    <a:pt x="211079" y="2388650"/>
                  </a:lnTo>
                  <a:close/>
                </a:path>
              </a:pathLst>
            </a:custGeom>
            <a:solidFill>
              <a:srgbClr val="81959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4890572" y="2705504"/>
              <a:ext cx="1301071" cy="20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TORC2 Only 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5450700" y="3065455"/>
              <a:ext cx="180816" cy="155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5462149" y="2874584"/>
              <a:ext cx="1301071" cy="20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Only 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5961987" y="3231888"/>
              <a:ext cx="301395" cy="158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4059359" y="5100823"/>
              <a:ext cx="1794928" cy="161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&amp; TORC2 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4806126" y="5416099"/>
              <a:ext cx="301395" cy="158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59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925766" y="2748485"/>
              <a:ext cx="1011850" cy="160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 TORC 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341283" y="3065455"/>
              <a:ext cx="180816" cy="155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2394382" y="942733"/>
              <a:ext cx="2602349" cy="152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Excavata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2025-05-13T09:13:43Z</dcterms:modified>
  <cp:category/>
</cp:coreProperties>
</file>