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734328" cy="2473613"/>
            </a:xfrm>
            <a:custGeom>
              <a:avLst/>
              <a:pathLst>
                <a:path w="734328" h="2473613">
                  <a:moveTo>
                    <a:pt x="0" y="2473613"/>
                  </a:moveTo>
                  <a:lnTo>
                    <a:pt x="25321" y="2392162"/>
                  </a:lnTo>
                  <a:lnTo>
                    <a:pt x="50643" y="2310710"/>
                  </a:lnTo>
                  <a:lnTo>
                    <a:pt x="75964" y="2229258"/>
                  </a:lnTo>
                  <a:lnTo>
                    <a:pt x="101286" y="2147806"/>
                  </a:lnTo>
                  <a:lnTo>
                    <a:pt x="126608" y="2066354"/>
                  </a:lnTo>
                  <a:lnTo>
                    <a:pt x="151929" y="1984903"/>
                  </a:lnTo>
                  <a:lnTo>
                    <a:pt x="177251" y="1903451"/>
                  </a:lnTo>
                  <a:lnTo>
                    <a:pt x="202573" y="1821999"/>
                  </a:lnTo>
                  <a:lnTo>
                    <a:pt x="227894" y="1740547"/>
                  </a:lnTo>
                  <a:lnTo>
                    <a:pt x="253216" y="1659095"/>
                  </a:lnTo>
                  <a:lnTo>
                    <a:pt x="278538" y="1577644"/>
                  </a:lnTo>
                  <a:lnTo>
                    <a:pt x="303859" y="1496192"/>
                  </a:lnTo>
                  <a:lnTo>
                    <a:pt x="329181" y="1414740"/>
                  </a:lnTo>
                  <a:lnTo>
                    <a:pt x="354503" y="1333288"/>
                  </a:lnTo>
                  <a:lnTo>
                    <a:pt x="379824" y="1251836"/>
                  </a:lnTo>
                  <a:lnTo>
                    <a:pt x="405146" y="1170384"/>
                  </a:lnTo>
                  <a:lnTo>
                    <a:pt x="430468" y="1088933"/>
                  </a:lnTo>
                  <a:lnTo>
                    <a:pt x="455789" y="1007481"/>
                  </a:lnTo>
                  <a:lnTo>
                    <a:pt x="481111" y="926029"/>
                  </a:lnTo>
                  <a:lnTo>
                    <a:pt x="506433" y="844577"/>
                  </a:lnTo>
                  <a:lnTo>
                    <a:pt x="531754" y="763125"/>
                  </a:lnTo>
                  <a:lnTo>
                    <a:pt x="557076" y="681674"/>
                  </a:lnTo>
                  <a:lnTo>
                    <a:pt x="582398" y="600222"/>
                  </a:lnTo>
                  <a:lnTo>
                    <a:pt x="607719" y="518770"/>
                  </a:lnTo>
                  <a:lnTo>
                    <a:pt x="633041" y="437318"/>
                  </a:lnTo>
                  <a:lnTo>
                    <a:pt x="658363" y="355866"/>
                  </a:lnTo>
                  <a:lnTo>
                    <a:pt x="683684" y="274415"/>
                  </a:lnTo>
                  <a:lnTo>
                    <a:pt x="709006" y="192963"/>
                  </a:lnTo>
                  <a:lnTo>
                    <a:pt x="734328" y="111511"/>
                  </a:lnTo>
                  <a:lnTo>
                    <a:pt x="644833" y="85527"/>
                  </a:lnTo>
                  <a:lnTo>
                    <a:pt x="554423" y="62933"/>
                  </a:lnTo>
                  <a:lnTo>
                    <a:pt x="463227" y="43760"/>
                  </a:lnTo>
                  <a:lnTo>
                    <a:pt x="371373" y="28036"/>
                  </a:lnTo>
                  <a:lnTo>
                    <a:pt x="278992" y="15783"/>
                  </a:lnTo>
                  <a:lnTo>
                    <a:pt x="186215" y="7019"/>
                  </a:lnTo>
                  <a:lnTo>
                    <a:pt x="93173" y="175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CE896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861080"/>
              <a:ext cx="2107978" cy="2362102"/>
            </a:xfrm>
            <a:custGeom>
              <a:avLst/>
              <a:pathLst>
                <a:path w="2107978" h="2362102">
                  <a:moveTo>
                    <a:pt x="0" y="2362102"/>
                  </a:moveTo>
                  <a:lnTo>
                    <a:pt x="72688" y="2317471"/>
                  </a:lnTo>
                  <a:lnTo>
                    <a:pt x="145377" y="2272840"/>
                  </a:lnTo>
                  <a:lnTo>
                    <a:pt x="218066" y="2228210"/>
                  </a:lnTo>
                  <a:lnTo>
                    <a:pt x="290755" y="2183579"/>
                  </a:lnTo>
                  <a:lnTo>
                    <a:pt x="363444" y="2138948"/>
                  </a:lnTo>
                  <a:lnTo>
                    <a:pt x="436133" y="2094317"/>
                  </a:lnTo>
                  <a:lnTo>
                    <a:pt x="508822" y="2049686"/>
                  </a:lnTo>
                  <a:lnTo>
                    <a:pt x="581511" y="2005056"/>
                  </a:lnTo>
                  <a:lnTo>
                    <a:pt x="654200" y="1960425"/>
                  </a:lnTo>
                  <a:lnTo>
                    <a:pt x="726888" y="1915794"/>
                  </a:lnTo>
                  <a:lnTo>
                    <a:pt x="799577" y="1871163"/>
                  </a:lnTo>
                  <a:lnTo>
                    <a:pt x="872266" y="1826532"/>
                  </a:lnTo>
                  <a:lnTo>
                    <a:pt x="944955" y="1781902"/>
                  </a:lnTo>
                  <a:lnTo>
                    <a:pt x="1017644" y="1737271"/>
                  </a:lnTo>
                  <a:lnTo>
                    <a:pt x="1090333" y="1692640"/>
                  </a:lnTo>
                  <a:lnTo>
                    <a:pt x="1163022" y="1648009"/>
                  </a:lnTo>
                  <a:lnTo>
                    <a:pt x="1235711" y="1603379"/>
                  </a:lnTo>
                  <a:lnTo>
                    <a:pt x="1308400" y="1558748"/>
                  </a:lnTo>
                  <a:lnTo>
                    <a:pt x="1381089" y="1514117"/>
                  </a:lnTo>
                  <a:lnTo>
                    <a:pt x="1453777" y="1469486"/>
                  </a:lnTo>
                  <a:lnTo>
                    <a:pt x="1526466" y="1424855"/>
                  </a:lnTo>
                  <a:lnTo>
                    <a:pt x="1599155" y="1380225"/>
                  </a:lnTo>
                  <a:lnTo>
                    <a:pt x="1671844" y="1335594"/>
                  </a:lnTo>
                  <a:lnTo>
                    <a:pt x="1744533" y="1290963"/>
                  </a:lnTo>
                  <a:lnTo>
                    <a:pt x="1817222" y="1246332"/>
                  </a:lnTo>
                  <a:lnTo>
                    <a:pt x="1889911" y="1201701"/>
                  </a:lnTo>
                  <a:lnTo>
                    <a:pt x="1962600" y="1157071"/>
                  </a:lnTo>
                  <a:lnTo>
                    <a:pt x="2035289" y="1112440"/>
                  </a:lnTo>
                  <a:lnTo>
                    <a:pt x="2107978" y="1067809"/>
                  </a:lnTo>
                  <a:lnTo>
                    <a:pt x="2062454" y="996434"/>
                  </a:lnTo>
                  <a:lnTo>
                    <a:pt x="2014514" y="926658"/>
                  </a:lnTo>
                  <a:lnTo>
                    <a:pt x="1964214" y="858564"/>
                  </a:lnTo>
                  <a:lnTo>
                    <a:pt x="1911614" y="792231"/>
                  </a:lnTo>
                  <a:lnTo>
                    <a:pt x="1856775" y="727737"/>
                  </a:lnTo>
                  <a:lnTo>
                    <a:pt x="1799762" y="665157"/>
                  </a:lnTo>
                  <a:lnTo>
                    <a:pt x="1740640" y="604565"/>
                  </a:lnTo>
                  <a:lnTo>
                    <a:pt x="1679479" y="546031"/>
                  </a:lnTo>
                  <a:lnTo>
                    <a:pt x="1616351" y="489624"/>
                  </a:lnTo>
                  <a:lnTo>
                    <a:pt x="1551330" y="435411"/>
                  </a:lnTo>
                  <a:lnTo>
                    <a:pt x="1484492" y="383454"/>
                  </a:lnTo>
                  <a:lnTo>
                    <a:pt x="1415915" y="333815"/>
                  </a:lnTo>
                  <a:lnTo>
                    <a:pt x="1345680" y="286551"/>
                  </a:lnTo>
                  <a:lnTo>
                    <a:pt x="1273868" y="241719"/>
                  </a:lnTo>
                  <a:lnTo>
                    <a:pt x="1200565" y="199370"/>
                  </a:lnTo>
                  <a:lnTo>
                    <a:pt x="1125855" y="159555"/>
                  </a:lnTo>
                  <a:lnTo>
                    <a:pt x="1049826" y="122319"/>
                  </a:lnTo>
                  <a:lnTo>
                    <a:pt x="972568" y="87706"/>
                  </a:lnTo>
                  <a:lnTo>
                    <a:pt x="894171" y="55758"/>
                  </a:lnTo>
                  <a:lnTo>
                    <a:pt x="814726" y="26511"/>
                  </a:lnTo>
                  <a:lnTo>
                    <a:pt x="734328" y="0"/>
                  </a:lnTo>
                  <a:lnTo>
                    <a:pt x="709006" y="81451"/>
                  </a:lnTo>
                  <a:lnTo>
                    <a:pt x="683684" y="162903"/>
                  </a:lnTo>
                  <a:lnTo>
                    <a:pt x="658363" y="244355"/>
                  </a:lnTo>
                  <a:lnTo>
                    <a:pt x="633041" y="325807"/>
                  </a:lnTo>
                  <a:lnTo>
                    <a:pt x="607719" y="407259"/>
                  </a:lnTo>
                  <a:lnTo>
                    <a:pt x="582398" y="488710"/>
                  </a:lnTo>
                  <a:lnTo>
                    <a:pt x="557076" y="570162"/>
                  </a:lnTo>
                  <a:lnTo>
                    <a:pt x="531754" y="651614"/>
                  </a:lnTo>
                  <a:lnTo>
                    <a:pt x="506433" y="733066"/>
                  </a:lnTo>
                  <a:lnTo>
                    <a:pt x="481111" y="814518"/>
                  </a:lnTo>
                  <a:lnTo>
                    <a:pt x="455789" y="895969"/>
                  </a:lnTo>
                  <a:lnTo>
                    <a:pt x="430468" y="977421"/>
                  </a:lnTo>
                  <a:lnTo>
                    <a:pt x="405146" y="1058873"/>
                  </a:lnTo>
                  <a:lnTo>
                    <a:pt x="379824" y="1140325"/>
                  </a:lnTo>
                  <a:lnTo>
                    <a:pt x="354503" y="1221777"/>
                  </a:lnTo>
                  <a:lnTo>
                    <a:pt x="329181" y="1303228"/>
                  </a:lnTo>
                  <a:lnTo>
                    <a:pt x="303859" y="1384680"/>
                  </a:lnTo>
                  <a:lnTo>
                    <a:pt x="278538" y="1466132"/>
                  </a:lnTo>
                  <a:lnTo>
                    <a:pt x="253216" y="1547584"/>
                  </a:lnTo>
                  <a:lnTo>
                    <a:pt x="227894" y="1629036"/>
                  </a:lnTo>
                  <a:lnTo>
                    <a:pt x="202573" y="1710488"/>
                  </a:lnTo>
                  <a:lnTo>
                    <a:pt x="177251" y="1791939"/>
                  </a:lnTo>
                  <a:lnTo>
                    <a:pt x="151929" y="1873391"/>
                  </a:lnTo>
                  <a:lnTo>
                    <a:pt x="126608" y="1954843"/>
                  </a:lnTo>
                  <a:lnTo>
                    <a:pt x="101286" y="2036295"/>
                  </a:lnTo>
                  <a:lnTo>
                    <a:pt x="75964" y="2117747"/>
                  </a:lnTo>
                  <a:lnTo>
                    <a:pt x="50643" y="2199198"/>
                  </a:lnTo>
                  <a:lnTo>
                    <a:pt x="25321" y="2280650"/>
                  </a:lnTo>
                  <a:close/>
                </a:path>
              </a:pathLst>
            </a:custGeom>
            <a:solidFill>
              <a:srgbClr val="9CC5A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4945958" y="2928889"/>
              <a:ext cx="3013983" cy="3767564"/>
            </a:xfrm>
            <a:custGeom>
              <a:avLst/>
              <a:pathLst>
                <a:path w="3013983" h="3767564">
                  <a:moveTo>
                    <a:pt x="540441" y="1294292"/>
                  </a:moveTo>
                  <a:lnTo>
                    <a:pt x="521805" y="1377529"/>
                  </a:lnTo>
                  <a:lnTo>
                    <a:pt x="503169" y="1460765"/>
                  </a:lnTo>
                  <a:lnTo>
                    <a:pt x="484533" y="1544001"/>
                  </a:lnTo>
                  <a:lnTo>
                    <a:pt x="465897" y="1627238"/>
                  </a:lnTo>
                  <a:lnTo>
                    <a:pt x="447262" y="1710474"/>
                  </a:lnTo>
                  <a:lnTo>
                    <a:pt x="428626" y="1793710"/>
                  </a:lnTo>
                  <a:lnTo>
                    <a:pt x="409990" y="1876947"/>
                  </a:lnTo>
                  <a:lnTo>
                    <a:pt x="391354" y="1960183"/>
                  </a:lnTo>
                  <a:lnTo>
                    <a:pt x="372718" y="2043419"/>
                  </a:lnTo>
                  <a:lnTo>
                    <a:pt x="354082" y="2126656"/>
                  </a:lnTo>
                  <a:lnTo>
                    <a:pt x="335446" y="2209892"/>
                  </a:lnTo>
                  <a:lnTo>
                    <a:pt x="316810" y="2293128"/>
                  </a:lnTo>
                  <a:lnTo>
                    <a:pt x="298174" y="2376365"/>
                  </a:lnTo>
                  <a:lnTo>
                    <a:pt x="279538" y="2459601"/>
                  </a:lnTo>
                  <a:lnTo>
                    <a:pt x="260902" y="2542837"/>
                  </a:lnTo>
                  <a:lnTo>
                    <a:pt x="242266" y="2626074"/>
                  </a:lnTo>
                  <a:lnTo>
                    <a:pt x="223631" y="2709310"/>
                  </a:lnTo>
                  <a:lnTo>
                    <a:pt x="204995" y="2792546"/>
                  </a:lnTo>
                  <a:lnTo>
                    <a:pt x="186359" y="2875783"/>
                  </a:lnTo>
                  <a:lnTo>
                    <a:pt x="167723" y="2959019"/>
                  </a:lnTo>
                  <a:lnTo>
                    <a:pt x="149087" y="3042255"/>
                  </a:lnTo>
                  <a:lnTo>
                    <a:pt x="130451" y="3125492"/>
                  </a:lnTo>
                  <a:lnTo>
                    <a:pt x="111815" y="3208728"/>
                  </a:lnTo>
                  <a:lnTo>
                    <a:pt x="93179" y="3291964"/>
                  </a:lnTo>
                  <a:lnTo>
                    <a:pt x="74543" y="3375201"/>
                  </a:lnTo>
                  <a:lnTo>
                    <a:pt x="55907" y="3458437"/>
                  </a:lnTo>
                  <a:lnTo>
                    <a:pt x="37271" y="3541673"/>
                  </a:lnTo>
                  <a:lnTo>
                    <a:pt x="18635" y="3624910"/>
                  </a:lnTo>
                  <a:lnTo>
                    <a:pt x="0" y="3708146"/>
                  </a:lnTo>
                  <a:lnTo>
                    <a:pt x="82216" y="3725094"/>
                  </a:lnTo>
                  <a:lnTo>
                    <a:pt x="164960" y="3739242"/>
                  </a:lnTo>
                  <a:lnTo>
                    <a:pt x="248136" y="3750575"/>
                  </a:lnTo>
                  <a:lnTo>
                    <a:pt x="331649" y="3759079"/>
                  </a:lnTo>
                  <a:lnTo>
                    <a:pt x="415402" y="3764744"/>
                  </a:lnTo>
                  <a:lnTo>
                    <a:pt x="499300" y="3767564"/>
                  </a:lnTo>
                  <a:lnTo>
                    <a:pt x="583245" y="3767536"/>
                  </a:lnTo>
                  <a:lnTo>
                    <a:pt x="667140" y="3764660"/>
                  </a:lnTo>
                  <a:lnTo>
                    <a:pt x="750890" y="3758938"/>
                  </a:lnTo>
                  <a:lnTo>
                    <a:pt x="834397" y="3750378"/>
                  </a:lnTo>
                  <a:lnTo>
                    <a:pt x="917566" y="3738989"/>
                  </a:lnTo>
                  <a:lnTo>
                    <a:pt x="1000300" y="3724785"/>
                  </a:lnTo>
                  <a:lnTo>
                    <a:pt x="1082505" y="3707782"/>
                  </a:lnTo>
                  <a:lnTo>
                    <a:pt x="1164085" y="3688000"/>
                  </a:lnTo>
                  <a:lnTo>
                    <a:pt x="1244948" y="3665460"/>
                  </a:lnTo>
                  <a:lnTo>
                    <a:pt x="1324999" y="3640190"/>
                  </a:lnTo>
                  <a:lnTo>
                    <a:pt x="1404146" y="3612218"/>
                  </a:lnTo>
                  <a:lnTo>
                    <a:pt x="1482299" y="3581577"/>
                  </a:lnTo>
                  <a:lnTo>
                    <a:pt x="1559367" y="3548301"/>
                  </a:lnTo>
                  <a:lnTo>
                    <a:pt x="1635261" y="3512430"/>
                  </a:lnTo>
                  <a:lnTo>
                    <a:pt x="1709895" y="3474004"/>
                  </a:lnTo>
                  <a:lnTo>
                    <a:pt x="1783182" y="3433068"/>
                  </a:lnTo>
                  <a:lnTo>
                    <a:pt x="1855038" y="3389669"/>
                  </a:lnTo>
                  <a:lnTo>
                    <a:pt x="1925379" y="3343856"/>
                  </a:lnTo>
                  <a:lnTo>
                    <a:pt x="1994126" y="3295684"/>
                  </a:lnTo>
                  <a:lnTo>
                    <a:pt x="2061199" y="3245206"/>
                  </a:lnTo>
                  <a:lnTo>
                    <a:pt x="2126520" y="3192481"/>
                  </a:lnTo>
                  <a:lnTo>
                    <a:pt x="2190014" y="3137571"/>
                  </a:lnTo>
                  <a:lnTo>
                    <a:pt x="2251609" y="3080537"/>
                  </a:lnTo>
                  <a:lnTo>
                    <a:pt x="2311233" y="3021447"/>
                  </a:lnTo>
                  <a:lnTo>
                    <a:pt x="2368818" y="2960367"/>
                  </a:lnTo>
                  <a:lnTo>
                    <a:pt x="2424297" y="2897369"/>
                  </a:lnTo>
                  <a:lnTo>
                    <a:pt x="2477607" y="2832524"/>
                  </a:lnTo>
                  <a:lnTo>
                    <a:pt x="2528685" y="2765908"/>
                  </a:lnTo>
                  <a:lnTo>
                    <a:pt x="2577474" y="2697597"/>
                  </a:lnTo>
                  <a:lnTo>
                    <a:pt x="2623917" y="2627670"/>
                  </a:lnTo>
                  <a:lnTo>
                    <a:pt x="2667960" y="2556207"/>
                  </a:lnTo>
                  <a:lnTo>
                    <a:pt x="2709553" y="2483291"/>
                  </a:lnTo>
                  <a:lnTo>
                    <a:pt x="2748649" y="2409006"/>
                  </a:lnTo>
                  <a:lnTo>
                    <a:pt x="2785201" y="2333437"/>
                  </a:lnTo>
                  <a:lnTo>
                    <a:pt x="2819167" y="2256671"/>
                  </a:lnTo>
                  <a:lnTo>
                    <a:pt x="2850510" y="2178797"/>
                  </a:lnTo>
                  <a:lnTo>
                    <a:pt x="2879192" y="2099904"/>
                  </a:lnTo>
                  <a:lnTo>
                    <a:pt x="2905181" y="2020083"/>
                  </a:lnTo>
                  <a:lnTo>
                    <a:pt x="2928446" y="1939427"/>
                  </a:lnTo>
                  <a:lnTo>
                    <a:pt x="2948961" y="1858028"/>
                  </a:lnTo>
                  <a:lnTo>
                    <a:pt x="2966703" y="1775979"/>
                  </a:lnTo>
                  <a:lnTo>
                    <a:pt x="2981650" y="1693376"/>
                  </a:lnTo>
                  <a:lnTo>
                    <a:pt x="2993785" y="1610313"/>
                  </a:lnTo>
                  <a:lnTo>
                    <a:pt x="3003095" y="1526886"/>
                  </a:lnTo>
                  <a:lnTo>
                    <a:pt x="3009570" y="1443191"/>
                  </a:lnTo>
                  <a:lnTo>
                    <a:pt x="3013200" y="1359325"/>
                  </a:lnTo>
                  <a:lnTo>
                    <a:pt x="3013983" y="1275383"/>
                  </a:lnTo>
                  <a:lnTo>
                    <a:pt x="3011917" y="1191464"/>
                  </a:lnTo>
                  <a:lnTo>
                    <a:pt x="3007005" y="1107663"/>
                  </a:lnTo>
                  <a:lnTo>
                    <a:pt x="2999252" y="1024077"/>
                  </a:lnTo>
                  <a:lnTo>
                    <a:pt x="2988667" y="940802"/>
                  </a:lnTo>
                  <a:lnTo>
                    <a:pt x="2975263" y="857934"/>
                  </a:lnTo>
                  <a:lnTo>
                    <a:pt x="2959055" y="775569"/>
                  </a:lnTo>
                  <a:lnTo>
                    <a:pt x="2940061" y="693801"/>
                  </a:lnTo>
                  <a:lnTo>
                    <a:pt x="2918304" y="612725"/>
                  </a:lnTo>
                  <a:lnTo>
                    <a:pt x="2893808" y="532434"/>
                  </a:lnTo>
                  <a:lnTo>
                    <a:pt x="2866602" y="453020"/>
                  </a:lnTo>
                  <a:lnTo>
                    <a:pt x="2836718" y="374575"/>
                  </a:lnTo>
                  <a:lnTo>
                    <a:pt x="2804188" y="297189"/>
                  </a:lnTo>
                  <a:lnTo>
                    <a:pt x="2769052" y="220951"/>
                  </a:lnTo>
                  <a:lnTo>
                    <a:pt x="2731349" y="145950"/>
                  </a:lnTo>
                  <a:lnTo>
                    <a:pt x="2691122" y="72271"/>
                  </a:lnTo>
                  <a:lnTo>
                    <a:pt x="2648419" y="0"/>
                  </a:lnTo>
                  <a:lnTo>
                    <a:pt x="2575730" y="44630"/>
                  </a:lnTo>
                  <a:lnTo>
                    <a:pt x="2503041" y="89261"/>
                  </a:lnTo>
                  <a:lnTo>
                    <a:pt x="2430353" y="133892"/>
                  </a:lnTo>
                  <a:lnTo>
                    <a:pt x="2357664" y="178523"/>
                  </a:lnTo>
                  <a:lnTo>
                    <a:pt x="2284975" y="223153"/>
                  </a:lnTo>
                  <a:lnTo>
                    <a:pt x="2212286" y="267784"/>
                  </a:lnTo>
                  <a:lnTo>
                    <a:pt x="2139597" y="312415"/>
                  </a:lnTo>
                  <a:lnTo>
                    <a:pt x="2066908" y="357046"/>
                  </a:lnTo>
                  <a:lnTo>
                    <a:pt x="1994219" y="401677"/>
                  </a:lnTo>
                  <a:lnTo>
                    <a:pt x="1921530" y="446307"/>
                  </a:lnTo>
                  <a:lnTo>
                    <a:pt x="1848841" y="490938"/>
                  </a:lnTo>
                  <a:lnTo>
                    <a:pt x="1776152" y="535569"/>
                  </a:lnTo>
                  <a:lnTo>
                    <a:pt x="1703464" y="580200"/>
                  </a:lnTo>
                  <a:lnTo>
                    <a:pt x="1630775" y="624831"/>
                  </a:lnTo>
                  <a:lnTo>
                    <a:pt x="1558086" y="669461"/>
                  </a:lnTo>
                  <a:lnTo>
                    <a:pt x="1485397" y="714092"/>
                  </a:lnTo>
                  <a:lnTo>
                    <a:pt x="1412708" y="758723"/>
                  </a:lnTo>
                  <a:lnTo>
                    <a:pt x="1340019" y="803354"/>
                  </a:lnTo>
                  <a:lnTo>
                    <a:pt x="1267330" y="847985"/>
                  </a:lnTo>
                  <a:lnTo>
                    <a:pt x="1194641" y="892615"/>
                  </a:lnTo>
                  <a:lnTo>
                    <a:pt x="1121952" y="937246"/>
                  </a:lnTo>
                  <a:lnTo>
                    <a:pt x="1049263" y="981877"/>
                  </a:lnTo>
                  <a:lnTo>
                    <a:pt x="976575" y="1026508"/>
                  </a:lnTo>
                  <a:lnTo>
                    <a:pt x="903886" y="1071139"/>
                  </a:lnTo>
                  <a:lnTo>
                    <a:pt x="831197" y="1115769"/>
                  </a:lnTo>
                  <a:lnTo>
                    <a:pt x="758508" y="1160400"/>
                  </a:lnTo>
                  <a:lnTo>
                    <a:pt x="685819" y="1205031"/>
                  </a:lnTo>
                  <a:lnTo>
                    <a:pt x="613130" y="1249662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69" y="1749568"/>
              <a:ext cx="2473530" cy="4887467"/>
            </a:xfrm>
            <a:custGeom>
              <a:avLst/>
              <a:pathLst>
                <a:path w="2473530" h="4887467">
                  <a:moveTo>
                    <a:pt x="2473530" y="2473613"/>
                  </a:moveTo>
                  <a:lnTo>
                    <a:pt x="2473530" y="2388316"/>
                  </a:lnTo>
                  <a:lnTo>
                    <a:pt x="2473530" y="2303019"/>
                  </a:lnTo>
                  <a:lnTo>
                    <a:pt x="2473530" y="2217722"/>
                  </a:lnTo>
                  <a:lnTo>
                    <a:pt x="2473530" y="2132425"/>
                  </a:lnTo>
                  <a:lnTo>
                    <a:pt x="2473530" y="2047128"/>
                  </a:lnTo>
                  <a:lnTo>
                    <a:pt x="2473530" y="1961831"/>
                  </a:lnTo>
                  <a:lnTo>
                    <a:pt x="2473530" y="1876534"/>
                  </a:lnTo>
                  <a:lnTo>
                    <a:pt x="2473530" y="1791237"/>
                  </a:lnTo>
                  <a:lnTo>
                    <a:pt x="2473530" y="1705940"/>
                  </a:lnTo>
                  <a:lnTo>
                    <a:pt x="2473530" y="1620643"/>
                  </a:lnTo>
                  <a:lnTo>
                    <a:pt x="2473530" y="1535346"/>
                  </a:lnTo>
                  <a:lnTo>
                    <a:pt x="2473530" y="1450049"/>
                  </a:lnTo>
                  <a:lnTo>
                    <a:pt x="2473530" y="1364752"/>
                  </a:lnTo>
                  <a:lnTo>
                    <a:pt x="2473530" y="1279455"/>
                  </a:lnTo>
                  <a:lnTo>
                    <a:pt x="2473530" y="1194158"/>
                  </a:lnTo>
                  <a:lnTo>
                    <a:pt x="2473530" y="1108861"/>
                  </a:lnTo>
                  <a:lnTo>
                    <a:pt x="2473530" y="1023564"/>
                  </a:lnTo>
                  <a:lnTo>
                    <a:pt x="2473530" y="938267"/>
                  </a:lnTo>
                  <a:lnTo>
                    <a:pt x="2473530" y="852970"/>
                  </a:lnTo>
                  <a:lnTo>
                    <a:pt x="2473530" y="767673"/>
                  </a:lnTo>
                  <a:lnTo>
                    <a:pt x="2473530" y="682376"/>
                  </a:lnTo>
                  <a:lnTo>
                    <a:pt x="2473530" y="597079"/>
                  </a:lnTo>
                  <a:lnTo>
                    <a:pt x="2473530" y="511782"/>
                  </a:lnTo>
                  <a:lnTo>
                    <a:pt x="2473530" y="426485"/>
                  </a:lnTo>
                  <a:lnTo>
                    <a:pt x="2473530" y="341188"/>
                  </a:lnTo>
                  <a:lnTo>
                    <a:pt x="2473530" y="255891"/>
                  </a:lnTo>
                  <a:lnTo>
                    <a:pt x="2473530" y="170594"/>
                  </a:lnTo>
                  <a:lnTo>
                    <a:pt x="2473530" y="85297"/>
                  </a:lnTo>
                  <a:lnTo>
                    <a:pt x="2473530" y="0"/>
                  </a:lnTo>
                  <a:lnTo>
                    <a:pt x="2389520" y="1427"/>
                  </a:lnTo>
                  <a:lnTo>
                    <a:pt x="2305607" y="5706"/>
                  </a:lnTo>
                  <a:lnTo>
                    <a:pt x="2221887" y="12833"/>
                  </a:lnTo>
                  <a:lnTo>
                    <a:pt x="2138458" y="22799"/>
                  </a:lnTo>
                  <a:lnTo>
                    <a:pt x="2055416" y="35592"/>
                  </a:lnTo>
                  <a:lnTo>
                    <a:pt x="1972856" y="51199"/>
                  </a:lnTo>
                  <a:lnTo>
                    <a:pt x="1890874" y="69601"/>
                  </a:lnTo>
                  <a:lnTo>
                    <a:pt x="1809564" y="90776"/>
                  </a:lnTo>
                  <a:lnTo>
                    <a:pt x="1729020" y="114700"/>
                  </a:lnTo>
                  <a:lnTo>
                    <a:pt x="1649335" y="141347"/>
                  </a:lnTo>
                  <a:lnTo>
                    <a:pt x="1570601" y="170684"/>
                  </a:lnTo>
                  <a:lnTo>
                    <a:pt x="1492908" y="202678"/>
                  </a:lnTo>
                  <a:lnTo>
                    <a:pt x="1416347" y="237292"/>
                  </a:lnTo>
                  <a:lnTo>
                    <a:pt x="1341006" y="274487"/>
                  </a:lnTo>
                  <a:lnTo>
                    <a:pt x="1266972" y="314219"/>
                  </a:lnTo>
                  <a:lnTo>
                    <a:pt x="1194330" y="356442"/>
                  </a:lnTo>
                  <a:lnTo>
                    <a:pt x="1123163" y="401109"/>
                  </a:lnTo>
                  <a:lnTo>
                    <a:pt x="1053555" y="448166"/>
                  </a:lnTo>
                  <a:lnTo>
                    <a:pt x="985585" y="497560"/>
                  </a:lnTo>
                  <a:lnTo>
                    <a:pt x="919332" y="549235"/>
                  </a:lnTo>
                  <a:lnTo>
                    <a:pt x="854872" y="603129"/>
                  </a:lnTo>
                  <a:lnTo>
                    <a:pt x="792279" y="659182"/>
                  </a:lnTo>
                  <a:lnTo>
                    <a:pt x="731627" y="717328"/>
                  </a:lnTo>
                  <a:lnTo>
                    <a:pt x="672984" y="777500"/>
                  </a:lnTo>
                  <a:lnTo>
                    <a:pt x="616418" y="839630"/>
                  </a:lnTo>
                  <a:lnTo>
                    <a:pt x="561995" y="903645"/>
                  </a:lnTo>
                  <a:lnTo>
                    <a:pt x="509778" y="969471"/>
                  </a:lnTo>
                  <a:lnTo>
                    <a:pt x="459827" y="1037032"/>
                  </a:lnTo>
                  <a:lnTo>
                    <a:pt x="412199" y="1106251"/>
                  </a:lnTo>
                  <a:lnTo>
                    <a:pt x="366949" y="1177048"/>
                  </a:lnTo>
                  <a:lnTo>
                    <a:pt x="324129" y="1249341"/>
                  </a:lnTo>
                  <a:lnTo>
                    <a:pt x="283790" y="1323046"/>
                  </a:lnTo>
                  <a:lnTo>
                    <a:pt x="245977" y="1398079"/>
                  </a:lnTo>
                  <a:lnTo>
                    <a:pt x="210734" y="1474352"/>
                  </a:lnTo>
                  <a:lnTo>
                    <a:pt x="178102" y="1551779"/>
                  </a:lnTo>
                  <a:lnTo>
                    <a:pt x="148119" y="1630269"/>
                  </a:lnTo>
                  <a:lnTo>
                    <a:pt x="120818" y="1709732"/>
                  </a:lnTo>
                  <a:lnTo>
                    <a:pt x="96232" y="1790077"/>
                  </a:lnTo>
                  <a:lnTo>
                    <a:pt x="74389" y="1871210"/>
                  </a:lnTo>
                  <a:lnTo>
                    <a:pt x="55314" y="1953038"/>
                  </a:lnTo>
                  <a:lnTo>
                    <a:pt x="39029" y="2035467"/>
                  </a:lnTo>
                  <a:lnTo>
                    <a:pt x="25553" y="2118401"/>
                  </a:lnTo>
                  <a:lnTo>
                    <a:pt x="14901" y="2201746"/>
                  </a:lnTo>
                  <a:lnTo>
                    <a:pt x="7086" y="2285403"/>
                  </a:lnTo>
                  <a:lnTo>
                    <a:pt x="2117" y="2369279"/>
                  </a:lnTo>
                  <a:lnTo>
                    <a:pt x="0" y="2453274"/>
                  </a:lnTo>
                  <a:lnTo>
                    <a:pt x="736" y="2537293"/>
                  </a:lnTo>
                  <a:lnTo>
                    <a:pt x="4325" y="2621238"/>
                  </a:lnTo>
                  <a:lnTo>
                    <a:pt x="10763" y="2705013"/>
                  </a:lnTo>
                  <a:lnTo>
                    <a:pt x="20043" y="2788522"/>
                  </a:lnTo>
                  <a:lnTo>
                    <a:pt x="32153" y="2871666"/>
                  </a:lnTo>
                  <a:lnTo>
                    <a:pt x="47080" y="2954352"/>
                  </a:lnTo>
                  <a:lnTo>
                    <a:pt x="64807" y="3036483"/>
                  </a:lnTo>
                  <a:lnTo>
                    <a:pt x="85313" y="3117964"/>
                  </a:lnTo>
                  <a:lnTo>
                    <a:pt x="108575" y="3198702"/>
                  </a:lnTo>
                  <a:lnTo>
                    <a:pt x="134565" y="3278604"/>
                  </a:lnTo>
                  <a:lnTo>
                    <a:pt x="163254" y="3357576"/>
                  </a:lnTo>
                  <a:lnTo>
                    <a:pt x="194608" y="3435529"/>
                  </a:lnTo>
                  <a:lnTo>
                    <a:pt x="228592" y="3512372"/>
                  </a:lnTo>
                  <a:lnTo>
                    <a:pt x="265166" y="3588016"/>
                  </a:lnTo>
                  <a:lnTo>
                    <a:pt x="304287" y="3662375"/>
                  </a:lnTo>
                  <a:lnTo>
                    <a:pt x="345912" y="3735362"/>
                  </a:lnTo>
                  <a:lnTo>
                    <a:pt x="389992" y="3806893"/>
                  </a:lnTo>
                  <a:lnTo>
                    <a:pt x="436475" y="3876886"/>
                  </a:lnTo>
                  <a:lnTo>
                    <a:pt x="485309" y="3945260"/>
                  </a:lnTo>
                  <a:lnTo>
                    <a:pt x="536436" y="4011936"/>
                  </a:lnTo>
                  <a:lnTo>
                    <a:pt x="589799" y="4076837"/>
                  </a:lnTo>
                  <a:lnTo>
                    <a:pt x="645335" y="4139888"/>
                  </a:lnTo>
                  <a:lnTo>
                    <a:pt x="702981" y="4201017"/>
                  </a:lnTo>
                  <a:lnTo>
                    <a:pt x="762669" y="4260152"/>
                  </a:lnTo>
                  <a:lnTo>
                    <a:pt x="824331" y="4317227"/>
                  </a:lnTo>
                  <a:lnTo>
                    <a:pt x="887896" y="4372174"/>
                  </a:lnTo>
                  <a:lnTo>
                    <a:pt x="953291" y="4424931"/>
                  </a:lnTo>
                  <a:lnTo>
                    <a:pt x="1020439" y="4475436"/>
                  </a:lnTo>
                  <a:lnTo>
                    <a:pt x="1089264" y="4523632"/>
                  </a:lnTo>
                  <a:lnTo>
                    <a:pt x="1159687" y="4569462"/>
                  </a:lnTo>
                  <a:lnTo>
                    <a:pt x="1231625" y="4612874"/>
                  </a:lnTo>
                  <a:lnTo>
                    <a:pt x="1304996" y="4653819"/>
                  </a:lnTo>
                  <a:lnTo>
                    <a:pt x="1379715" y="4692247"/>
                  </a:lnTo>
                  <a:lnTo>
                    <a:pt x="1455696" y="4728116"/>
                  </a:lnTo>
                  <a:lnTo>
                    <a:pt x="1532852" y="4761383"/>
                  </a:lnTo>
                  <a:lnTo>
                    <a:pt x="1611093" y="4792011"/>
                  </a:lnTo>
                  <a:lnTo>
                    <a:pt x="1690329" y="4819964"/>
                  </a:lnTo>
                  <a:lnTo>
                    <a:pt x="1770469" y="4845210"/>
                  </a:lnTo>
                  <a:lnTo>
                    <a:pt x="1851420" y="4867720"/>
                  </a:lnTo>
                  <a:lnTo>
                    <a:pt x="1933088" y="4887467"/>
                  </a:lnTo>
                  <a:lnTo>
                    <a:pt x="1951724" y="4804231"/>
                  </a:lnTo>
                  <a:lnTo>
                    <a:pt x="1970360" y="4720994"/>
                  </a:lnTo>
                  <a:lnTo>
                    <a:pt x="1988996" y="4637758"/>
                  </a:lnTo>
                  <a:lnTo>
                    <a:pt x="2007632" y="4554522"/>
                  </a:lnTo>
                  <a:lnTo>
                    <a:pt x="2026268" y="4471285"/>
                  </a:lnTo>
                  <a:lnTo>
                    <a:pt x="2044904" y="4388049"/>
                  </a:lnTo>
                  <a:lnTo>
                    <a:pt x="2063540" y="4304813"/>
                  </a:lnTo>
                  <a:lnTo>
                    <a:pt x="2082175" y="4221576"/>
                  </a:lnTo>
                  <a:lnTo>
                    <a:pt x="2100811" y="4138340"/>
                  </a:lnTo>
                  <a:lnTo>
                    <a:pt x="2119447" y="4055104"/>
                  </a:lnTo>
                  <a:lnTo>
                    <a:pt x="2138083" y="3971867"/>
                  </a:lnTo>
                  <a:lnTo>
                    <a:pt x="2156719" y="3888631"/>
                  </a:lnTo>
                  <a:lnTo>
                    <a:pt x="2175355" y="3805395"/>
                  </a:lnTo>
                  <a:lnTo>
                    <a:pt x="2193991" y="3722158"/>
                  </a:lnTo>
                  <a:lnTo>
                    <a:pt x="2212627" y="3638922"/>
                  </a:lnTo>
                  <a:lnTo>
                    <a:pt x="2231263" y="3555686"/>
                  </a:lnTo>
                  <a:lnTo>
                    <a:pt x="2249899" y="3472449"/>
                  </a:lnTo>
                  <a:lnTo>
                    <a:pt x="2268535" y="3389213"/>
                  </a:lnTo>
                  <a:lnTo>
                    <a:pt x="2287171" y="3305977"/>
                  </a:lnTo>
                  <a:lnTo>
                    <a:pt x="2305807" y="3222740"/>
                  </a:lnTo>
                  <a:lnTo>
                    <a:pt x="2324442" y="3139504"/>
                  </a:lnTo>
                  <a:lnTo>
                    <a:pt x="2343078" y="3056268"/>
                  </a:lnTo>
                  <a:lnTo>
                    <a:pt x="2361714" y="2973031"/>
                  </a:lnTo>
                  <a:lnTo>
                    <a:pt x="2380350" y="2889795"/>
                  </a:lnTo>
                  <a:lnTo>
                    <a:pt x="2398986" y="2806559"/>
                  </a:lnTo>
                  <a:lnTo>
                    <a:pt x="2417622" y="2723322"/>
                  </a:lnTo>
                  <a:lnTo>
                    <a:pt x="2436258" y="2640086"/>
                  </a:lnTo>
                  <a:lnTo>
                    <a:pt x="2454894" y="2556850"/>
                  </a:lnTo>
                  <a:close/>
                </a:path>
              </a:pathLst>
            </a:custGeom>
            <a:solidFill>
              <a:srgbClr val="81959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5021550" y="2718312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TORC2 Only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521388" y="3075511"/>
              <a:ext cx="30139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594931" y="2964623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94769" y="3321821"/>
              <a:ext cx="30139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31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595399" y="4701962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281876" y="5017238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751160" y="3848147"/>
              <a:ext cx="1011850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 TORC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046098" y="4162471"/>
              <a:ext cx="421974" cy="158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126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394382" y="942733"/>
              <a:ext cx="2314217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SAR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2025-05-13T09:13:41Z</dcterms:modified>
  <cp:category/>
</cp:coreProperties>
</file>