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9458" cy="2473613"/>
            </a:xfrm>
            <a:custGeom>
              <a:avLst/>
              <a:pathLst>
                <a:path w="129458" h="2473613">
                  <a:moveTo>
                    <a:pt x="0" y="2473613"/>
                  </a:moveTo>
                  <a:lnTo>
                    <a:pt x="4464" y="2388433"/>
                  </a:lnTo>
                  <a:lnTo>
                    <a:pt x="8928" y="2303253"/>
                  </a:lnTo>
                  <a:lnTo>
                    <a:pt x="13392" y="2218073"/>
                  </a:lnTo>
                  <a:lnTo>
                    <a:pt x="17856" y="2132893"/>
                  </a:lnTo>
                  <a:lnTo>
                    <a:pt x="22320" y="2047713"/>
                  </a:lnTo>
                  <a:lnTo>
                    <a:pt x="26784" y="1962533"/>
                  </a:lnTo>
                  <a:lnTo>
                    <a:pt x="31248" y="1877352"/>
                  </a:lnTo>
                  <a:lnTo>
                    <a:pt x="35712" y="1792172"/>
                  </a:lnTo>
                  <a:lnTo>
                    <a:pt x="40176" y="1706992"/>
                  </a:lnTo>
                  <a:lnTo>
                    <a:pt x="44641" y="1621812"/>
                  </a:lnTo>
                  <a:lnTo>
                    <a:pt x="49105" y="1536632"/>
                  </a:lnTo>
                  <a:lnTo>
                    <a:pt x="53569" y="1451452"/>
                  </a:lnTo>
                  <a:lnTo>
                    <a:pt x="58033" y="1366272"/>
                  </a:lnTo>
                  <a:lnTo>
                    <a:pt x="62497" y="1281092"/>
                  </a:lnTo>
                  <a:lnTo>
                    <a:pt x="66961" y="1195911"/>
                  </a:lnTo>
                  <a:lnTo>
                    <a:pt x="71425" y="1110731"/>
                  </a:lnTo>
                  <a:lnTo>
                    <a:pt x="75889" y="1025551"/>
                  </a:lnTo>
                  <a:lnTo>
                    <a:pt x="80353" y="940371"/>
                  </a:lnTo>
                  <a:lnTo>
                    <a:pt x="84817" y="855191"/>
                  </a:lnTo>
                  <a:lnTo>
                    <a:pt x="89282" y="770011"/>
                  </a:lnTo>
                  <a:lnTo>
                    <a:pt x="93746" y="684831"/>
                  </a:lnTo>
                  <a:lnTo>
                    <a:pt x="98210" y="599650"/>
                  </a:lnTo>
                  <a:lnTo>
                    <a:pt x="102674" y="514470"/>
                  </a:lnTo>
                  <a:lnTo>
                    <a:pt x="107138" y="429290"/>
                  </a:lnTo>
                  <a:lnTo>
                    <a:pt x="111602" y="344110"/>
                  </a:lnTo>
                  <a:lnTo>
                    <a:pt x="116066" y="258930"/>
                  </a:lnTo>
                  <a:lnTo>
                    <a:pt x="120530" y="173750"/>
                  </a:lnTo>
                  <a:lnTo>
                    <a:pt x="124994" y="88570"/>
                  </a:lnTo>
                  <a:lnTo>
                    <a:pt x="129458" y="339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958"/>
              <a:ext cx="2473613" cy="2470223"/>
            </a:xfrm>
            <a:custGeom>
              <a:avLst/>
              <a:pathLst>
                <a:path w="2473613" h="2470223">
                  <a:moveTo>
                    <a:pt x="0" y="2470223"/>
                  </a:moveTo>
                  <a:lnTo>
                    <a:pt x="85297" y="2470223"/>
                  </a:lnTo>
                  <a:lnTo>
                    <a:pt x="170594" y="2470223"/>
                  </a:lnTo>
                  <a:lnTo>
                    <a:pt x="255891" y="2470223"/>
                  </a:lnTo>
                  <a:lnTo>
                    <a:pt x="341188" y="2470223"/>
                  </a:lnTo>
                  <a:lnTo>
                    <a:pt x="426485" y="2470223"/>
                  </a:lnTo>
                  <a:lnTo>
                    <a:pt x="511782" y="2470223"/>
                  </a:lnTo>
                  <a:lnTo>
                    <a:pt x="597079" y="2470223"/>
                  </a:lnTo>
                  <a:lnTo>
                    <a:pt x="682376" y="2470223"/>
                  </a:lnTo>
                  <a:lnTo>
                    <a:pt x="767673" y="2470223"/>
                  </a:lnTo>
                  <a:lnTo>
                    <a:pt x="852970" y="2470223"/>
                  </a:lnTo>
                  <a:lnTo>
                    <a:pt x="938267" y="2470223"/>
                  </a:lnTo>
                  <a:lnTo>
                    <a:pt x="1023564" y="2470223"/>
                  </a:lnTo>
                  <a:lnTo>
                    <a:pt x="1108861" y="2470223"/>
                  </a:lnTo>
                  <a:lnTo>
                    <a:pt x="1194158" y="2470223"/>
                  </a:lnTo>
                  <a:lnTo>
                    <a:pt x="1279455" y="2470223"/>
                  </a:lnTo>
                  <a:lnTo>
                    <a:pt x="1364752" y="2470223"/>
                  </a:lnTo>
                  <a:lnTo>
                    <a:pt x="1450049" y="2470223"/>
                  </a:lnTo>
                  <a:lnTo>
                    <a:pt x="1535346" y="2470223"/>
                  </a:lnTo>
                  <a:lnTo>
                    <a:pt x="1620643" y="2470223"/>
                  </a:lnTo>
                  <a:lnTo>
                    <a:pt x="1705940" y="2470223"/>
                  </a:lnTo>
                  <a:lnTo>
                    <a:pt x="1791237" y="2470223"/>
                  </a:lnTo>
                  <a:lnTo>
                    <a:pt x="1876534" y="2470223"/>
                  </a:lnTo>
                  <a:lnTo>
                    <a:pt x="1961831" y="2470223"/>
                  </a:lnTo>
                  <a:lnTo>
                    <a:pt x="2047128" y="2470223"/>
                  </a:lnTo>
                  <a:lnTo>
                    <a:pt x="2132425" y="2470223"/>
                  </a:lnTo>
                  <a:lnTo>
                    <a:pt x="2217722" y="2470223"/>
                  </a:lnTo>
                  <a:lnTo>
                    <a:pt x="2303019" y="2470223"/>
                  </a:lnTo>
                  <a:lnTo>
                    <a:pt x="2388316" y="2470223"/>
                  </a:lnTo>
                  <a:lnTo>
                    <a:pt x="2473613" y="2470223"/>
                  </a:lnTo>
                  <a:lnTo>
                    <a:pt x="2472141" y="2384876"/>
                  </a:lnTo>
                  <a:lnTo>
                    <a:pt x="2467724" y="2299631"/>
                  </a:lnTo>
                  <a:lnTo>
                    <a:pt x="2460369" y="2214588"/>
                  </a:lnTo>
                  <a:lnTo>
                    <a:pt x="2450084" y="2129850"/>
                  </a:lnTo>
                  <a:lnTo>
                    <a:pt x="2436881" y="2045517"/>
                  </a:lnTo>
                  <a:lnTo>
                    <a:pt x="2420776" y="1961690"/>
                  </a:lnTo>
                  <a:lnTo>
                    <a:pt x="2401789" y="1878469"/>
                  </a:lnTo>
                  <a:lnTo>
                    <a:pt x="2379941" y="1795952"/>
                  </a:lnTo>
                  <a:lnTo>
                    <a:pt x="2355260" y="1714238"/>
                  </a:lnTo>
                  <a:lnTo>
                    <a:pt x="2327774" y="1633425"/>
                  </a:lnTo>
                  <a:lnTo>
                    <a:pt x="2297516" y="1553607"/>
                  </a:lnTo>
                  <a:lnTo>
                    <a:pt x="2264522" y="1474882"/>
                  </a:lnTo>
                  <a:lnTo>
                    <a:pt x="2228831" y="1397341"/>
                  </a:lnTo>
                  <a:lnTo>
                    <a:pt x="2190486" y="1321079"/>
                  </a:lnTo>
                  <a:lnTo>
                    <a:pt x="2149533" y="1246184"/>
                  </a:lnTo>
                  <a:lnTo>
                    <a:pt x="2106020" y="1172748"/>
                  </a:lnTo>
                  <a:lnTo>
                    <a:pt x="2059999" y="1100856"/>
                  </a:lnTo>
                  <a:lnTo>
                    <a:pt x="2011525" y="1030595"/>
                  </a:lnTo>
                  <a:lnTo>
                    <a:pt x="1960656" y="962048"/>
                  </a:lnTo>
                  <a:lnTo>
                    <a:pt x="1907452" y="895298"/>
                  </a:lnTo>
                  <a:lnTo>
                    <a:pt x="1851976" y="830423"/>
                  </a:lnTo>
                  <a:lnTo>
                    <a:pt x="1794296" y="767500"/>
                  </a:lnTo>
                  <a:lnTo>
                    <a:pt x="1734478" y="706605"/>
                  </a:lnTo>
                  <a:lnTo>
                    <a:pt x="1672595" y="647810"/>
                  </a:lnTo>
                  <a:lnTo>
                    <a:pt x="1608720" y="591186"/>
                  </a:lnTo>
                  <a:lnTo>
                    <a:pt x="1542930" y="536799"/>
                  </a:lnTo>
                  <a:lnTo>
                    <a:pt x="1475302" y="484714"/>
                  </a:lnTo>
                  <a:lnTo>
                    <a:pt x="1405918" y="434994"/>
                  </a:lnTo>
                  <a:lnTo>
                    <a:pt x="1334859" y="387697"/>
                  </a:lnTo>
                  <a:lnTo>
                    <a:pt x="1262211" y="342880"/>
                  </a:lnTo>
                  <a:lnTo>
                    <a:pt x="1188059" y="300597"/>
                  </a:lnTo>
                  <a:lnTo>
                    <a:pt x="1112493" y="260897"/>
                  </a:lnTo>
                  <a:lnTo>
                    <a:pt x="1035602" y="223828"/>
                  </a:lnTo>
                  <a:lnTo>
                    <a:pt x="957478" y="189434"/>
                  </a:lnTo>
                  <a:lnTo>
                    <a:pt x="878214" y="157756"/>
                  </a:lnTo>
                  <a:lnTo>
                    <a:pt x="797903" y="128832"/>
                  </a:lnTo>
                  <a:lnTo>
                    <a:pt x="716643" y="102696"/>
                  </a:lnTo>
                  <a:lnTo>
                    <a:pt x="634530" y="79379"/>
                  </a:lnTo>
                  <a:lnTo>
                    <a:pt x="551660" y="58909"/>
                  </a:lnTo>
                  <a:lnTo>
                    <a:pt x="468134" y="41311"/>
                  </a:lnTo>
                  <a:lnTo>
                    <a:pt x="384050" y="26605"/>
                  </a:lnTo>
                  <a:lnTo>
                    <a:pt x="299509" y="14809"/>
                  </a:lnTo>
                  <a:lnTo>
                    <a:pt x="214612" y="5937"/>
                  </a:lnTo>
                  <a:lnTo>
                    <a:pt x="129458" y="0"/>
                  </a:lnTo>
                  <a:lnTo>
                    <a:pt x="124994" y="85180"/>
                  </a:lnTo>
                  <a:lnTo>
                    <a:pt x="120530" y="170360"/>
                  </a:lnTo>
                  <a:lnTo>
                    <a:pt x="116066" y="255540"/>
                  </a:lnTo>
                  <a:lnTo>
                    <a:pt x="111602" y="340720"/>
                  </a:lnTo>
                  <a:lnTo>
                    <a:pt x="107138" y="425900"/>
                  </a:lnTo>
                  <a:lnTo>
                    <a:pt x="102674" y="511080"/>
                  </a:lnTo>
                  <a:lnTo>
                    <a:pt x="98210" y="596260"/>
                  </a:lnTo>
                  <a:lnTo>
                    <a:pt x="93746" y="681441"/>
                  </a:lnTo>
                  <a:lnTo>
                    <a:pt x="89282" y="766621"/>
                  </a:lnTo>
                  <a:lnTo>
                    <a:pt x="84817" y="851801"/>
                  </a:lnTo>
                  <a:lnTo>
                    <a:pt x="80353" y="936981"/>
                  </a:lnTo>
                  <a:lnTo>
                    <a:pt x="75889" y="1022161"/>
                  </a:lnTo>
                  <a:lnTo>
                    <a:pt x="71425" y="1107341"/>
                  </a:lnTo>
                  <a:lnTo>
                    <a:pt x="66961" y="1192521"/>
                  </a:lnTo>
                  <a:lnTo>
                    <a:pt x="62497" y="1277702"/>
                  </a:lnTo>
                  <a:lnTo>
                    <a:pt x="58033" y="1362882"/>
                  </a:lnTo>
                  <a:lnTo>
                    <a:pt x="53569" y="1448062"/>
                  </a:lnTo>
                  <a:lnTo>
                    <a:pt x="49105" y="1533242"/>
                  </a:lnTo>
                  <a:lnTo>
                    <a:pt x="44641" y="1618422"/>
                  </a:lnTo>
                  <a:lnTo>
                    <a:pt x="40176" y="1703602"/>
                  </a:lnTo>
                  <a:lnTo>
                    <a:pt x="35712" y="1788782"/>
                  </a:lnTo>
                  <a:lnTo>
                    <a:pt x="31248" y="1873962"/>
                  </a:lnTo>
                  <a:lnTo>
                    <a:pt x="26784" y="1959143"/>
                  </a:lnTo>
                  <a:lnTo>
                    <a:pt x="22320" y="2044323"/>
                  </a:lnTo>
                  <a:lnTo>
                    <a:pt x="17856" y="2129503"/>
                  </a:lnTo>
                  <a:lnTo>
                    <a:pt x="13392" y="2214683"/>
                  </a:lnTo>
                  <a:lnTo>
                    <a:pt x="8928" y="2299863"/>
                  </a:lnTo>
                  <a:lnTo>
                    <a:pt x="4464" y="2385043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944" y="1749568"/>
              <a:ext cx="4947069" cy="4947069"/>
            </a:xfrm>
            <a:custGeom>
              <a:avLst/>
              <a:pathLst>
                <a:path w="4947069" h="4947069">
                  <a:moveTo>
                    <a:pt x="2473455" y="2473613"/>
                  </a:moveTo>
                  <a:lnTo>
                    <a:pt x="2473455" y="2388316"/>
                  </a:lnTo>
                  <a:lnTo>
                    <a:pt x="2473455" y="2303019"/>
                  </a:lnTo>
                  <a:lnTo>
                    <a:pt x="2473455" y="2217722"/>
                  </a:lnTo>
                  <a:lnTo>
                    <a:pt x="2473455" y="2132425"/>
                  </a:lnTo>
                  <a:lnTo>
                    <a:pt x="2473455" y="2047128"/>
                  </a:lnTo>
                  <a:lnTo>
                    <a:pt x="2473455" y="1961831"/>
                  </a:lnTo>
                  <a:lnTo>
                    <a:pt x="2473455" y="1876534"/>
                  </a:lnTo>
                  <a:lnTo>
                    <a:pt x="2473455" y="1791237"/>
                  </a:lnTo>
                  <a:lnTo>
                    <a:pt x="2473455" y="1705940"/>
                  </a:lnTo>
                  <a:lnTo>
                    <a:pt x="2473455" y="1620643"/>
                  </a:lnTo>
                  <a:lnTo>
                    <a:pt x="2473455" y="1535346"/>
                  </a:lnTo>
                  <a:lnTo>
                    <a:pt x="2473455" y="1450049"/>
                  </a:lnTo>
                  <a:lnTo>
                    <a:pt x="2473455" y="1364752"/>
                  </a:lnTo>
                  <a:lnTo>
                    <a:pt x="2473455" y="1279455"/>
                  </a:lnTo>
                  <a:lnTo>
                    <a:pt x="2473455" y="1194158"/>
                  </a:lnTo>
                  <a:lnTo>
                    <a:pt x="2473455" y="1108861"/>
                  </a:lnTo>
                  <a:lnTo>
                    <a:pt x="2473455" y="1023564"/>
                  </a:lnTo>
                  <a:lnTo>
                    <a:pt x="2473455" y="938267"/>
                  </a:lnTo>
                  <a:lnTo>
                    <a:pt x="2473455" y="852970"/>
                  </a:lnTo>
                  <a:lnTo>
                    <a:pt x="2473455" y="767673"/>
                  </a:lnTo>
                  <a:lnTo>
                    <a:pt x="2473455" y="682376"/>
                  </a:lnTo>
                  <a:lnTo>
                    <a:pt x="2473455" y="597079"/>
                  </a:lnTo>
                  <a:lnTo>
                    <a:pt x="2473455" y="511782"/>
                  </a:lnTo>
                  <a:lnTo>
                    <a:pt x="2473455" y="426485"/>
                  </a:lnTo>
                  <a:lnTo>
                    <a:pt x="2473455" y="341188"/>
                  </a:lnTo>
                  <a:lnTo>
                    <a:pt x="2473455" y="255891"/>
                  </a:lnTo>
                  <a:lnTo>
                    <a:pt x="2473455" y="170594"/>
                  </a:lnTo>
                  <a:lnTo>
                    <a:pt x="2473455" y="85297"/>
                  </a:lnTo>
                  <a:lnTo>
                    <a:pt x="2473455" y="0"/>
                  </a:lnTo>
                  <a:lnTo>
                    <a:pt x="2389611" y="1421"/>
                  </a:lnTo>
                  <a:lnTo>
                    <a:pt x="2305863" y="5683"/>
                  </a:lnTo>
                  <a:lnTo>
                    <a:pt x="2222307" y="12782"/>
                  </a:lnTo>
                  <a:lnTo>
                    <a:pt x="2139040" y="22709"/>
                  </a:lnTo>
                  <a:lnTo>
                    <a:pt x="2056157" y="35453"/>
                  </a:lnTo>
                  <a:lnTo>
                    <a:pt x="1973754" y="50998"/>
                  </a:lnTo>
                  <a:lnTo>
                    <a:pt x="1891925" y="69328"/>
                  </a:lnTo>
                  <a:lnTo>
                    <a:pt x="1810765" y="90421"/>
                  </a:lnTo>
                  <a:lnTo>
                    <a:pt x="1730366" y="114253"/>
                  </a:lnTo>
                  <a:lnTo>
                    <a:pt x="1650821" y="140796"/>
                  </a:lnTo>
                  <a:lnTo>
                    <a:pt x="1572222" y="170020"/>
                  </a:lnTo>
                  <a:lnTo>
                    <a:pt x="1494658" y="201891"/>
                  </a:lnTo>
                  <a:lnTo>
                    <a:pt x="1418219" y="236374"/>
                  </a:lnTo>
                  <a:lnTo>
                    <a:pt x="1342993" y="273427"/>
                  </a:lnTo>
                  <a:lnTo>
                    <a:pt x="1269066" y="313009"/>
                  </a:lnTo>
                  <a:lnTo>
                    <a:pt x="1196523" y="355074"/>
                  </a:lnTo>
                  <a:lnTo>
                    <a:pt x="1125447" y="399574"/>
                  </a:lnTo>
                  <a:lnTo>
                    <a:pt x="1055921" y="446457"/>
                  </a:lnTo>
                  <a:lnTo>
                    <a:pt x="988024" y="495670"/>
                  </a:lnTo>
                  <a:lnTo>
                    <a:pt x="921834" y="547156"/>
                  </a:lnTo>
                  <a:lnTo>
                    <a:pt x="857427" y="600856"/>
                  </a:lnTo>
                  <a:lnTo>
                    <a:pt x="794878" y="656709"/>
                  </a:lnTo>
                  <a:lnTo>
                    <a:pt x="734257" y="714649"/>
                  </a:lnTo>
                  <a:lnTo>
                    <a:pt x="675635" y="774611"/>
                  </a:lnTo>
                  <a:lnTo>
                    <a:pt x="619080" y="836525"/>
                  </a:lnTo>
                  <a:lnTo>
                    <a:pt x="564655" y="900321"/>
                  </a:lnTo>
                  <a:lnTo>
                    <a:pt x="512425" y="965925"/>
                  </a:lnTo>
                  <a:lnTo>
                    <a:pt x="462447" y="1033262"/>
                  </a:lnTo>
                  <a:lnTo>
                    <a:pt x="414781" y="1102254"/>
                  </a:lnTo>
                  <a:lnTo>
                    <a:pt x="369481" y="1172822"/>
                  </a:lnTo>
                  <a:lnTo>
                    <a:pt x="326599" y="1244885"/>
                  </a:lnTo>
                  <a:lnTo>
                    <a:pt x="286184" y="1318360"/>
                  </a:lnTo>
                  <a:lnTo>
                    <a:pt x="248283" y="1393162"/>
                  </a:lnTo>
                  <a:lnTo>
                    <a:pt x="212939" y="1469207"/>
                  </a:lnTo>
                  <a:lnTo>
                    <a:pt x="180193" y="1546405"/>
                  </a:lnTo>
                  <a:lnTo>
                    <a:pt x="150083" y="1624670"/>
                  </a:lnTo>
                  <a:lnTo>
                    <a:pt x="122642" y="1703910"/>
                  </a:lnTo>
                  <a:lnTo>
                    <a:pt x="97904" y="1784034"/>
                  </a:lnTo>
                  <a:lnTo>
                    <a:pt x="75895" y="1864951"/>
                  </a:lnTo>
                  <a:lnTo>
                    <a:pt x="56642" y="1946567"/>
                  </a:lnTo>
                  <a:lnTo>
                    <a:pt x="40166" y="2028790"/>
                  </a:lnTo>
                  <a:lnTo>
                    <a:pt x="26487" y="2111523"/>
                  </a:lnTo>
                  <a:lnTo>
                    <a:pt x="15619" y="2194673"/>
                  </a:lnTo>
                  <a:lnTo>
                    <a:pt x="7577" y="2278143"/>
                  </a:lnTo>
                  <a:lnTo>
                    <a:pt x="2368" y="2361837"/>
                  </a:lnTo>
                  <a:lnTo>
                    <a:pt x="0" y="2445660"/>
                  </a:lnTo>
                  <a:lnTo>
                    <a:pt x="473" y="2529516"/>
                  </a:lnTo>
                  <a:lnTo>
                    <a:pt x="3789" y="2613307"/>
                  </a:lnTo>
                  <a:lnTo>
                    <a:pt x="9943" y="2696937"/>
                  </a:lnTo>
                  <a:lnTo>
                    <a:pt x="18929" y="2780311"/>
                  </a:lnTo>
                  <a:lnTo>
                    <a:pt x="30735" y="2863333"/>
                  </a:lnTo>
                  <a:lnTo>
                    <a:pt x="45348" y="2945906"/>
                  </a:lnTo>
                  <a:lnTo>
                    <a:pt x="62752" y="3027937"/>
                  </a:lnTo>
                  <a:lnTo>
                    <a:pt x="82926" y="3109331"/>
                  </a:lnTo>
                  <a:lnTo>
                    <a:pt x="105848" y="3189994"/>
                  </a:lnTo>
                  <a:lnTo>
                    <a:pt x="131491" y="3269833"/>
                  </a:lnTo>
                  <a:lnTo>
                    <a:pt x="159825" y="3348758"/>
                  </a:lnTo>
                  <a:lnTo>
                    <a:pt x="190818" y="3426677"/>
                  </a:lnTo>
                  <a:lnTo>
                    <a:pt x="224434" y="3503501"/>
                  </a:lnTo>
                  <a:lnTo>
                    <a:pt x="260635" y="3579141"/>
                  </a:lnTo>
                  <a:lnTo>
                    <a:pt x="299379" y="3653511"/>
                  </a:lnTo>
                  <a:lnTo>
                    <a:pt x="340622" y="3726524"/>
                  </a:lnTo>
                  <a:lnTo>
                    <a:pt x="384315" y="3798098"/>
                  </a:lnTo>
                  <a:lnTo>
                    <a:pt x="430410" y="3868149"/>
                  </a:lnTo>
                  <a:lnTo>
                    <a:pt x="478852" y="3936598"/>
                  </a:lnTo>
                  <a:lnTo>
                    <a:pt x="529587" y="4003366"/>
                  </a:lnTo>
                  <a:lnTo>
                    <a:pt x="582556" y="4068375"/>
                  </a:lnTo>
                  <a:lnTo>
                    <a:pt x="637698" y="4131552"/>
                  </a:lnTo>
                  <a:lnTo>
                    <a:pt x="694950" y="4192824"/>
                  </a:lnTo>
                  <a:lnTo>
                    <a:pt x="754245" y="4252119"/>
                  </a:lnTo>
                  <a:lnTo>
                    <a:pt x="815517" y="4309371"/>
                  </a:lnTo>
                  <a:lnTo>
                    <a:pt x="878694" y="4364513"/>
                  </a:lnTo>
                  <a:lnTo>
                    <a:pt x="943703" y="4417482"/>
                  </a:lnTo>
                  <a:lnTo>
                    <a:pt x="1010471" y="4468216"/>
                  </a:lnTo>
                  <a:lnTo>
                    <a:pt x="1078920" y="4516659"/>
                  </a:lnTo>
                  <a:lnTo>
                    <a:pt x="1148971" y="4562754"/>
                  </a:lnTo>
                  <a:lnTo>
                    <a:pt x="1220545" y="4606447"/>
                  </a:lnTo>
                  <a:lnTo>
                    <a:pt x="1293558" y="4647690"/>
                  </a:lnTo>
                  <a:lnTo>
                    <a:pt x="1367928" y="4686434"/>
                  </a:lnTo>
                  <a:lnTo>
                    <a:pt x="1443568" y="4722635"/>
                  </a:lnTo>
                  <a:lnTo>
                    <a:pt x="1520392" y="4756251"/>
                  </a:lnTo>
                  <a:lnTo>
                    <a:pt x="1598311" y="4787244"/>
                  </a:lnTo>
                  <a:lnTo>
                    <a:pt x="1677236" y="4815578"/>
                  </a:lnTo>
                  <a:lnTo>
                    <a:pt x="1757075" y="4841221"/>
                  </a:lnTo>
                  <a:lnTo>
                    <a:pt x="1837738" y="4864143"/>
                  </a:lnTo>
                  <a:lnTo>
                    <a:pt x="1919132" y="4884317"/>
                  </a:lnTo>
                  <a:lnTo>
                    <a:pt x="2001163" y="4901721"/>
                  </a:lnTo>
                  <a:lnTo>
                    <a:pt x="2083736" y="4916334"/>
                  </a:lnTo>
                  <a:lnTo>
                    <a:pt x="2166758" y="4928140"/>
                  </a:lnTo>
                  <a:lnTo>
                    <a:pt x="2250132" y="4937126"/>
                  </a:lnTo>
                  <a:lnTo>
                    <a:pt x="2333762" y="4943280"/>
                  </a:lnTo>
                  <a:lnTo>
                    <a:pt x="2417553" y="4946596"/>
                  </a:lnTo>
                  <a:lnTo>
                    <a:pt x="2501408" y="4947069"/>
                  </a:lnTo>
                  <a:lnTo>
                    <a:pt x="2585232" y="4944701"/>
                  </a:lnTo>
                  <a:lnTo>
                    <a:pt x="2668926" y="4939492"/>
                  </a:lnTo>
                  <a:lnTo>
                    <a:pt x="2752396" y="4931449"/>
                  </a:lnTo>
                  <a:lnTo>
                    <a:pt x="2835546" y="4920582"/>
                  </a:lnTo>
                  <a:lnTo>
                    <a:pt x="2918279" y="4906903"/>
                  </a:lnTo>
                  <a:lnTo>
                    <a:pt x="3000501" y="4890427"/>
                  </a:lnTo>
                  <a:lnTo>
                    <a:pt x="3082118" y="4871174"/>
                  </a:lnTo>
                  <a:lnTo>
                    <a:pt x="3163035" y="4849165"/>
                  </a:lnTo>
                  <a:lnTo>
                    <a:pt x="3243159" y="4824426"/>
                  </a:lnTo>
                  <a:lnTo>
                    <a:pt x="3322399" y="4796986"/>
                  </a:lnTo>
                  <a:lnTo>
                    <a:pt x="3400664" y="4766876"/>
                  </a:lnTo>
                  <a:lnTo>
                    <a:pt x="3477862" y="4734130"/>
                  </a:lnTo>
                  <a:lnTo>
                    <a:pt x="3553907" y="4698786"/>
                  </a:lnTo>
                  <a:lnTo>
                    <a:pt x="3628709" y="4660885"/>
                  </a:lnTo>
                  <a:lnTo>
                    <a:pt x="3702184" y="4620470"/>
                  </a:lnTo>
                  <a:lnTo>
                    <a:pt x="3774247" y="4577588"/>
                  </a:lnTo>
                  <a:lnTo>
                    <a:pt x="3844815" y="4532287"/>
                  </a:lnTo>
                  <a:lnTo>
                    <a:pt x="3913807" y="4484621"/>
                  </a:lnTo>
                  <a:lnTo>
                    <a:pt x="3981144" y="4434644"/>
                  </a:lnTo>
                  <a:lnTo>
                    <a:pt x="4046748" y="4382414"/>
                  </a:lnTo>
                  <a:lnTo>
                    <a:pt x="4110543" y="4327989"/>
                  </a:lnTo>
                  <a:lnTo>
                    <a:pt x="4172458" y="4271433"/>
                  </a:lnTo>
                  <a:lnTo>
                    <a:pt x="4232420" y="4212812"/>
                  </a:lnTo>
                  <a:lnTo>
                    <a:pt x="4290360" y="4152191"/>
                  </a:lnTo>
                  <a:lnTo>
                    <a:pt x="4346213" y="4089642"/>
                  </a:lnTo>
                  <a:lnTo>
                    <a:pt x="4399913" y="4025235"/>
                  </a:lnTo>
                  <a:lnTo>
                    <a:pt x="4451399" y="3959045"/>
                  </a:lnTo>
                  <a:lnTo>
                    <a:pt x="4500612" y="3891148"/>
                  </a:lnTo>
                  <a:lnTo>
                    <a:pt x="4547495" y="3821621"/>
                  </a:lnTo>
                  <a:lnTo>
                    <a:pt x="4591995" y="3750546"/>
                  </a:lnTo>
                  <a:lnTo>
                    <a:pt x="4634060" y="3678003"/>
                  </a:lnTo>
                  <a:lnTo>
                    <a:pt x="4673642" y="3604076"/>
                  </a:lnTo>
                  <a:lnTo>
                    <a:pt x="4710695" y="3528850"/>
                  </a:lnTo>
                  <a:lnTo>
                    <a:pt x="4745178" y="3452411"/>
                  </a:lnTo>
                  <a:lnTo>
                    <a:pt x="4777049" y="3374847"/>
                  </a:lnTo>
                  <a:lnTo>
                    <a:pt x="4806273" y="3296248"/>
                  </a:lnTo>
                  <a:lnTo>
                    <a:pt x="4832816" y="3216703"/>
                  </a:lnTo>
                  <a:lnTo>
                    <a:pt x="4856648" y="3136304"/>
                  </a:lnTo>
                  <a:lnTo>
                    <a:pt x="4877741" y="3055143"/>
                  </a:lnTo>
                  <a:lnTo>
                    <a:pt x="4896071" y="2973315"/>
                  </a:lnTo>
                  <a:lnTo>
                    <a:pt x="4911616" y="2890912"/>
                  </a:lnTo>
                  <a:lnTo>
                    <a:pt x="4924360" y="2808029"/>
                  </a:lnTo>
                  <a:lnTo>
                    <a:pt x="4934287" y="2724762"/>
                  </a:lnTo>
                  <a:lnTo>
                    <a:pt x="4941385" y="2641206"/>
                  </a:lnTo>
                  <a:lnTo>
                    <a:pt x="4945648" y="2557458"/>
                  </a:lnTo>
                  <a:lnTo>
                    <a:pt x="4947069" y="2473613"/>
                  </a:lnTo>
                  <a:lnTo>
                    <a:pt x="4861772" y="2473613"/>
                  </a:lnTo>
                  <a:lnTo>
                    <a:pt x="4776475" y="2473613"/>
                  </a:lnTo>
                  <a:lnTo>
                    <a:pt x="4691178" y="2473613"/>
                  </a:lnTo>
                  <a:lnTo>
                    <a:pt x="4605881" y="2473613"/>
                  </a:lnTo>
                  <a:lnTo>
                    <a:pt x="4520584" y="2473613"/>
                  </a:lnTo>
                  <a:lnTo>
                    <a:pt x="4435287" y="2473613"/>
                  </a:lnTo>
                  <a:lnTo>
                    <a:pt x="4349990" y="2473613"/>
                  </a:lnTo>
                  <a:lnTo>
                    <a:pt x="4264693" y="2473613"/>
                  </a:lnTo>
                  <a:lnTo>
                    <a:pt x="4179396" y="2473613"/>
                  </a:lnTo>
                  <a:lnTo>
                    <a:pt x="4094099" y="2473613"/>
                  </a:lnTo>
                  <a:lnTo>
                    <a:pt x="4008802" y="2473613"/>
                  </a:lnTo>
                  <a:lnTo>
                    <a:pt x="3923505" y="2473613"/>
                  </a:lnTo>
                  <a:lnTo>
                    <a:pt x="3838208" y="2473613"/>
                  </a:lnTo>
                  <a:lnTo>
                    <a:pt x="3752911" y="2473613"/>
                  </a:lnTo>
                  <a:lnTo>
                    <a:pt x="3667614" y="2473613"/>
                  </a:lnTo>
                  <a:lnTo>
                    <a:pt x="3582317" y="2473613"/>
                  </a:lnTo>
                  <a:lnTo>
                    <a:pt x="3497020" y="2473613"/>
                  </a:lnTo>
                  <a:lnTo>
                    <a:pt x="3411723" y="2473613"/>
                  </a:lnTo>
                  <a:lnTo>
                    <a:pt x="3326426" y="2473613"/>
                  </a:lnTo>
                  <a:lnTo>
                    <a:pt x="3241129" y="2473613"/>
                  </a:lnTo>
                  <a:lnTo>
                    <a:pt x="3155832" y="2473613"/>
                  </a:lnTo>
                  <a:lnTo>
                    <a:pt x="3070535" y="2473613"/>
                  </a:lnTo>
                  <a:lnTo>
                    <a:pt x="2985238" y="2473613"/>
                  </a:lnTo>
                  <a:lnTo>
                    <a:pt x="2899941" y="2473613"/>
                  </a:lnTo>
                  <a:lnTo>
                    <a:pt x="2814644" y="2473613"/>
                  </a:lnTo>
                  <a:lnTo>
                    <a:pt x="2729347" y="2473613"/>
                  </a:lnTo>
                  <a:lnTo>
                    <a:pt x="2644050" y="2473613"/>
                  </a:lnTo>
                  <a:lnTo>
                    <a:pt x="2558753" y="2473613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4868239" y="270471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428367" y="3064668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733012" y="3089739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232850" y="3447043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29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714381" y="4857683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461147" y="5172960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733"/>
              <a:ext cx="2947206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2025-05-13T09:13:36Z</dcterms:modified>
  <cp:category/>
</cp:coreProperties>
</file>