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12801600"/>
            <a:chOff x="914400" y="914400"/>
            <a:chExt cx="9144000" cy="12801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12801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3119152"/>
              <a:ext cx="9144000" cy="83920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3748618"/>
              <a:ext cx="7658245" cy="76582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6328600" y="7554043"/>
              <a:ext cx="269217" cy="3645"/>
            </a:xfrm>
            <a:custGeom>
              <a:avLst/>
              <a:pathLst>
                <a:path w="269217" h="3645">
                  <a:moveTo>
                    <a:pt x="0" y="3645"/>
                  </a:moveTo>
                  <a:lnTo>
                    <a:pt x="134608" y="1822"/>
                  </a:lnTo>
                  <a:lnTo>
                    <a:pt x="2692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6462024" y="7506665"/>
              <a:ext cx="134509" cy="5467"/>
            </a:xfrm>
            <a:custGeom>
              <a:avLst/>
              <a:pathLst>
                <a:path w="134509" h="5467">
                  <a:moveTo>
                    <a:pt x="0" y="5467"/>
                  </a:moveTo>
                  <a:lnTo>
                    <a:pt x="1345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6459655" y="7459340"/>
              <a:ext cx="134312" cy="9107"/>
            </a:xfrm>
            <a:custGeom>
              <a:avLst/>
              <a:pathLst>
                <a:path w="134312" h="9107">
                  <a:moveTo>
                    <a:pt x="0" y="9107"/>
                  </a:moveTo>
                  <a:lnTo>
                    <a:pt x="134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6188072" y="7412101"/>
              <a:ext cx="402049" cy="38224"/>
            </a:xfrm>
            <a:custGeom>
              <a:avLst/>
              <a:pathLst>
                <a:path w="402049" h="38224">
                  <a:moveTo>
                    <a:pt x="0" y="38224"/>
                  </a:moveTo>
                  <a:lnTo>
                    <a:pt x="134016" y="25483"/>
                  </a:lnTo>
                  <a:lnTo>
                    <a:pt x="268033" y="12741"/>
                  </a:lnTo>
                  <a:lnTo>
                    <a:pt x="4020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451375" y="7364983"/>
              <a:ext cx="133622" cy="16365"/>
            </a:xfrm>
            <a:custGeom>
              <a:avLst/>
              <a:pathLst>
                <a:path w="133622" h="16365">
                  <a:moveTo>
                    <a:pt x="0" y="16365"/>
                  </a:moveTo>
                  <a:lnTo>
                    <a:pt x="1336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6445468" y="7318022"/>
              <a:ext cx="133130" cy="19978"/>
            </a:xfrm>
            <a:custGeom>
              <a:avLst/>
              <a:pathLst>
                <a:path w="133130" h="19978">
                  <a:moveTo>
                    <a:pt x="0" y="19978"/>
                  </a:moveTo>
                  <a:lnTo>
                    <a:pt x="1331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6040769" y="7271251"/>
              <a:ext cx="530161" cy="94304"/>
            </a:xfrm>
            <a:custGeom>
              <a:avLst/>
              <a:pathLst>
                <a:path w="530161" h="94304">
                  <a:moveTo>
                    <a:pt x="0" y="94304"/>
                  </a:moveTo>
                  <a:lnTo>
                    <a:pt x="106032" y="75443"/>
                  </a:lnTo>
                  <a:lnTo>
                    <a:pt x="212064" y="56582"/>
                  </a:lnTo>
                  <a:lnTo>
                    <a:pt x="318096" y="37721"/>
                  </a:lnTo>
                  <a:lnTo>
                    <a:pt x="424129" y="18860"/>
                  </a:lnTo>
                  <a:lnTo>
                    <a:pt x="5301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6430146" y="7224705"/>
              <a:ext cx="131853" cy="27156"/>
            </a:xfrm>
            <a:custGeom>
              <a:avLst/>
              <a:pathLst>
                <a:path w="131853" h="27156">
                  <a:moveTo>
                    <a:pt x="0" y="27156"/>
                  </a:moveTo>
                  <a:lnTo>
                    <a:pt x="1318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6420741" y="7178418"/>
              <a:ext cx="131069" cy="30717"/>
            </a:xfrm>
            <a:custGeom>
              <a:avLst/>
              <a:pathLst>
                <a:path w="131069" h="30717">
                  <a:moveTo>
                    <a:pt x="0" y="30717"/>
                  </a:moveTo>
                  <a:lnTo>
                    <a:pt x="1310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6279993" y="7132424"/>
              <a:ext cx="260379" cy="68510"/>
            </a:xfrm>
            <a:custGeom>
              <a:avLst/>
              <a:pathLst>
                <a:path w="260379" h="68510">
                  <a:moveTo>
                    <a:pt x="0" y="68510"/>
                  </a:moveTo>
                  <a:lnTo>
                    <a:pt x="130189" y="34255"/>
                  </a:lnTo>
                  <a:lnTo>
                    <a:pt x="2603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6398479" y="7086756"/>
              <a:ext cx="129214" cy="37768"/>
            </a:xfrm>
            <a:custGeom>
              <a:avLst/>
              <a:pathLst>
                <a:path w="129214" h="37768">
                  <a:moveTo>
                    <a:pt x="0" y="37768"/>
                  </a:moveTo>
                  <a:lnTo>
                    <a:pt x="1292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385637" y="7041449"/>
              <a:ext cx="128144" cy="41253"/>
            </a:xfrm>
            <a:custGeom>
              <a:avLst/>
              <a:pathLst>
                <a:path w="128144" h="41253">
                  <a:moveTo>
                    <a:pt x="0" y="41253"/>
                  </a:moveTo>
                  <a:lnTo>
                    <a:pt x="1281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6371668" y="6996534"/>
              <a:ext cx="126980" cy="44708"/>
            </a:xfrm>
            <a:custGeom>
              <a:avLst/>
              <a:pathLst>
                <a:path w="126980" h="44708">
                  <a:moveTo>
                    <a:pt x="0" y="44708"/>
                  </a:moveTo>
                  <a:lnTo>
                    <a:pt x="1269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6356581" y="6952046"/>
              <a:ext cx="125722" cy="48130"/>
            </a:xfrm>
            <a:custGeom>
              <a:avLst/>
              <a:pathLst>
                <a:path w="125722" h="48130">
                  <a:moveTo>
                    <a:pt x="0" y="48130"/>
                  </a:moveTo>
                  <a:lnTo>
                    <a:pt x="1257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6340388" y="6908017"/>
              <a:ext cx="124373" cy="51517"/>
            </a:xfrm>
            <a:custGeom>
              <a:avLst/>
              <a:pathLst>
                <a:path w="124373" h="51517">
                  <a:moveTo>
                    <a:pt x="0" y="51517"/>
                  </a:moveTo>
                  <a:lnTo>
                    <a:pt x="1243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6323100" y="6864479"/>
              <a:ext cx="122932" cy="54866"/>
            </a:xfrm>
            <a:custGeom>
              <a:avLst/>
              <a:pathLst>
                <a:path w="122932" h="54866">
                  <a:moveTo>
                    <a:pt x="0" y="54866"/>
                  </a:moveTo>
                  <a:lnTo>
                    <a:pt x="1229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6304730" y="6821465"/>
              <a:ext cx="121401" cy="58175"/>
            </a:xfrm>
            <a:custGeom>
              <a:avLst/>
              <a:pathLst>
                <a:path w="121401" h="58175">
                  <a:moveTo>
                    <a:pt x="0" y="58175"/>
                  </a:moveTo>
                  <a:lnTo>
                    <a:pt x="1214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806163" y="6779005"/>
              <a:ext cx="598910" cy="307206"/>
            </a:xfrm>
            <a:custGeom>
              <a:avLst/>
              <a:pathLst>
                <a:path w="598910" h="307206">
                  <a:moveTo>
                    <a:pt x="0" y="307206"/>
                  </a:moveTo>
                  <a:lnTo>
                    <a:pt x="99818" y="256005"/>
                  </a:lnTo>
                  <a:lnTo>
                    <a:pt x="199636" y="204804"/>
                  </a:lnTo>
                  <a:lnTo>
                    <a:pt x="299455" y="153603"/>
                  </a:lnTo>
                  <a:lnTo>
                    <a:pt x="399273" y="102402"/>
                  </a:lnTo>
                  <a:lnTo>
                    <a:pt x="499092" y="51201"/>
                  </a:lnTo>
                  <a:lnTo>
                    <a:pt x="5989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6264799" y="6737130"/>
              <a:ext cx="118074" cy="64662"/>
            </a:xfrm>
            <a:custGeom>
              <a:avLst/>
              <a:pathLst>
                <a:path w="118074" h="64662">
                  <a:moveTo>
                    <a:pt x="0" y="64662"/>
                  </a:moveTo>
                  <a:lnTo>
                    <a:pt x="1180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6243267" y="6695873"/>
              <a:ext cx="116280" cy="67835"/>
            </a:xfrm>
            <a:custGeom>
              <a:avLst/>
              <a:pathLst>
                <a:path w="116280" h="67835">
                  <a:moveTo>
                    <a:pt x="0" y="67835"/>
                  </a:moveTo>
                  <a:lnTo>
                    <a:pt x="1162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220712" y="6655262"/>
              <a:ext cx="114400" cy="70959"/>
            </a:xfrm>
            <a:custGeom>
              <a:avLst/>
              <a:pathLst>
                <a:path w="114400" h="70959">
                  <a:moveTo>
                    <a:pt x="0" y="70959"/>
                  </a:moveTo>
                  <a:lnTo>
                    <a:pt x="1144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6197150" y="6615327"/>
              <a:ext cx="112436" cy="74031"/>
            </a:xfrm>
            <a:custGeom>
              <a:avLst/>
              <a:pathLst>
                <a:path w="112436" h="74031">
                  <a:moveTo>
                    <a:pt x="0" y="74031"/>
                  </a:moveTo>
                  <a:lnTo>
                    <a:pt x="1124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172598" y="6576099"/>
              <a:ext cx="110391" cy="77049"/>
            </a:xfrm>
            <a:custGeom>
              <a:avLst/>
              <a:pathLst>
                <a:path w="110391" h="77049">
                  <a:moveTo>
                    <a:pt x="0" y="77049"/>
                  </a:moveTo>
                  <a:lnTo>
                    <a:pt x="1103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6147075" y="6537605"/>
              <a:ext cx="108264" cy="80010"/>
            </a:xfrm>
            <a:custGeom>
              <a:avLst/>
              <a:pathLst>
                <a:path w="108264" h="80010">
                  <a:moveTo>
                    <a:pt x="0" y="80010"/>
                  </a:moveTo>
                  <a:lnTo>
                    <a:pt x="10826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6120599" y="6499874"/>
              <a:ext cx="106057" cy="82912"/>
            </a:xfrm>
            <a:custGeom>
              <a:avLst/>
              <a:pathLst>
                <a:path w="106057" h="82912">
                  <a:moveTo>
                    <a:pt x="0" y="82912"/>
                  </a:moveTo>
                  <a:lnTo>
                    <a:pt x="1060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6093190" y="6462934"/>
              <a:ext cx="103773" cy="85754"/>
            </a:xfrm>
            <a:custGeom>
              <a:avLst/>
              <a:pathLst>
                <a:path w="103773" h="85754">
                  <a:moveTo>
                    <a:pt x="0" y="85754"/>
                  </a:moveTo>
                  <a:lnTo>
                    <a:pt x="1037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6064867" y="6426811"/>
              <a:ext cx="101413" cy="88533"/>
            </a:xfrm>
            <a:custGeom>
              <a:avLst/>
              <a:pathLst>
                <a:path w="101413" h="88533">
                  <a:moveTo>
                    <a:pt x="0" y="88533"/>
                  </a:moveTo>
                  <a:lnTo>
                    <a:pt x="1014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6035652" y="6391532"/>
              <a:ext cx="98978" cy="91246"/>
            </a:xfrm>
            <a:custGeom>
              <a:avLst/>
              <a:pathLst>
                <a:path w="98978" h="91246">
                  <a:moveTo>
                    <a:pt x="0" y="91246"/>
                  </a:moveTo>
                  <a:lnTo>
                    <a:pt x="989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6005565" y="6357123"/>
              <a:ext cx="96471" cy="93893"/>
            </a:xfrm>
            <a:custGeom>
              <a:avLst/>
              <a:pathLst>
                <a:path w="96471" h="93893">
                  <a:moveTo>
                    <a:pt x="0" y="93893"/>
                  </a:moveTo>
                  <a:lnTo>
                    <a:pt x="964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5974630" y="6323610"/>
              <a:ext cx="93893" cy="96471"/>
            </a:xfrm>
            <a:custGeom>
              <a:avLst/>
              <a:pathLst>
                <a:path w="93893" h="96471">
                  <a:moveTo>
                    <a:pt x="0" y="96471"/>
                  </a:moveTo>
                  <a:lnTo>
                    <a:pt x="938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5942868" y="6291016"/>
              <a:ext cx="91246" cy="98978"/>
            </a:xfrm>
            <a:custGeom>
              <a:avLst/>
              <a:pathLst>
                <a:path w="91246" h="98978">
                  <a:moveTo>
                    <a:pt x="0" y="98978"/>
                  </a:moveTo>
                  <a:lnTo>
                    <a:pt x="912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644704" y="6259366"/>
              <a:ext cx="354132" cy="405653"/>
            </a:xfrm>
            <a:custGeom>
              <a:avLst/>
              <a:pathLst>
                <a:path w="354132" h="405653">
                  <a:moveTo>
                    <a:pt x="0" y="405653"/>
                  </a:moveTo>
                  <a:lnTo>
                    <a:pt x="70826" y="324522"/>
                  </a:lnTo>
                  <a:lnTo>
                    <a:pt x="141652" y="243392"/>
                  </a:lnTo>
                  <a:lnTo>
                    <a:pt x="212479" y="162261"/>
                  </a:lnTo>
                  <a:lnTo>
                    <a:pt x="283305" y="81130"/>
                  </a:lnTo>
                  <a:lnTo>
                    <a:pt x="3541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5876959" y="6228683"/>
              <a:ext cx="85754" cy="103773"/>
            </a:xfrm>
            <a:custGeom>
              <a:avLst/>
              <a:pathLst>
                <a:path w="85754" h="103773">
                  <a:moveTo>
                    <a:pt x="0" y="103773"/>
                  </a:moveTo>
                  <a:lnTo>
                    <a:pt x="857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5842860" y="6198990"/>
              <a:ext cx="82912" cy="106057"/>
            </a:xfrm>
            <a:custGeom>
              <a:avLst/>
              <a:pathLst>
                <a:path w="82912" h="106057">
                  <a:moveTo>
                    <a:pt x="0" y="106057"/>
                  </a:moveTo>
                  <a:lnTo>
                    <a:pt x="829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5728021" y="6170307"/>
              <a:ext cx="160020" cy="216528"/>
            </a:xfrm>
            <a:custGeom>
              <a:avLst/>
              <a:pathLst>
                <a:path w="160020" h="216528">
                  <a:moveTo>
                    <a:pt x="0" y="216528"/>
                  </a:moveTo>
                  <a:lnTo>
                    <a:pt x="80010" y="108264"/>
                  </a:lnTo>
                  <a:lnTo>
                    <a:pt x="1600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695449" y="6142657"/>
              <a:ext cx="154098" cy="220782"/>
            </a:xfrm>
            <a:custGeom>
              <a:avLst/>
              <a:pathLst>
                <a:path w="154098" h="220782">
                  <a:moveTo>
                    <a:pt x="0" y="220782"/>
                  </a:moveTo>
                  <a:lnTo>
                    <a:pt x="77049" y="110391"/>
                  </a:lnTo>
                  <a:lnTo>
                    <a:pt x="1540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662256" y="6116060"/>
              <a:ext cx="148063" cy="224873"/>
            </a:xfrm>
            <a:custGeom>
              <a:avLst/>
              <a:pathLst>
                <a:path w="148063" h="224873">
                  <a:moveTo>
                    <a:pt x="0" y="224873"/>
                  </a:moveTo>
                  <a:lnTo>
                    <a:pt x="74031" y="112436"/>
                  </a:lnTo>
                  <a:lnTo>
                    <a:pt x="1480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628465" y="6090534"/>
              <a:ext cx="141919" cy="228801"/>
            </a:xfrm>
            <a:custGeom>
              <a:avLst/>
              <a:pathLst>
                <a:path w="141919" h="228801">
                  <a:moveTo>
                    <a:pt x="0" y="228801"/>
                  </a:moveTo>
                  <a:lnTo>
                    <a:pt x="70959" y="114400"/>
                  </a:lnTo>
                  <a:lnTo>
                    <a:pt x="1419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5594102" y="6066099"/>
              <a:ext cx="135671" cy="232560"/>
            </a:xfrm>
            <a:custGeom>
              <a:avLst/>
              <a:pathLst>
                <a:path w="135671" h="232560">
                  <a:moveTo>
                    <a:pt x="0" y="232560"/>
                  </a:moveTo>
                  <a:lnTo>
                    <a:pt x="67835" y="116280"/>
                  </a:lnTo>
                  <a:lnTo>
                    <a:pt x="1356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559192" y="6042773"/>
              <a:ext cx="129324" cy="236148"/>
            </a:xfrm>
            <a:custGeom>
              <a:avLst/>
              <a:pathLst>
                <a:path w="129324" h="236148">
                  <a:moveTo>
                    <a:pt x="0" y="236148"/>
                  </a:moveTo>
                  <a:lnTo>
                    <a:pt x="64662" y="118074"/>
                  </a:lnTo>
                  <a:lnTo>
                    <a:pt x="1293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5585201" y="6020573"/>
              <a:ext cx="61441" cy="119782"/>
            </a:xfrm>
            <a:custGeom>
              <a:avLst/>
              <a:pathLst>
                <a:path w="61441" h="119782">
                  <a:moveTo>
                    <a:pt x="0" y="119782"/>
                  </a:moveTo>
                  <a:lnTo>
                    <a:pt x="614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5546007" y="5999515"/>
              <a:ext cx="58175" cy="121401"/>
            </a:xfrm>
            <a:custGeom>
              <a:avLst/>
              <a:pathLst>
                <a:path w="58175" h="121401">
                  <a:moveTo>
                    <a:pt x="0" y="121401"/>
                  </a:moveTo>
                  <a:lnTo>
                    <a:pt x="581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5506301" y="5979614"/>
              <a:ext cx="54866" cy="122932"/>
            </a:xfrm>
            <a:custGeom>
              <a:avLst/>
              <a:pathLst>
                <a:path w="54866" h="122932">
                  <a:moveTo>
                    <a:pt x="0" y="122932"/>
                  </a:moveTo>
                  <a:lnTo>
                    <a:pt x="548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5466112" y="5960885"/>
              <a:ext cx="51517" cy="124373"/>
            </a:xfrm>
            <a:custGeom>
              <a:avLst/>
              <a:pathLst>
                <a:path w="51517" h="124373">
                  <a:moveTo>
                    <a:pt x="0" y="124373"/>
                  </a:moveTo>
                  <a:lnTo>
                    <a:pt x="515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5425470" y="5943343"/>
              <a:ext cx="48130" cy="125722"/>
            </a:xfrm>
            <a:custGeom>
              <a:avLst/>
              <a:pathLst>
                <a:path w="48130" h="125722">
                  <a:moveTo>
                    <a:pt x="0" y="125722"/>
                  </a:moveTo>
                  <a:lnTo>
                    <a:pt x="481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384404" y="5926999"/>
              <a:ext cx="44708" cy="126980"/>
            </a:xfrm>
            <a:custGeom>
              <a:avLst/>
              <a:pathLst>
                <a:path w="44708" h="126980">
                  <a:moveTo>
                    <a:pt x="0" y="126980"/>
                  </a:moveTo>
                  <a:lnTo>
                    <a:pt x="447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342945" y="5911865"/>
              <a:ext cx="41253" cy="128144"/>
            </a:xfrm>
            <a:custGeom>
              <a:avLst/>
              <a:pathLst>
                <a:path w="41253" h="128144">
                  <a:moveTo>
                    <a:pt x="0" y="128144"/>
                  </a:moveTo>
                  <a:lnTo>
                    <a:pt x="412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5301123" y="5897954"/>
              <a:ext cx="37768" cy="129214"/>
            </a:xfrm>
            <a:custGeom>
              <a:avLst/>
              <a:pathLst>
                <a:path w="37768" h="129214">
                  <a:moveTo>
                    <a:pt x="0" y="129214"/>
                  </a:moveTo>
                  <a:lnTo>
                    <a:pt x="377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5258968" y="5885274"/>
              <a:ext cx="34255" cy="130189"/>
            </a:xfrm>
            <a:custGeom>
              <a:avLst/>
              <a:pathLst>
                <a:path w="34255" h="130189">
                  <a:moveTo>
                    <a:pt x="0" y="130189"/>
                  </a:moveTo>
                  <a:lnTo>
                    <a:pt x="342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5216512" y="5873836"/>
              <a:ext cx="30717" cy="131069"/>
            </a:xfrm>
            <a:custGeom>
              <a:avLst/>
              <a:pathLst>
                <a:path w="30717" h="131069">
                  <a:moveTo>
                    <a:pt x="0" y="131069"/>
                  </a:moveTo>
                  <a:lnTo>
                    <a:pt x="307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173785" y="5863647"/>
              <a:ext cx="27156" cy="131853"/>
            </a:xfrm>
            <a:custGeom>
              <a:avLst/>
              <a:pathLst>
                <a:path w="27156" h="131853">
                  <a:moveTo>
                    <a:pt x="0" y="131853"/>
                  </a:moveTo>
                  <a:lnTo>
                    <a:pt x="271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130819" y="5854716"/>
              <a:ext cx="23576" cy="132540"/>
            </a:xfrm>
            <a:custGeom>
              <a:avLst/>
              <a:pathLst>
                <a:path w="23576" h="132540">
                  <a:moveTo>
                    <a:pt x="0" y="132540"/>
                  </a:moveTo>
                  <a:lnTo>
                    <a:pt x="235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087646" y="5847048"/>
              <a:ext cx="19978" cy="133130"/>
            </a:xfrm>
            <a:custGeom>
              <a:avLst/>
              <a:pathLst>
                <a:path w="19978" h="133130">
                  <a:moveTo>
                    <a:pt x="0" y="133130"/>
                  </a:moveTo>
                  <a:lnTo>
                    <a:pt x="199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044297" y="5840650"/>
              <a:ext cx="16365" cy="133622"/>
            </a:xfrm>
            <a:custGeom>
              <a:avLst/>
              <a:pathLst>
                <a:path w="16365" h="133622">
                  <a:moveTo>
                    <a:pt x="0" y="133622"/>
                  </a:moveTo>
                  <a:lnTo>
                    <a:pt x="163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000804" y="5835525"/>
              <a:ext cx="12741" cy="134016"/>
            </a:xfrm>
            <a:custGeom>
              <a:avLst/>
              <a:pathLst>
                <a:path w="12741" h="134016">
                  <a:moveTo>
                    <a:pt x="0" y="134016"/>
                  </a:moveTo>
                  <a:lnTo>
                    <a:pt x="127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4948092" y="5831679"/>
              <a:ext cx="18215" cy="268624"/>
            </a:xfrm>
            <a:custGeom>
              <a:avLst/>
              <a:pathLst>
                <a:path w="18215" h="268624">
                  <a:moveTo>
                    <a:pt x="0" y="268624"/>
                  </a:moveTo>
                  <a:lnTo>
                    <a:pt x="9107" y="134312"/>
                  </a:lnTo>
                  <a:lnTo>
                    <a:pt x="182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908047" y="5829113"/>
              <a:ext cx="10934" cy="269019"/>
            </a:xfrm>
            <a:custGeom>
              <a:avLst/>
              <a:pathLst>
                <a:path w="10934" h="269019">
                  <a:moveTo>
                    <a:pt x="0" y="269019"/>
                  </a:moveTo>
                  <a:lnTo>
                    <a:pt x="5467" y="134509"/>
                  </a:lnTo>
                  <a:lnTo>
                    <a:pt x="109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867958" y="5827830"/>
              <a:ext cx="3645" cy="269217"/>
            </a:xfrm>
            <a:custGeom>
              <a:avLst/>
              <a:pathLst>
                <a:path w="3645" h="269217">
                  <a:moveTo>
                    <a:pt x="0" y="269217"/>
                  </a:moveTo>
                  <a:lnTo>
                    <a:pt x="1822" y="134608"/>
                  </a:lnTo>
                  <a:lnTo>
                    <a:pt x="36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824208" y="5827830"/>
              <a:ext cx="1822" cy="134608"/>
            </a:xfrm>
            <a:custGeom>
              <a:avLst/>
              <a:pathLst>
                <a:path w="1822" h="134608">
                  <a:moveTo>
                    <a:pt x="1822" y="1346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4776831" y="5829113"/>
              <a:ext cx="5467" cy="134509"/>
            </a:xfrm>
            <a:custGeom>
              <a:avLst/>
              <a:pathLst>
                <a:path w="5467" h="134509">
                  <a:moveTo>
                    <a:pt x="5467" y="1345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729505" y="5831679"/>
              <a:ext cx="18215" cy="268624"/>
            </a:xfrm>
            <a:custGeom>
              <a:avLst/>
              <a:pathLst>
                <a:path w="18215" h="268624">
                  <a:moveTo>
                    <a:pt x="18215" y="268624"/>
                  </a:moveTo>
                  <a:lnTo>
                    <a:pt x="9107" y="134312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4682266" y="5835525"/>
              <a:ext cx="25483" cy="268033"/>
            </a:xfrm>
            <a:custGeom>
              <a:avLst/>
              <a:pathLst>
                <a:path w="25483" h="268033">
                  <a:moveTo>
                    <a:pt x="25483" y="268033"/>
                  </a:moveTo>
                  <a:lnTo>
                    <a:pt x="12741" y="13401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4635149" y="5840650"/>
              <a:ext cx="16365" cy="133622"/>
            </a:xfrm>
            <a:custGeom>
              <a:avLst/>
              <a:pathLst>
                <a:path w="16365" h="133622">
                  <a:moveTo>
                    <a:pt x="16365" y="1336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588187" y="5847048"/>
              <a:ext cx="19978" cy="133130"/>
            </a:xfrm>
            <a:custGeom>
              <a:avLst/>
              <a:pathLst>
                <a:path w="19978" h="133130">
                  <a:moveTo>
                    <a:pt x="19978" y="1331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541416" y="5854716"/>
              <a:ext cx="23576" cy="132540"/>
            </a:xfrm>
            <a:custGeom>
              <a:avLst/>
              <a:pathLst>
                <a:path w="23576" h="132540">
                  <a:moveTo>
                    <a:pt x="23576" y="1325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494870" y="5863647"/>
              <a:ext cx="27156" cy="131853"/>
            </a:xfrm>
            <a:custGeom>
              <a:avLst/>
              <a:pathLst>
                <a:path w="27156" h="131853">
                  <a:moveTo>
                    <a:pt x="27156" y="1318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448583" y="5873836"/>
              <a:ext cx="61434" cy="262139"/>
            </a:xfrm>
            <a:custGeom>
              <a:avLst/>
              <a:pathLst>
                <a:path w="61434" h="262139">
                  <a:moveTo>
                    <a:pt x="61434" y="262139"/>
                  </a:moveTo>
                  <a:lnTo>
                    <a:pt x="30717" y="13106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402589" y="5885274"/>
              <a:ext cx="68510" cy="260379"/>
            </a:xfrm>
            <a:custGeom>
              <a:avLst/>
              <a:pathLst>
                <a:path w="68510" h="260379">
                  <a:moveTo>
                    <a:pt x="68510" y="260379"/>
                  </a:moveTo>
                  <a:lnTo>
                    <a:pt x="34255" y="13018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4356921" y="5897954"/>
              <a:ext cx="37768" cy="129214"/>
            </a:xfrm>
            <a:custGeom>
              <a:avLst/>
              <a:pathLst>
                <a:path w="37768" h="129214">
                  <a:moveTo>
                    <a:pt x="37768" y="1292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4311614" y="5911865"/>
              <a:ext cx="41253" cy="128144"/>
            </a:xfrm>
            <a:custGeom>
              <a:avLst/>
              <a:pathLst>
                <a:path w="41253" h="128144">
                  <a:moveTo>
                    <a:pt x="41253" y="1281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266700" y="5926999"/>
              <a:ext cx="44708" cy="126980"/>
            </a:xfrm>
            <a:custGeom>
              <a:avLst/>
              <a:pathLst>
                <a:path w="44708" h="126980">
                  <a:moveTo>
                    <a:pt x="44708" y="1269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222212" y="5943343"/>
              <a:ext cx="48130" cy="125722"/>
            </a:xfrm>
            <a:custGeom>
              <a:avLst/>
              <a:pathLst>
                <a:path w="48130" h="125722">
                  <a:moveTo>
                    <a:pt x="48130" y="1257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4178183" y="5960885"/>
              <a:ext cx="51517" cy="124373"/>
            </a:xfrm>
            <a:custGeom>
              <a:avLst/>
              <a:pathLst>
                <a:path w="51517" h="124373">
                  <a:moveTo>
                    <a:pt x="51517" y="1243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4134645" y="5979614"/>
              <a:ext cx="54866" cy="122932"/>
            </a:xfrm>
            <a:custGeom>
              <a:avLst/>
              <a:pathLst>
                <a:path w="54866" h="122932">
                  <a:moveTo>
                    <a:pt x="54866" y="1229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4091630" y="5999515"/>
              <a:ext cx="58175" cy="121401"/>
            </a:xfrm>
            <a:custGeom>
              <a:avLst/>
              <a:pathLst>
                <a:path w="58175" h="121401">
                  <a:moveTo>
                    <a:pt x="58175" y="121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4049170" y="6020573"/>
              <a:ext cx="61441" cy="119782"/>
            </a:xfrm>
            <a:custGeom>
              <a:avLst/>
              <a:pathLst>
                <a:path w="61441" h="119782">
                  <a:moveTo>
                    <a:pt x="61441" y="1197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4007296" y="6042773"/>
              <a:ext cx="129324" cy="236148"/>
            </a:xfrm>
            <a:custGeom>
              <a:avLst/>
              <a:pathLst>
                <a:path w="129324" h="236148">
                  <a:moveTo>
                    <a:pt x="129324" y="236148"/>
                  </a:moveTo>
                  <a:lnTo>
                    <a:pt x="64662" y="11807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3966038" y="6066099"/>
              <a:ext cx="67835" cy="116280"/>
            </a:xfrm>
            <a:custGeom>
              <a:avLst/>
              <a:pathLst>
                <a:path w="67835" h="116280">
                  <a:moveTo>
                    <a:pt x="67835" y="116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3925427" y="6090534"/>
              <a:ext cx="70959" cy="114400"/>
            </a:xfrm>
            <a:custGeom>
              <a:avLst/>
              <a:pathLst>
                <a:path w="70959" h="114400">
                  <a:moveTo>
                    <a:pt x="70959" y="1144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3885493" y="6116060"/>
              <a:ext cx="148063" cy="224873"/>
            </a:xfrm>
            <a:custGeom>
              <a:avLst/>
              <a:pathLst>
                <a:path w="148063" h="224873">
                  <a:moveTo>
                    <a:pt x="148063" y="224873"/>
                  </a:moveTo>
                  <a:lnTo>
                    <a:pt x="74031" y="11243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3846264" y="6142657"/>
              <a:ext cx="154098" cy="220782"/>
            </a:xfrm>
            <a:custGeom>
              <a:avLst/>
              <a:pathLst>
                <a:path w="154098" h="220782">
                  <a:moveTo>
                    <a:pt x="154098" y="220782"/>
                  </a:moveTo>
                  <a:lnTo>
                    <a:pt x="77049" y="11039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3807770" y="6170307"/>
              <a:ext cx="160020" cy="216528"/>
            </a:xfrm>
            <a:custGeom>
              <a:avLst/>
              <a:pathLst>
                <a:path w="160020" h="216528">
                  <a:moveTo>
                    <a:pt x="160020" y="216528"/>
                  </a:moveTo>
                  <a:lnTo>
                    <a:pt x="80010" y="10826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770039" y="6198990"/>
              <a:ext cx="165825" cy="212115"/>
            </a:xfrm>
            <a:custGeom>
              <a:avLst/>
              <a:pathLst>
                <a:path w="165825" h="212115">
                  <a:moveTo>
                    <a:pt x="165825" y="212115"/>
                  </a:moveTo>
                  <a:lnTo>
                    <a:pt x="82912" y="10605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733099" y="6228683"/>
              <a:ext cx="85754" cy="103773"/>
            </a:xfrm>
            <a:custGeom>
              <a:avLst/>
              <a:pathLst>
                <a:path w="85754" h="103773">
                  <a:moveTo>
                    <a:pt x="85754" y="1037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96976" y="6259366"/>
              <a:ext cx="88533" cy="101413"/>
            </a:xfrm>
            <a:custGeom>
              <a:avLst/>
              <a:pathLst>
                <a:path w="88533" h="101413">
                  <a:moveTo>
                    <a:pt x="88533" y="1014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661697" y="6291016"/>
              <a:ext cx="91246" cy="98978"/>
            </a:xfrm>
            <a:custGeom>
              <a:avLst/>
              <a:pathLst>
                <a:path w="91246" h="98978">
                  <a:moveTo>
                    <a:pt x="91246" y="989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3627289" y="6323610"/>
              <a:ext cx="93893" cy="96471"/>
            </a:xfrm>
            <a:custGeom>
              <a:avLst/>
              <a:pathLst>
                <a:path w="93893" h="96471">
                  <a:moveTo>
                    <a:pt x="93893" y="964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3593775" y="6357123"/>
              <a:ext cx="96471" cy="93893"/>
            </a:xfrm>
            <a:custGeom>
              <a:avLst/>
              <a:pathLst>
                <a:path w="96471" h="93893">
                  <a:moveTo>
                    <a:pt x="96471" y="938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561182" y="6391532"/>
              <a:ext cx="98978" cy="91246"/>
            </a:xfrm>
            <a:custGeom>
              <a:avLst/>
              <a:pathLst>
                <a:path w="98978" h="91246">
                  <a:moveTo>
                    <a:pt x="98978" y="912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529532" y="6426811"/>
              <a:ext cx="101413" cy="88533"/>
            </a:xfrm>
            <a:custGeom>
              <a:avLst/>
              <a:pathLst>
                <a:path w="101413" h="88533">
                  <a:moveTo>
                    <a:pt x="101413" y="885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498849" y="6462934"/>
              <a:ext cx="103773" cy="85754"/>
            </a:xfrm>
            <a:custGeom>
              <a:avLst/>
              <a:pathLst>
                <a:path w="103773" h="85754">
                  <a:moveTo>
                    <a:pt x="103773" y="857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469155" y="6499874"/>
              <a:ext cx="106057" cy="82912"/>
            </a:xfrm>
            <a:custGeom>
              <a:avLst/>
              <a:pathLst>
                <a:path w="106057" h="82912">
                  <a:moveTo>
                    <a:pt x="106057" y="829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440473" y="6537605"/>
              <a:ext cx="108264" cy="80010"/>
            </a:xfrm>
            <a:custGeom>
              <a:avLst/>
              <a:pathLst>
                <a:path w="108264" h="80010">
                  <a:moveTo>
                    <a:pt x="108264" y="800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412823" y="6576099"/>
              <a:ext cx="110391" cy="77049"/>
            </a:xfrm>
            <a:custGeom>
              <a:avLst/>
              <a:pathLst>
                <a:path w="110391" h="77049">
                  <a:moveTo>
                    <a:pt x="110391" y="770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386225" y="6615327"/>
              <a:ext cx="112436" cy="74031"/>
            </a:xfrm>
            <a:custGeom>
              <a:avLst/>
              <a:pathLst>
                <a:path w="112436" h="74031">
                  <a:moveTo>
                    <a:pt x="112436" y="740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360700" y="6655262"/>
              <a:ext cx="114400" cy="70959"/>
            </a:xfrm>
            <a:custGeom>
              <a:avLst/>
              <a:pathLst>
                <a:path w="114400" h="70959">
                  <a:moveTo>
                    <a:pt x="114400" y="709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336265" y="6695873"/>
              <a:ext cx="116280" cy="67835"/>
            </a:xfrm>
            <a:custGeom>
              <a:avLst/>
              <a:pathLst>
                <a:path w="116280" h="67835">
                  <a:moveTo>
                    <a:pt x="116280" y="678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312939" y="6737130"/>
              <a:ext cx="236148" cy="129324"/>
            </a:xfrm>
            <a:custGeom>
              <a:avLst/>
              <a:pathLst>
                <a:path w="236148" h="129324">
                  <a:moveTo>
                    <a:pt x="236148" y="129324"/>
                  </a:moveTo>
                  <a:lnTo>
                    <a:pt x="118074" y="64662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290738" y="6779005"/>
              <a:ext cx="239564" cy="122882"/>
            </a:xfrm>
            <a:custGeom>
              <a:avLst/>
              <a:pathLst>
                <a:path w="239564" h="122882">
                  <a:moveTo>
                    <a:pt x="239564" y="122882"/>
                  </a:moveTo>
                  <a:lnTo>
                    <a:pt x="119782" y="6144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269680" y="6821465"/>
              <a:ext cx="242803" cy="116350"/>
            </a:xfrm>
            <a:custGeom>
              <a:avLst/>
              <a:pathLst>
                <a:path w="242803" h="116350">
                  <a:moveTo>
                    <a:pt x="242803" y="116350"/>
                  </a:moveTo>
                  <a:lnTo>
                    <a:pt x="121401" y="5817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249779" y="6864479"/>
              <a:ext cx="245865" cy="109732"/>
            </a:xfrm>
            <a:custGeom>
              <a:avLst/>
              <a:pathLst>
                <a:path w="245865" h="109732">
                  <a:moveTo>
                    <a:pt x="245865" y="109732"/>
                  </a:moveTo>
                  <a:lnTo>
                    <a:pt x="122932" y="5486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231051" y="6908017"/>
              <a:ext cx="248746" cy="103034"/>
            </a:xfrm>
            <a:custGeom>
              <a:avLst/>
              <a:pathLst>
                <a:path w="248746" h="103034">
                  <a:moveTo>
                    <a:pt x="248746" y="103034"/>
                  </a:moveTo>
                  <a:lnTo>
                    <a:pt x="124373" y="5151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213508" y="6952046"/>
              <a:ext cx="251445" cy="96260"/>
            </a:xfrm>
            <a:custGeom>
              <a:avLst/>
              <a:pathLst>
                <a:path w="251445" h="96260">
                  <a:moveTo>
                    <a:pt x="251445" y="96260"/>
                  </a:moveTo>
                  <a:lnTo>
                    <a:pt x="125722" y="4813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197164" y="6996534"/>
              <a:ext cx="253960" cy="89416"/>
            </a:xfrm>
            <a:custGeom>
              <a:avLst/>
              <a:pathLst>
                <a:path w="253960" h="89416">
                  <a:moveTo>
                    <a:pt x="253960" y="89416"/>
                  </a:moveTo>
                  <a:lnTo>
                    <a:pt x="126980" y="4470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182031" y="7041449"/>
              <a:ext cx="256288" cy="82506"/>
            </a:xfrm>
            <a:custGeom>
              <a:avLst/>
              <a:pathLst>
                <a:path w="256288" h="82506">
                  <a:moveTo>
                    <a:pt x="256288" y="82506"/>
                  </a:moveTo>
                  <a:lnTo>
                    <a:pt x="128144" y="4125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168119" y="7086756"/>
              <a:ext cx="258428" cy="75536"/>
            </a:xfrm>
            <a:custGeom>
              <a:avLst/>
              <a:pathLst>
                <a:path w="258428" h="75536">
                  <a:moveTo>
                    <a:pt x="258428" y="75536"/>
                  </a:moveTo>
                  <a:lnTo>
                    <a:pt x="129214" y="3776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155439" y="7132424"/>
              <a:ext cx="260379" cy="68510"/>
            </a:xfrm>
            <a:custGeom>
              <a:avLst/>
              <a:pathLst>
                <a:path w="260379" h="68510">
                  <a:moveTo>
                    <a:pt x="260379" y="68510"/>
                  </a:moveTo>
                  <a:lnTo>
                    <a:pt x="130189" y="3425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144001" y="7178418"/>
              <a:ext cx="262139" cy="61434"/>
            </a:xfrm>
            <a:custGeom>
              <a:avLst/>
              <a:pathLst>
                <a:path w="262139" h="61434">
                  <a:moveTo>
                    <a:pt x="262139" y="61434"/>
                  </a:moveTo>
                  <a:lnTo>
                    <a:pt x="131069" y="3071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33813" y="7224705"/>
              <a:ext cx="263706" cy="54313"/>
            </a:xfrm>
            <a:custGeom>
              <a:avLst/>
              <a:pathLst>
                <a:path w="263706" h="54313">
                  <a:moveTo>
                    <a:pt x="263706" y="54313"/>
                  </a:moveTo>
                  <a:lnTo>
                    <a:pt x="131853" y="2715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24881" y="7271251"/>
              <a:ext cx="265080" cy="47152"/>
            </a:xfrm>
            <a:custGeom>
              <a:avLst/>
              <a:pathLst>
                <a:path w="265080" h="47152">
                  <a:moveTo>
                    <a:pt x="265080" y="47152"/>
                  </a:moveTo>
                  <a:lnTo>
                    <a:pt x="132540" y="2357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117213" y="7318022"/>
              <a:ext cx="133130" cy="19978"/>
            </a:xfrm>
            <a:custGeom>
              <a:avLst/>
              <a:pathLst>
                <a:path w="133130" h="19978">
                  <a:moveTo>
                    <a:pt x="133130" y="199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3110815" y="7364983"/>
              <a:ext cx="133622" cy="16365"/>
            </a:xfrm>
            <a:custGeom>
              <a:avLst/>
              <a:pathLst>
                <a:path w="133622" h="16365">
                  <a:moveTo>
                    <a:pt x="133622" y="163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3105691" y="7412101"/>
              <a:ext cx="134016" cy="12741"/>
            </a:xfrm>
            <a:custGeom>
              <a:avLst/>
              <a:pathLst>
                <a:path w="134016" h="12741">
                  <a:moveTo>
                    <a:pt x="134016" y="127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3101844" y="7459340"/>
              <a:ext cx="134312" cy="9107"/>
            </a:xfrm>
            <a:custGeom>
              <a:avLst/>
              <a:pathLst>
                <a:path w="134312" h="9107">
                  <a:moveTo>
                    <a:pt x="134312" y="91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3099278" y="7506665"/>
              <a:ext cx="134509" cy="5467"/>
            </a:xfrm>
            <a:custGeom>
              <a:avLst/>
              <a:pathLst>
                <a:path w="134509" h="5467">
                  <a:moveTo>
                    <a:pt x="134509" y="54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3097995" y="7554043"/>
              <a:ext cx="134608" cy="1822"/>
            </a:xfrm>
            <a:custGeom>
              <a:avLst/>
              <a:pathLst>
                <a:path w="134608" h="1822">
                  <a:moveTo>
                    <a:pt x="134608" y="18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3097995" y="7599615"/>
              <a:ext cx="134608" cy="1822"/>
            </a:xfrm>
            <a:custGeom>
              <a:avLst/>
              <a:pathLst>
                <a:path w="134608" h="1822">
                  <a:moveTo>
                    <a:pt x="134608" y="0"/>
                  </a:moveTo>
                  <a:lnTo>
                    <a:pt x="0" y="1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3099278" y="7643349"/>
              <a:ext cx="134509" cy="5467"/>
            </a:xfrm>
            <a:custGeom>
              <a:avLst/>
              <a:pathLst>
                <a:path w="134509" h="5467">
                  <a:moveTo>
                    <a:pt x="134509" y="0"/>
                  </a:moveTo>
                  <a:lnTo>
                    <a:pt x="0" y="54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3101844" y="7659711"/>
              <a:ext cx="537249" cy="36431"/>
            </a:xfrm>
            <a:custGeom>
              <a:avLst/>
              <a:pathLst>
                <a:path w="537249" h="36431">
                  <a:moveTo>
                    <a:pt x="537249" y="0"/>
                  </a:moveTo>
                  <a:lnTo>
                    <a:pt x="429799" y="7286"/>
                  </a:lnTo>
                  <a:lnTo>
                    <a:pt x="322349" y="14572"/>
                  </a:lnTo>
                  <a:lnTo>
                    <a:pt x="214899" y="21858"/>
                  </a:lnTo>
                  <a:lnTo>
                    <a:pt x="107449" y="29144"/>
                  </a:lnTo>
                  <a:lnTo>
                    <a:pt x="0" y="364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3105691" y="7705156"/>
              <a:ext cx="402049" cy="38224"/>
            </a:xfrm>
            <a:custGeom>
              <a:avLst/>
              <a:pathLst>
                <a:path w="402049" h="38224">
                  <a:moveTo>
                    <a:pt x="402049" y="0"/>
                  </a:moveTo>
                  <a:lnTo>
                    <a:pt x="268033" y="12741"/>
                  </a:lnTo>
                  <a:lnTo>
                    <a:pt x="134016" y="25483"/>
                  </a:lnTo>
                  <a:lnTo>
                    <a:pt x="0" y="382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110815" y="7741400"/>
              <a:ext cx="400867" cy="49097"/>
            </a:xfrm>
            <a:custGeom>
              <a:avLst/>
              <a:pathLst>
                <a:path w="400867" h="49097">
                  <a:moveTo>
                    <a:pt x="400867" y="0"/>
                  </a:moveTo>
                  <a:lnTo>
                    <a:pt x="267244" y="16365"/>
                  </a:lnTo>
                  <a:lnTo>
                    <a:pt x="133622" y="32731"/>
                  </a:lnTo>
                  <a:lnTo>
                    <a:pt x="0" y="490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3117213" y="7777524"/>
              <a:ext cx="399390" cy="59935"/>
            </a:xfrm>
            <a:custGeom>
              <a:avLst/>
              <a:pathLst>
                <a:path w="399390" h="59935">
                  <a:moveTo>
                    <a:pt x="399390" y="0"/>
                  </a:moveTo>
                  <a:lnTo>
                    <a:pt x="266260" y="19978"/>
                  </a:lnTo>
                  <a:lnTo>
                    <a:pt x="133130" y="39956"/>
                  </a:lnTo>
                  <a:lnTo>
                    <a:pt x="0" y="59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3124881" y="7813502"/>
              <a:ext cx="397621" cy="70728"/>
            </a:xfrm>
            <a:custGeom>
              <a:avLst/>
              <a:pathLst>
                <a:path w="397621" h="70728">
                  <a:moveTo>
                    <a:pt x="397621" y="0"/>
                  </a:moveTo>
                  <a:lnTo>
                    <a:pt x="265080" y="23576"/>
                  </a:lnTo>
                  <a:lnTo>
                    <a:pt x="132540" y="47152"/>
                  </a:lnTo>
                  <a:lnTo>
                    <a:pt x="0" y="707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3133813" y="7849307"/>
              <a:ext cx="395560" cy="81469"/>
            </a:xfrm>
            <a:custGeom>
              <a:avLst/>
              <a:pathLst>
                <a:path w="395560" h="81469">
                  <a:moveTo>
                    <a:pt x="395560" y="0"/>
                  </a:moveTo>
                  <a:lnTo>
                    <a:pt x="263706" y="27156"/>
                  </a:lnTo>
                  <a:lnTo>
                    <a:pt x="131853" y="54313"/>
                  </a:lnTo>
                  <a:lnTo>
                    <a:pt x="0" y="814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3144001" y="7915629"/>
              <a:ext cx="262139" cy="61434"/>
            </a:xfrm>
            <a:custGeom>
              <a:avLst/>
              <a:pathLst>
                <a:path w="262139" h="61434">
                  <a:moveTo>
                    <a:pt x="262139" y="0"/>
                  </a:moveTo>
                  <a:lnTo>
                    <a:pt x="131069" y="30717"/>
                  </a:lnTo>
                  <a:lnTo>
                    <a:pt x="0" y="614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3155439" y="7988803"/>
              <a:ext cx="130189" cy="34255"/>
            </a:xfrm>
            <a:custGeom>
              <a:avLst/>
              <a:pathLst>
                <a:path w="130189" h="34255">
                  <a:moveTo>
                    <a:pt x="130189" y="0"/>
                  </a:moveTo>
                  <a:lnTo>
                    <a:pt x="0" y="342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3168119" y="8030957"/>
              <a:ext cx="129214" cy="37768"/>
            </a:xfrm>
            <a:custGeom>
              <a:avLst/>
              <a:pathLst>
                <a:path w="129214" h="37768">
                  <a:moveTo>
                    <a:pt x="129214" y="0"/>
                  </a:moveTo>
                  <a:lnTo>
                    <a:pt x="0" y="377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3182031" y="8031526"/>
              <a:ext cx="256288" cy="82506"/>
            </a:xfrm>
            <a:custGeom>
              <a:avLst/>
              <a:pathLst>
                <a:path w="256288" h="82506">
                  <a:moveTo>
                    <a:pt x="256288" y="0"/>
                  </a:moveTo>
                  <a:lnTo>
                    <a:pt x="128144" y="41253"/>
                  </a:lnTo>
                  <a:lnTo>
                    <a:pt x="0" y="825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3197164" y="8114239"/>
              <a:ext cx="126980" cy="44708"/>
            </a:xfrm>
            <a:custGeom>
              <a:avLst/>
              <a:pathLst>
                <a:path w="126980" h="44708">
                  <a:moveTo>
                    <a:pt x="126980" y="0"/>
                  </a:moveTo>
                  <a:lnTo>
                    <a:pt x="0" y="44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3213508" y="8155305"/>
              <a:ext cx="125722" cy="48130"/>
            </a:xfrm>
            <a:custGeom>
              <a:avLst/>
              <a:pathLst>
                <a:path w="125722" h="48130">
                  <a:moveTo>
                    <a:pt x="125722" y="0"/>
                  </a:moveTo>
                  <a:lnTo>
                    <a:pt x="0" y="481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3231051" y="8195947"/>
              <a:ext cx="124373" cy="51517"/>
            </a:xfrm>
            <a:custGeom>
              <a:avLst/>
              <a:pathLst>
                <a:path w="124373" h="51517">
                  <a:moveTo>
                    <a:pt x="124373" y="0"/>
                  </a:moveTo>
                  <a:lnTo>
                    <a:pt x="0" y="515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3249779" y="7852072"/>
              <a:ext cx="983462" cy="438930"/>
            </a:xfrm>
            <a:custGeom>
              <a:avLst/>
              <a:pathLst>
                <a:path w="983462" h="438930">
                  <a:moveTo>
                    <a:pt x="983462" y="0"/>
                  </a:moveTo>
                  <a:lnTo>
                    <a:pt x="885116" y="43893"/>
                  </a:lnTo>
                  <a:lnTo>
                    <a:pt x="786770" y="87786"/>
                  </a:lnTo>
                  <a:lnTo>
                    <a:pt x="688423" y="131679"/>
                  </a:lnTo>
                  <a:lnTo>
                    <a:pt x="590077" y="175572"/>
                  </a:lnTo>
                  <a:lnTo>
                    <a:pt x="491731" y="219465"/>
                  </a:lnTo>
                  <a:lnTo>
                    <a:pt x="393385" y="263358"/>
                  </a:lnTo>
                  <a:lnTo>
                    <a:pt x="295038" y="307251"/>
                  </a:lnTo>
                  <a:lnTo>
                    <a:pt x="196692" y="351144"/>
                  </a:lnTo>
                  <a:lnTo>
                    <a:pt x="98346" y="395037"/>
                  </a:lnTo>
                  <a:lnTo>
                    <a:pt x="0" y="438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3269680" y="8275842"/>
              <a:ext cx="121401" cy="58175"/>
            </a:xfrm>
            <a:custGeom>
              <a:avLst/>
              <a:pathLst>
                <a:path w="121401" h="58175">
                  <a:moveTo>
                    <a:pt x="121401" y="0"/>
                  </a:moveTo>
                  <a:lnTo>
                    <a:pt x="0" y="58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3290738" y="8315036"/>
              <a:ext cx="119782" cy="61441"/>
            </a:xfrm>
            <a:custGeom>
              <a:avLst/>
              <a:pathLst>
                <a:path w="119782" h="61441">
                  <a:moveTo>
                    <a:pt x="119782" y="0"/>
                  </a:moveTo>
                  <a:lnTo>
                    <a:pt x="0" y="61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3312939" y="8353689"/>
              <a:ext cx="118074" cy="64662"/>
            </a:xfrm>
            <a:custGeom>
              <a:avLst/>
              <a:pathLst>
                <a:path w="118074" h="64662">
                  <a:moveTo>
                    <a:pt x="118074" y="0"/>
                  </a:moveTo>
                  <a:lnTo>
                    <a:pt x="0" y="646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3336265" y="8391773"/>
              <a:ext cx="116280" cy="67835"/>
            </a:xfrm>
            <a:custGeom>
              <a:avLst/>
              <a:pathLst>
                <a:path w="116280" h="67835">
                  <a:moveTo>
                    <a:pt x="116280" y="0"/>
                  </a:moveTo>
                  <a:lnTo>
                    <a:pt x="0" y="678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3360700" y="8429260"/>
              <a:ext cx="114400" cy="70959"/>
            </a:xfrm>
            <a:custGeom>
              <a:avLst/>
              <a:pathLst>
                <a:path w="114400" h="70959">
                  <a:moveTo>
                    <a:pt x="114400" y="0"/>
                  </a:moveTo>
                  <a:lnTo>
                    <a:pt x="0" y="70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3386225" y="8466122"/>
              <a:ext cx="112436" cy="74031"/>
            </a:xfrm>
            <a:custGeom>
              <a:avLst/>
              <a:pathLst>
                <a:path w="112436" h="74031">
                  <a:moveTo>
                    <a:pt x="112436" y="0"/>
                  </a:moveTo>
                  <a:lnTo>
                    <a:pt x="0" y="74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3412823" y="8502333"/>
              <a:ext cx="110391" cy="77049"/>
            </a:xfrm>
            <a:custGeom>
              <a:avLst/>
              <a:pathLst>
                <a:path w="110391" h="77049">
                  <a:moveTo>
                    <a:pt x="110391" y="0"/>
                  </a:moveTo>
                  <a:lnTo>
                    <a:pt x="0" y="770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3440473" y="8537866"/>
              <a:ext cx="108264" cy="80010"/>
            </a:xfrm>
            <a:custGeom>
              <a:avLst/>
              <a:pathLst>
                <a:path w="108264" h="80010">
                  <a:moveTo>
                    <a:pt x="108264" y="0"/>
                  </a:moveTo>
                  <a:lnTo>
                    <a:pt x="0" y="80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3469155" y="8572695"/>
              <a:ext cx="106057" cy="82912"/>
            </a:xfrm>
            <a:custGeom>
              <a:avLst/>
              <a:pathLst>
                <a:path w="106057" h="82912">
                  <a:moveTo>
                    <a:pt x="106057" y="0"/>
                  </a:moveTo>
                  <a:lnTo>
                    <a:pt x="0" y="829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3498849" y="8521039"/>
              <a:ext cx="207547" cy="171508"/>
            </a:xfrm>
            <a:custGeom>
              <a:avLst/>
              <a:pathLst>
                <a:path w="207547" h="171508">
                  <a:moveTo>
                    <a:pt x="207547" y="0"/>
                  </a:moveTo>
                  <a:lnTo>
                    <a:pt x="103773" y="85754"/>
                  </a:lnTo>
                  <a:lnTo>
                    <a:pt x="0" y="1715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3529532" y="8551604"/>
              <a:ext cx="202826" cy="177066"/>
            </a:xfrm>
            <a:custGeom>
              <a:avLst/>
              <a:pathLst>
                <a:path w="202826" h="177066">
                  <a:moveTo>
                    <a:pt x="202826" y="0"/>
                  </a:moveTo>
                  <a:lnTo>
                    <a:pt x="101413" y="88533"/>
                  </a:lnTo>
                  <a:lnTo>
                    <a:pt x="0" y="1770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3561182" y="8581456"/>
              <a:ext cx="197957" cy="182493"/>
            </a:xfrm>
            <a:custGeom>
              <a:avLst/>
              <a:pathLst>
                <a:path w="197957" h="182493">
                  <a:moveTo>
                    <a:pt x="197957" y="0"/>
                  </a:moveTo>
                  <a:lnTo>
                    <a:pt x="98978" y="91246"/>
                  </a:lnTo>
                  <a:lnTo>
                    <a:pt x="0" y="1824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3593775" y="8704464"/>
              <a:ext cx="96471" cy="93893"/>
            </a:xfrm>
            <a:custGeom>
              <a:avLst/>
              <a:pathLst>
                <a:path w="96471" h="93893">
                  <a:moveTo>
                    <a:pt x="96471" y="0"/>
                  </a:moveTo>
                  <a:lnTo>
                    <a:pt x="0" y="938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3627289" y="8735400"/>
              <a:ext cx="93893" cy="96471"/>
            </a:xfrm>
            <a:custGeom>
              <a:avLst/>
              <a:pathLst>
                <a:path w="93893" h="96471">
                  <a:moveTo>
                    <a:pt x="93893" y="0"/>
                  </a:moveTo>
                  <a:lnTo>
                    <a:pt x="0" y="964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3661697" y="8765486"/>
              <a:ext cx="91246" cy="98978"/>
            </a:xfrm>
            <a:custGeom>
              <a:avLst/>
              <a:pathLst>
                <a:path w="91246" h="98978">
                  <a:moveTo>
                    <a:pt x="91246" y="0"/>
                  </a:moveTo>
                  <a:lnTo>
                    <a:pt x="0" y="989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3696976" y="8794702"/>
              <a:ext cx="88533" cy="101413"/>
            </a:xfrm>
            <a:custGeom>
              <a:avLst/>
              <a:pathLst>
                <a:path w="88533" h="101413">
                  <a:moveTo>
                    <a:pt x="88533" y="0"/>
                  </a:moveTo>
                  <a:lnTo>
                    <a:pt x="0" y="1014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3733099" y="8823024"/>
              <a:ext cx="85754" cy="103773"/>
            </a:xfrm>
            <a:custGeom>
              <a:avLst/>
              <a:pathLst>
                <a:path w="85754" h="103773">
                  <a:moveTo>
                    <a:pt x="85754" y="0"/>
                  </a:moveTo>
                  <a:lnTo>
                    <a:pt x="0" y="1037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3770039" y="8850434"/>
              <a:ext cx="82912" cy="106057"/>
            </a:xfrm>
            <a:custGeom>
              <a:avLst/>
              <a:pathLst>
                <a:path w="82912" h="106057">
                  <a:moveTo>
                    <a:pt x="82912" y="0"/>
                  </a:moveTo>
                  <a:lnTo>
                    <a:pt x="0" y="1060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3807770" y="8768646"/>
              <a:ext cx="160020" cy="216528"/>
            </a:xfrm>
            <a:custGeom>
              <a:avLst/>
              <a:pathLst>
                <a:path w="160020" h="216528">
                  <a:moveTo>
                    <a:pt x="160020" y="0"/>
                  </a:moveTo>
                  <a:lnTo>
                    <a:pt x="80010" y="108264"/>
                  </a:lnTo>
                  <a:lnTo>
                    <a:pt x="0" y="2165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846264" y="8571260"/>
              <a:ext cx="308197" cy="441564"/>
            </a:xfrm>
            <a:custGeom>
              <a:avLst/>
              <a:pathLst>
                <a:path w="308197" h="441564">
                  <a:moveTo>
                    <a:pt x="308197" y="0"/>
                  </a:moveTo>
                  <a:lnTo>
                    <a:pt x="246557" y="88312"/>
                  </a:lnTo>
                  <a:lnTo>
                    <a:pt x="184918" y="176625"/>
                  </a:lnTo>
                  <a:lnTo>
                    <a:pt x="123278" y="264938"/>
                  </a:lnTo>
                  <a:lnTo>
                    <a:pt x="61639" y="353251"/>
                  </a:lnTo>
                  <a:lnTo>
                    <a:pt x="0" y="4415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3885493" y="8926985"/>
              <a:ext cx="74031" cy="112436"/>
            </a:xfrm>
            <a:custGeom>
              <a:avLst/>
              <a:pathLst>
                <a:path w="74031" h="112436">
                  <a:moveTo>
                    <a:pt x="74031" y="0"/>
                  </a:moveTo>
                  <a:lnTo>
                    <a:pt x="0" y="1124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3925427" y="8950547"/>
              <a:ext cx="70959" cy="114400"/>
            </a:xfrm>
            <a:custGeom>
              <a:avLst/>
              <a:pathLst>
                <a:path w="70959" h="114400">
                  <a:moveTo>
                    <a:pt x="70959" y="0"/>
                  </a:moveTo>
                  <a:lnTo>
                    <a:pt x="0" y="1144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3966038" y="8973102"/>
              <a:ext cx="67835" cy="116280"/>
            </a:xfrm>
            <a:custGeom>
              <a:avLst/>
              <a:pathLst>
                <a:path w="67835" h="116280">
                  <a:moveTo>
                    <a:pt x="67835" y="0"/>
                  </a:moveTo>
                  <a:lnTo>
                    <a:pt x="0" y="116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4007296" y="8994634"/>
              <a:ext cx="64662" cy="118074"/>
            </a:xfrm>
            <a:custGeom>
              <a:avLst/>
              <a:pathLst>
                <a:path w="64662" h="118074">
                  <a:moveTo>
                    <a:pt x="64662" y="0"/>
                  </a:moveTo>
                  <a:lnTo>
                    <a:pt x="0" y="1180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4049170" y="8655780"/>
              <a:ext cx="245764" cy="479128"/>
            </a:xfrm>
            <a:custGeom>
              <a:avLst/>
              <a:pathLst>
                <a:path w="245764" h="479128">
                  <a:moveTo>
                    <a:pt x="245764" y="0"/>
                  </a:moveTo>
                  <a:lnTo>
                    <a:pt x="196611" y="95825"/>
                  </a:lnTo>
                  <a:lnTo>
                    <a:pt x="147458" y="191651"/>
                  </a:lnTo>
                  <a:lnTo>
                    <a:pt x="98305" y="287477"/>
                  </a:lnTo>
                  <a:lnTo>
                    <a:pt x="49152" y="383302"/>
                  </a:lnTo>
                  <a:lnTo>
                    <a:pt x="0" y="479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4091630" y="9034565"/>
              <a:ext cx="58175" cy="121401"/>
            </a:xfrm>
            <a:custGeom>
              <a:avLst/>
              <a:pathLst>
                <a:path w="58175" h="121401">
                  <a:moveTo>
                    <a:pt x="58175" y="0"/>
                  </a:moveTo>
                  <a:lnTo>
                    <a:pt x="0" y="121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4134645" y="9052935"/>
              <a:ext cx="54866" cy="122932"/>
            </a:xfrm>
            <a:custGeom>
              <a:avLst/>
              <a:pathLst>
                <a:path w="54866" h="122932">
                  <a:moveTo>
                    <a:pt x="54866" y="0"/>
                  </a:moveTo>
                  <a:lnTo>
                    <a:pt x="0" y="1229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4178183" y="9070223"/>
              <a:ext cx="51517" cy="124373"/>
            </a:xfrm>
            <a:custGeom>
              <a:avLst/>
              <a:pathLst>
                <a:path w="51517" h="124373">
                  <a:moveTo>
                    <a:pt x="51517" y="0"/>
                  </a:moveTo>
                  <a:lnTo>
                    <a:pt x="0" y="1243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4222212" y="9086416"/>
              <a:ext cx="48130" cy="125722"/>
            </a:xfrm>
            <a:custGeom>
              <a:avLst/>
              <a:pathLst>
                <a:path w="48130" h="125722">
                  <a:moveTo>
                    <a:pt x="48130" y="0"/>
                  </a:moveTo>
                  <a:lnTo>
                    <a:pt x="0" y="1257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4266700" y="9101503"/>
              <a:ext cx="44708" cy="126980"/>
            </a:xfrm>
            <a:custGeom>
              <a:avLst/>
              <a:pathLst>
                <a:path w="44708" h="126980">
                  <a:moveTo>
                    <a:pt x="44708" y="0"/>
                  </a:moveTo>
                  <a:lnTo>
                    <a:pt x="0" y="1269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4311614" y="9115472"/>
              <a:ext cx="41253" cy="128144"/>
            </a:xfrm>
            <a:custGeom>
              <a:avLst/>
              <a:pathLst>
                <a:path w="41253" h="128144">
                  <a:moveTo>
                    <a:pt x="41253" y="0"/>
                  </a:moveTo>
                  <a:lnTo>
                    <a:pt x="0" y="1281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356921" y="9128313"/>
              <a:ext cx="37768" cy="129214"/>
            </a:xfrm>
            <a:custGeom>
              <a:avLst/>
              <a:pathLst>
                <a:path w="37768" h="129214">
                  <a:moveTo>
                    <a:pt x="37768" y="0"/>
                  </a:moveTo>
                  <a:lnTo>
                    <a:pt x="0" y="1292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02589" y="9009828"/>
              <a:ext cx="68510" cy="260379"/>
            </a:xfrm>
            <a:custGeom>
              <a:avLst/>
              <a:pathLst>
                <a:path w="68510" h="260379">
                  <a:moveTo>
                    <a:pt x="68510" y="0"/>
                  </a:moveTo>
                  <a:lnTo>
                    <a:pt x="34255" y="130189"/>
                  </a:lnTo>
                  <a:lnTo>
                    <a:pt x="0" y="2603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448583" y="9019506"/>
              <a:ext cx="61434" cy="262139"/>
            </a:xfrm>
            <a:custGeom>
              <a:avLst/>
              <a:pathLst>
                <a:path w="61434" h="262139">
                  <a:moveTo>
                    <a:pt x="61434" y="0"/>
                  </a:moveTo>
                  <a:lnTo>
                    <a:pt x="30717" y="131069"/>
                  </a:lnTo>
                  <a:lnTo>
                    <a:pt x="0" y="2621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4494870" y="9028128"/>
              <a:ext cx="54313" cy="263706"/>
            </a:xfrm>
            <a:custGeom>
              <a:avLst/>
              <a:pathLst>
                <a:path w="54313" h="263706">
                  <a:moveTo>
                    <a:pt x="54313" y="0"/>
                  </a:moveTo>
                  <a:lnTo>
                    <a:pt x="27156" y="131853"/>
                  </a:lnTo>
                  <a:lnTo>
                    <a:pt x="0" y="2637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4541416" y="9035685"/>
              <a:ext cx="47152" cy="265080"/>
            </a:xfrm>
            <a:custGeom>
              <a:avLst/>
              <a:pathLst>
                <a:path w="47152" h="265080">
                  <a:moveTo>
                    <a:pt x="47152" y="0"/>
                  </a:moveTo>
                  <a:lnTo>
                    <a:pt x="23576" y="132540"/>
                  </a:lnTo>
                  <a:lnTo>
                    <a:pt x="0" y="265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4588187" y="9042173"/>
              <a:ext cx="39956" cy="266260"/>
            </a:xfrm>
            <a:custGeom>
              <a:avLst/>
              <a:pathLst>
                <a:path w="39956" h="266260">
                  <a:moveTo>
                    <a:pt x="39956" y="0"/>
                  </a:moveTo>
                  <a:lnTo>
                    <a:pt x="19978" y="133130"/>
                  </a:lnTo>
                  <a:lnTo>
                    <a:pt x="0" y="2662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4635149" y="9047587"/>
              <a:ext cx="32731" cy="267244"/>
            </a:xfrm>
            <a:custGeom>
              <a:avLst/>
              <a:pathLst>
                <a:path w="32731" h="267244">
                  <a:moveTo>
                    <a:pt x="32731" y="0"/>
                  </a:moveTo>
                  <a:lnTo>
                    <a:pt x="16365" y="133622"/>
                  </a:lnTo>
                  <a:lnTo>
                    <a:pt x="0" y="2672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4682266" y="9051923"/>
              <a:ext cx="25483" cy="268033"/>
            </a:xfrm>
            <a:custGeom>
              <a:avLst/>
              <a:pathLst>
                <a:path w="25483" h="268033">
                  <a:moveTo>
                    <a:pt x="25483" y="0"/>
                  </a:moveTo>
                  <a:lnTo>
                    <a:pt x="12741" y="134016"/>
                  </a:lnTo>
                  <a:lnTo>
                    <a:pt x="0" y="2680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4729505" y="9055178"/>
              <a:ext cx="18215" cy="268624"/>
            </a:xfrm>
            <a:custGeom>
              <a:avLst/>
              <a:pathLst>
                <a:path w="18215" h="268624">
                  <a:moveTo>
                    <a:pt x="18215" y="0"/>
                  </a:moveTo>
                  <a:lnTo>
                    <a:pt x="9107" y="134312"/>
                  </a:lnTo>
                  <a:lnTo>
                    <a:pt x="0" y="2686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4776831" y="9057349"/>
              <a:ext cx="10934" cy="269019"/>
            </a:xfrm>
            <a:custGeom>
              <a:avLst/>
              <a:pathLst>
                <a:path w="10934" h="269019">
                  <a:moveTo>
                    <a:pt x="10934" y="0"/>
                  </a:moveTo>
                  <a:lnTo>
                    <a:pt x="5467" y="134509"/>
                  </a:lnTo>
                  <a:lnTo>
                    <a:pt x="0" y="2690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4824208" y="9058435"/>
              <a:ext cx="3645" cy="269217"/>
            </a:xfrm>
            <a:custGeom>
              <a:avLst/>
              <a:pathLst>
                <a:path w="3645" h="269217">
                  <a:moveTo>
                    <a:pt x="3645" y="0"/>
                  </a:moveTo>
                  <a:lnTo>
                    <a:pt x="1822" y="134608"/>
                  </a:lnTo>
                  <a:lnTo>
                    <a:pt x="0" y="2692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4867958" y="9058435"/>
              <a:ext cx="3645" cy="269217"/>
            </a:xfrm>
            <a:custGeom>
              <a:avLst/>
              <a:pathLst>
                <a:path w="3645" h="269217">
                  <a:moveTo>
                    <a:pt x="0" y="0"/>
                  </a:moveTo>
                  <a:lnTo>
                    <a:pt x="1822" y="134608"/>
                  </a:lnTo>
                  <a:lnTo>
                    <a:pt x="3645" y="2692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4913514" y="9191859"/>
              <a:ext cx="5467" cy="134509"/>
            </a:xfrm>
            <a:custGeom>
              <a:avLst/>
              <a:pathLst>
                <a:path w="5467" h="134509">
                  <a:moveTo>
                    <a:pt x="0" y="0"/>
                  </a:moveTo>
                  <a:lnTo>
                    <a:pt x="5467" y="1345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4957199" y="9189490"/>
              <a:ext cx="9107" cy="134312"/>
            </a:xfrm>
            <a:custGeom>
              <a:avLst/>
              <a:pathLst>
                <a:path w="9107" h="134312">
                  <a:moveTo>
                    <a:pt x="0" y="0"/>
                  </a:moveTo>
                  <a:lnTo>
                    <a:pt x="9107" y="1343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5000804" y="9185939"/>
              <a:ext cx="12741" cy="134016"/>
            </a:xfrm>
            <a:custGeom>
              <a:avLst/>
              <a:pathLst>
                <a:path w="12741" h="134016">
                  <a:moveTo>
                    <a:pt x="0" y="0"/>
                  </a:moveTo>
                  <a:lnTo>
                    <a:pt x="12741" y="134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5044297" y="9181209"/>
              <a:ext cx="16365" cy="133622"/>
            </a:xfrm>
            <a:custGeom>
              <a:avLst/>
              <a:pathLst>
                <a:path w="16365" h="133622">
                  <a:moveTo>
                    <a:pt x="0" y="0"/>
                  </a:moveTo>
                  <a:lnTo>
                    <a:pt x="16365" y="1336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5067668" y="9042173"/>
              <a:ext cx="39956" cy="266260"/>
            </a:xfrm>
            <a:custGeom>
              <a:avLst/>
              <a:pathLst>
                <a:path w="39956" h="266260">
                  <a:moveTo>
                    <a:pt x="0" y="0"/>
                  </a:moveTo>
                  <a:lnTo>
                    <a:pt x="19978" y="133130"/>
                  </a:lnTo>
                  <a:lnTo>
                    <a:pt x="39956" y="2662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5107243" y="9035685"/>
              <a:ext cx="47152" cy="265080"/>
            </a:xfrm>
            <a:custGeom>
              <a:avLst/>
              <a:pathLst>
                <a:path w="47152" h="265080">
                  <a:moveTo>
                    <a:pt x="0" y="0"/>
                  </a:moveTo>
                  <a:lnTo>
                    <a:pt x="23576" y="132540"/>
                  </a:lnTo>
                  <a:lnTo>
                    <a:pt x="47152" y="265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5146628" y="9028128"/>
              <a:ext cx="54313" cy="263706"/>
            </a:xfrm>
            <a:custGeom>
              <a:avLst/>
              <a:pathLst>
                <a:path w="54313" h="263706">
                  <a:moveTo>
                    <a:pt x="0" y="0"/>
                  </a:moveTo>
                  <a:lnTo>
                    <a:pt x="27156" y="131853"/>
                  </a:lnTo>
                  <a:lnTo>
                    <a:pt x="54313" y="2637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5155077" y="8888437"/>
              <a:ext cx="92151" cy="393208"/>
            </a:xfrm>
            <a:custGeom>
              <a:avLst/>
              <a:pathLst>
                <a:path w="92151" h="393208">
                  <a:moveTo>
                    <a:pt x="0" y="0"/>
                  </a:moveTo>
                  <a:lnTo>
                    <a:pt x="30717" y="131069"/>
                  </a:lnTo>
                  <a:lnTo>
                    <a:pt x="61434" y="262139"/>
                  </a:lnTo>
                  <a:lnTo>
                    <a:pt x="92151" y="3932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5190458" y="8879638"/>
              <a:ext cx="102765" cy="390569"/>
            </a:xfrm>
            <a:custGeom>
              <a:avLst/>
              <a:pathLst>
                <a:path w="102765" h="390569">
                  <a:moveTo>
                    <a:pt x="0" y="0"/>
                  </a:moveTo>
                  <a:lnTo>
                    <a:pt x="34255" y="130189"/>
                  </a:lnTo>
                  <a:lnTo>
                    <a:pt x="68510" y="260379"/>
                  </a:lnTo>
                  <a:lnTo>
                    <a:pt x="102765" y="3905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5187818" y="8740670"/>
              <a:ext cx="151072" cy="516857"/>
            </a:xfrm>
            <a:custGeom>
              <a:avLst/>
              <a:pathLst>
                <a:path w="151072" h="516857">
                  <a:moveTo>
                    <a:pt x="0" y="0"/>
                  </a:moveTo>
                  <a:lnTo>
                    <a:pt x="30214" y="103371"/>
                  </a:lnTo>
                  <a:lnTo>
                    <a:pt x="60428" y="206743"/>
                  </a:lnTo>
                  <a:lnTo>
                    <a:pt x="90643" y="310114"/>
                  </a:lnTo>
                  <a:lnTo>
                    <a:pt x="120857" y="413486"/>
                  </a:lnTo>
                  <a:lnTo>
                    <a:pt x="151072" y="5168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5260438" y="8859183"/>
              <a:ext cx="123759" cy="384432"/>
            </a:xfrm>
            <a:custGeom>
              <a:avLst/>
              <a:pathLst>
                <a:path w="123759" h="384432">
                  <a:moveTo>
                    <a:pt x="0" y="0"/>
                  </a:moveTo>
                  <a:lnTo>
                    <a:pt x="41253" y="128144"/>
                  </a:lnTo>
                  <a:lnTo>
                    <a:pt x="82506" y="256288"/>
                  </a:lnTo>
                  <a:lnTo>
                    <a:pt x="123759" y="3844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5339696" y="8974523"/>
              <a:ext cx="89416" cy="253960"/>
            </a:xfrm>
            <a:custGeom>
              <a:avLst/>
              <a:pathLst>
                <a:path w="89416" h="253960">
                  <a:moveTo>
                    <a:pt x="0" y="0"/>
                  </a:moveTo>
                  <a:lnTo>
                    <a:pt x="44708" y="126980"/>
                  </a:lnTo>
                  <a:lnTo>
                    <a:pt x="89416" y="2539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425470" y="9086416"/>
              <a:ext cx="48130" cy="125722"/>
            </a:xfrm>
            <a:custGeom>
              <a:avLst/>
              <a:pathLst>
                <a:path w="48130" h="125722">
                  <a:moveTo>
                    <a:pt x="0" y="0"/>
                  </a:moveTo>
                  <a:lnTo>
                    <a:pt x="48130" y="1257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466112" y="9070223"/>
              <a:ext cx="51517" cy="124373"/>
            </a:xfrm>
            <a:custGeom>
              <a:avLst/>
              <a:pathLst>
                <a:path w="51517" h="124373">
                  <a:moveTo>
                    <a:pt x="0" y="0"/>
                  </a:moveTo>
                  <a:lnTo>
                    <a:pt x="51517" y="1243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5451435" y="8930002"/>
              <a:ext cx="109732" cy="245865"/>
            </a:xfrm>
            <a:custGeom>
              <a:avLst/>
              <a:pathLst>
                <a:path w="109732" h="245865">
                  <a:moveTo>
                    <a:pt x="0" y="0"/>
                  </a:moveTo>
                  <a:lnTo>
                    <a:pt x="54866" y="122932"/>
                  </a:lnTo>
                  <a:lnTo>
                    <a:pt x="109732" y="245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487832" y="8913163"/>
              <a:ext cx="116350" cy="242803"/>
            </a:xfrm>
            <a:custGeom>
              <a:avLst/>
              <a:pathLst>
                <a:path w="116350" h="242803">
                  <a:moveTo>
                    <a:pt x="0" y="0"/>
                  </a:moveTo>
                  <a:lnTo>
                    <a:pt x="58175" y="121401"/>
                  </a:lnTo>
                  <a:lnTo>
                    <a:pt x="116350" y="242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5523760" y="8895344"/>
              <a:ext cx="122882" cy="239564"/>
            </a:xfrm>
            <a:custGeom>
              <a:avLst/>
              <a:pathLst>
                <a:path w="122882" h="239564">
                  <a:moveTo>
                    <a:pt x="0" y="0"/>
                  </a:moveTo>
                  <a:lnTo>
                    <a:pt x="61441" y="119782"/>
                  </a:lnTo>
                  <a:lnTo>
                    <a:pt x="122882" y="2395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559192" y="8876559"/>
              <a:ext cx="129324" cy="236148"/>
            </a:xfrm>
            <a:custGeom>
              <a:avLst/>
              <a:pathLst>
                <a:path w="129324" h="236148">
                  <a:moveTo>
                    <a:pt x="0" y="0"/>
                  </a:moveTo>
                  <a:lnTo>
                    <a:pt x="64662" y="118074"/>
                  </a:lnTo>
                  <a:lnTo>
                    <a:pt x="129324" y="2361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594102" y="8856822"/>
              <a:ext cx="135671" cy="232560"/>
            </a:xfrm>
            <a:custGeom>
              <a:avLst/>
              <a:pathLst>
                <a:path w="135671" h="232560">
                  <a:moveTo>
                    <a:pt x="0" y="0"/>
                  </a:moveTo>
                  <a:lnTo>
                    <a:pt x="67835" y="116280"/>
                  </a:lnTo>
                  <a:lnTo>
                    <a:pt x="135671" y="2325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5699425" y="8950547"/>
              <a:ext cx="70959" cy="114400"/>
            </a:xfrm>
            <a:custGeom>
              <a:avLst/>
              <a:pathLst>
                <a:path w="70959" h="114400">
                  <a:moveTo>
                    <a:pt x="0" y="0"/>
                  </a:moveTo>
                  <a:lnTo>
                    <a:pt x="70959" y="1144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5736287" y="8926985"/>
              <a:ext cx="74031" cy="112436"/>
            </a:xfrm>
            <a:custGeom>
              <a:avLst/>
              <a:pathLst>
                <a:path w="74031" h="112436">
                  <a:moveTo>
                    <a:pt x="0" y="0"/>
                  </a:moveTo>
                  <a:lnTo>
                    <a:pt x="74031" y="1124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772498" y="8902433"/>
              <a:ext cx="77049" cy="110391"/>
            </a:xfrm>
            <a:custGeom>
              <a:avLst/>
              <a:pathLst>
                <a:path w="77049" h="110391">
                  <a:moveTo>
                    <a:pt x="0" y="0"/>
                  </a:moveTo>
                  <a:lnTo>
                    <a:pt x="77049" y="1103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5648010" y="8660382"/>
              <a:ext cx="240031" cy="324792"/>
            </a:xfrm>
            <a:custGeom>
              <a:avLst/>
              <a:pathLst>
                <a:path w="240031" h="324792">
                  <a:moveTo>
                    <a:pt x="0" y="0"/>
                  </a:moveTo>
                  <a:lnTo>
                    <a:pt x="80010" y="108264"/>
                  </a:lnTo>
                  <a:lnTo>
                    <a:pt x="160020" y="216528"/>
                  </a:lnTo>
                  <a:lnTo>
                    <a:pt x="240031" y="3247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5842860" y="8850434"/>
              <a:ext cx="82912" cy="106057"/>
            </a:xfrm>
            <a:custGeom>
              <a:avLst/>
              <a:pathLst>
                <a:path w="82912" h="106057">
                  <a:moveTo>
                    <a:pt x="0" y="0"/>
                  </a:moveTo>
                  <a:lnTo>
                    <a:pt x="82912" y="1060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5876959" y="8823024"/>
              <a:ext cx="85754" cy="103773"/>
            </a:xfrm>
            <a:custGeom>
              <a:avLst/>
              <a:pathLst>
                <a:path w="85754" h="103773">
                  <a:moveTo>
                    <a:pt x="0" y="0"/>
                  </a:moveTo>
                  <a:lnTo>
                    <a:pt x="85754" y="1037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5821770" y="8693288"/>
              <a:ext cx="177066" cy="202826"/>
            </a:xfrm>
            <a:custGeom>
              <a:avLst/>
              <a:pathLst>
                <a:path w="177066" h="202826">
                  <a:moveTo>
                    <a:pt x="0" y="0"/>
                  </a:moveTo>
                  <a:lnTo>
                    <a:pt x="88533" y="101413"/>
                  </a:lnTo>
                  <a:lnTo>
                    <a:pt x="177066" y="2028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5942868" y="8765486"/>
              <a:ext cx="91246" cy="98978"/>
            </a:xfrm>
            <a:custGeom>
              <a:avLst/>
              <a:pathLst>
                <a:path w="91246" h="98978">
                  <a:moveTo>
                    <a:pt x="0" y="0"/>
                  </a:moveTo>
                  <a:lnTo>
                    <a:pt x="91246" y="989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5974630" y="8735400"/>
              <a:ext cx="93893" cy="96471"/>
            </a:xfrm>
            <a:custGeom>
              <a:avLst/>
              <a:pathLst>
                <a:path w="93893" h="96471">
                  <a:moveTo>
                    <a:pt x="0" y="0"/>
                  </a:moveTo>
                  <a:lnTo>
                    <a:pt x="93893" y="964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6005565" y="8704464"/>
              <a:ext cx="96471" cy="93893"/>
            </a:xfrm>
            <a:custGeom>
              <a:avLst/>
              <a:pathLst>
                <a:path w="96471" h="93893">
                  <a:moveTo>
                    <a:pt x="0" y="0"/>
                  </a:moveTo>
                  <a:lnTo>
                    <a:pt x="96471" y="938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5738715" y="8398962"/>
              <a:ext cx="395915" cy="364987"/>
            </a:xfrm>
            <a:custGeom>
              <a:avLst/>
              <a:pathLst>
                <a:path w="395915" h="364987">
                  <a:moveTo>
                    <a:pt x="0" y="0"/>
                  </a:moveTo>
                  <a:lnTo>
                    <a:pt x="79183" y="72997"/>
                  </a:lnTo>
                  <a:lnTo>
                    <a:pt x="158366" y="145994"/>
                  </a:lnTo>
                  <a:lnTo>
                    <a:pt x="237549" y="218992"/>
                  </a:lnTo>
                  <a:lnTo>
                    <a:pt x="316732" y="291989"/>
                  </a:lnTo>
                  <a:lnTo>
                    <a:pt x="395915" y="3649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5862040" y="8463071"/>
              <a:ext cx="304240" cy="265599"/>
            </a:xfrm>
            <a:custGeom>
              <a:avLst/>
              <a:pathLst>
                <a:path w="304240" h="265599">
                  <a:moveTo>
                    <a:pt x="0" y="0"/>
                  </a:moveTo>
                  <a:lnTo>
                    <a:pt x="101413" y="88533"/>
                  </a:lnTo>
                  <a:lnTo>
                    <a:pt x="202826" y="177066"/>
                  </a:lnTo>
                  <a:lnTo>
                    <a:pt x="304240" y="2655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6093190" y="8606793"/>
              <a:ext cx="103773" cy="85754"/>
            </a:xfrm>
            <a:custGeom>
              <a:avLst/>
              <a:pathLst>
                <a:path w="103773" h="85754">
                  <a:moveTo>
                    <a:pt x="0" y="0"/>
                  </a:moveTo>
                  <a:lnTo>
                    <a:pt x="103773" y="857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6120599" y="8572695"/>
              <a:ext cx="106057" cy="82912"/>
            </a:xfrm>
            <a:custGeom>
              <a:avLst/>
              <a:pathLst>
                <a:path w="106057" h="82912">
                  <a:moveTo>
                    <a:pt x="0" y="0"/>
                  </a:moveTo>
                  <a:lnTo>
                    <a:pt x="106057" y="829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6147075" y="8537866"/>
              <a:ext cx="108264" cy="80010"/>
            </a:xfrm>
            <a:custGeom>
              <a:avLst/>
              <a:pathLst>
                <a:path w="108264" h="80010">
                  <a:moveTo>
                    <a:pt x="0" y="0"/>
                  </a:moveTo>
                  <a:lnTo>
                    <a:pt x="108264" y="80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6172598" y="8502333"/>
              <a:ext cx="110391" cy="77049"/>
            </a:xfrm>
            <a:custGeom>
              <a:avLst/>
              <a:pathLst>
                <a:path w="110391" h="77049">
                  <a:moveTo>
                    <a:pt x="0" y="0"/>
                  </a:moveTo>
                  <a:lnTo>
                    <a:pt x="110391" y="770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6197150" y="8466122"/>
              <a:ext cx="112436" cy="74031"/>
            </a:xfrm>
            <a:custGeom>
              <a:avLst/>
              <a:pathLst>
                <a:path w="112436" h="74031">
                  <a:moveTo>
                    <a:pt x="0" y="0"/>
                  </a:moveTo>
                  <a:lnTo>
                    <a:pt x="112436" y="74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6220712" y="8429260"/>
              <a:ext cx="114400" cy="70959"/>
            </a:xfrm>
            <a:custGeom>
              <a:avLst/>
              <a:pathLst>
                <a:path w="114400" h="70959">
                  <a:moveTo>
                    <a:pt x="0" y="0"/>
                  </a:moveTo>
                  <a:lnTo>
                    <a:pt x="114400" y="70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6243267" y="8391773"/>
              <a:ext cx="116280" cy="67835"/>
            </a:xfrm>
            <a:custGeom>
              <a:avLst/>
              <a:pathLst>
                <a:path w="116280" h="67835">
                  <a:moveTo>
                    <a:pt x="0" y="0"/>
                  </a:moveTo>
                  <a:lnTo>
                    <a:pt x="116280" y="678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6264799" y="8353689"/>
              <a:ext cx="118074" cy="64662"/>
            </a:xfrm>
            <a:custGeom>
              <a:avLst/>
              <a:pathLst>
                <a:path w="118074" h="64662">
                  <a:moveTo>
                    <a:pt x="0" y="0"/>
                  </a:moveTo>
                  <a:lnTo>
                    <a:pt x="118074" y="646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5686381" y="8007829"/>
              <a:ext cx="718692" cy="368647"/>
            </a:xfrm>
            <a:custGeom>
              <a:avLst/>
              <a:pathLst>
                <a:path w="718692" h="368647">
                  <a:moveTo>
                    <a:pt x="0" y="0"/>
                  </a:moveTo>
                  <a:lnTo>
                    <a:pt x="102670" y="52663"/>
                  </a:lnTo>
                  <a:lnTo>
                    <a:pt x="205340" y="105327"/>
                  </a:lnTo>
                  <a:lnTo>
                    <a:pt x="308011" y="157991"/>
                  </a:lnTo>
                  <a:lnTo>
                    <a:pt x="410681" y="210655"/>
                  </a:lnTo>
                  <a:lnTo>
                    <a:pt x="513351" y="263319"/>
                  </a:lnTo>
                  <a:lnTo>
                    <a:pt x="616022" y="315983"/>
                  </a:lnTo>
                  <a:lnTo>
                    <a:pt x="718692" y="3686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5819122" y="8043141"/>
              <a:ext cx="607009" cy="290875"/>
            </a:xfrm>
            <a:custGeom>
              <a:avLst/>
              <a:pathLst>
                <a:path w="607009" h="290875">
                  <a:moveTo>
                    <a:pt x="0" y="0"/>
                  </a:moveTo>
                  <a:lnTo>
                    <a:pt x="101168" y="48479"/>
                  </a:lnTo>
                  <a:lnTo>
                    <a:pt x="202336" y="96958"/>
                  </a:lnTo>
                  <a:lnTo>
                    <a:pt x="303504" y="145437"/>
                  </a:lnTo>
                  <a:lnTo>
                    <a:pt x="404673" y="193916"/>
                  </a:lnTo>
                  <a:lnTo>
                    <a:pt x="505841" y="242396"/>
                  </a:lnTo>
                  <a:lnTo>
                    <a:pt x="607009" y="2908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6077234" y="8126403"/>
              <a:ext cx="368798" cy="164598"/>
            </a:xfrm>
            <a:custGeom>
              <a:avLst/>
              <a:pathLst>
                <a:path w="368798" h="164598">
                  <a:moveTo>
                    <a:pt x="0" y="0"/>
                  </a:moveTo>
                  <a:lnTo>
                    <a:pt x="122932" y="54866"/>
                  </a:lnTo>
                  <a:lnTo>
                    <a:pt x="245865" y="109732"/>
                  </a:lnTo>
                  <a:lnTo>
                    <a:pt x="368798" y="1645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6216014" y="8144430"/>
              <a:ext cx="248746" cy="103034"/>
            </a:xfrm>
            <a:custGeom>
              <a:avLst/>
              <a:pathLst>
                <a:path w="248746" h="103034">
                  <a:moveTo>
                    <a:pt x="0" y="0"/>
                  </a:moveTo>
                  <a:lnTo>
                    <a:pt x="124373" y="51517"/>
                  </a:lnTo>
                  <a:lnTo>
                    <a:pt x="248746" y="1030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6356581" y="8155305"/>
              <a:ext cx="125722" cy="48130"/>
            </a:xfrm>
            <a:custGeom>
              <a:avLst/>
              <a:pathLst>
                <a:path w="125722" h="48130">
                  <a:moveTo>
                    <a:pt x="0" y="0"/>
                  </a:moveTo>
                  <a:lnTo>
                    <a:pt x="125722" y="481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6371668" y="8114239"/>
              <a:ext cx="126980" cy="44708"/>
            </a:xfrm>
            <a:custGeom>
              <a:avLst/>
              <a:pathLst>
                <a:path w="126980" h="44708">
                  <a:moveTo>
                    <a:pt x="0" y="0"/>
                  </a:moveTo>
                  <a:lnTo>
                    <a:pt x="126980" y="44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6001204" y="7949020"/>
              <a:ext cx="512577" cy="165012"/>
            </a:xfrm>
            <a:custGeom>
              <a:avLst/>
              <a:pathLst>
                <a:path w="512577" h="165012">
                  <a:moveTo>
                    <a:pt x="0" y="0"/>
                  </a:moveTo>
                  <a:lnTo>
                    <a:pt x="102515" y="33002"/>
                  </a:lnTo>
                  <a:lnTo>
                    <a:pt x="205030" y="66005"/>
                  </a:lnTo>
                  <a:lnTo>
                    <a:pt x="307546" y="99007"/>
                  </a:lnTo>
                  <a:lnTo>
                    <a:pt x="410061" y="132010"/>
                  </a:lnTo>
                  <a:lnTo>
                    <a:pt x="512577" y="1650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6398479" y="8030957"/>
              <a:ext cx="129214" cy="37768"/>
            </a:xfrm>
            <a:custGeom>
              <a:avLst/>
              <a:pathLst>
                <a:path w="129214" h="37768">
                  <a:moveTo>
                    <a:pt x="0" y="0"/>
                  </a:moveTo>
                  <a:lnTo>
                    <a:pt x="129214" y="377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6410183" y="7988803"/>
              <a:ext cx="130189" cy="34255"/>
            </a:xfrm>
            <a:custGeom>
              <a:avLst/>
              <a:pathLst>
                <a:path w="130189" h="34255">
                  <a:moveTo>
                    <a:pt x="0" y="0"/>
                  </a:moveTo>
                  <a:lnTo>
                    <a:pt x="130189" y="342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6420741" y="7946346"/>
              <a:ext cx="131069" cy="30717"/>
            </a:xfrm>
            <a:custGeom>
              <a:avLst/>
              <a:pathLst>
                <a:path w="131069" h="30717">
                  <a:moveTo>
                    <a:pt x="0" y="0"/>
                  </a:moveTo>
                  <a:lnTo>
                    <a:pt x="131069" y="307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6298293" y="7876463"/>
              <a:ext cx="263706" cy="54313"/>
            </a:xfrm>
            <a:custGeom>
              <a:avLst/>
              <a:pathLst>
                <a:path w="263706" h="54313">
                  <a:moveTo>
                    <a:pt x="0" y="0"/>
                  </a:moveTo>
                  <a:lnTo>
                    <a:pt x="131853" y="27156"/>
                  </a:lnTo>
                  <a:lnTo>
                    <a:pt x="263706" y="543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6173310" y="7813502"/>
              <a:ext cx="397621" cy="70728"/>
            </a:xfrm>
            <a:custGeom>
              <a:avLst/>
              <a:pathLst>
                <a:path w="397621" h="70728">
                  <a:moveTo>
                    <a:pt x="0" y="0"/>
                  </a:moveTo>
                  <a:lnTo>
                    <a:pt x="132540" y="23576"/>
                  </a:lnTo>
                  <a:lnTo>
                    <a:pt x="265080" y="47152"/>
                  </a:lnTo>
                  <a:lnTo>
                    <a:pt x="397621" y="707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6312338" y="7797503"/>
              <a:ext cx="266260" cy="39956"/>
            </a:xfrm>
            <a:custGeom>
              <a:avLst/>
              <a:pathLst>
                <a:path w="266260" h="39956">
                  <a:moveTo>
                    <a:pt x="0" y="0"/>
                  </a:moveTo>
                  <a:lnTo>
                    <a:pt x="133130" y="19978"/>
                  </a:lnTo>
                  <a:lnTo>
                    <a:pt x="266260" y="399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6451375" y="7774132"/>
              <a:ext cx="133622" cy="16365"/>
            </a:xfrm>
            <a:custGeom>
              <a:avLst/>
              <a:pathLst>
                <a:path w="133622" h="16365">
                  <a:moveTo>
                    <a:pt x="0" y="0"/>
                  </a:moveTo>
                  <a:lnTo>
                    <a:pt x="133622" y="163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6456105" y="7730639"/>
              <a:ext cx="134016" cy="12741"/>
            </a:xfrm>
            <a:custGeom>
              <a:avLst/>
              <a:pathLst>
                <a:path w="134016" h="12741">
                  <a:moveTo>
                    <a:pt x="0" y="0"/>
                  </a:moveTo>
                  <a:lnTo>
                    <a:pt x="134016" y="127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6459655" y="7687034"/>
              <a:ext cx="134312" cy="9107"/>
            </a:xfrm>
            <a:custGeom>
              <a:avLst/>
              <a:pathLst>
                <a:path w="134312" h="9107">
                  <a:moveTo>
                    <a:pt x="0" y="0"/>
                  </a:moveTo>
                  <a:lnTo>
                    <a:pt x="134312" y="91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6462024" y="7643349"/>
              <a:ext cx="134509" cy="5467"/>
            </a:xfrm>
            <a:custGeom>
              <a:avLst/>
              <a:pathLst>
                <a:path w="134509" h="5467">
                  <a:moveTo>
                    <a:pt x="0" y="0"/>
                  </a:moveTo>
                  <a:lnTo>
                    <a:pt x="134509" y="54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6328600" y="7597793"/>
              <a:ext cx="269217" cy="3645"/>
            </a:xfrm>
            <a:custGeom>
              <a:avLst/>
              <a:pathLst>
                <a:path w="269217" h="3645">
                  <a:moveTo>
                    <a:pt x="0" y="0"/>
                  </a:moveTo>
                  <a:lnTo>
                    <a:pt x="134608" y="1822"/>
                  </a:lnTo>
                  <a:lnTo>
                    <a:pt x="269217" y="36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4575659" y="711314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5384305" y="7459402"/>
              <a:ext cx="804598" cy="71003"/>
            </a:xfrm>
            <a:custGeom>
              <a:avLst/>
              <a:pathLst>
                <a:path w="804598" h="71003">
                  <a:moveTo>
                    <a:pt x="0" y="71003"/>
                  </a:moveTo>
                  <a:lnTo>
                    <a:pt x="114942" y="60859"/>
                  </a:lnTo>
                  <a:lnTo>
                    <a:pt x="229885" y="50716"/>
                  </a:lnTo>
                  <a:lnTo>
                    <a:pt x="344827" y="40573"/>
                  </a:lnTo>
                  <a:lnTo>
                    <a:pt x="459770" y="30429"/>
                  </a:lnTo>
                  <a:lnTo>
                    <a:pt x="574713" y="20286"/>
                  </a:lnTo>
                  <a:lnTo>
                    <a:pt x="689655" y="10143"/>
                  </a:lnTo>
                  <a:lnTo>
                    <a:pt x="8045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6193344" y="7527619"/>
              <a:ext cx="134543" cy="4556"/>
            </a:xfrm>
            <a:custGeom>
              <a:avLst/>
              <a:pathLst>
                <a:path w="134543" h="4556">
                  <a:moveTo>
                    <a:pt x="0" y="4556"/>
                  </a:moveTo>
                  <a:lnTo>
                    <a:pt x="1345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6326564" y="7490282"/>
              <a:ext cx="134423" cy="7288"/>
            </a:xfrm>
            <a:custGeom>
              <a:avLst/>
              <a:pathLst>
                <a:path w="134423" h="7288">
                  <a:moveTo>
                    <a:pt x="0" y="7288"/>
                  </a:moveTo>
                  <a:lnTo>
                    <a:pt x="1344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6181791" y="7359655"/>
              <a:ext cx="266777" cy="36347"/>
            </a:xfrm>
            <a:custGeom>
              <a:avLst/>
              <a:pathLst>
                <a:path w="266777" h="36347">
                  <a:moveTo>
                    <a:pt x="0" y="36347"/>
                  </a:moveTo>
                  <a:lnTo>
                    <a:pt x="133388" y="18173"/>
                  </a:lnTo>
                  <a:lnTo>
                    <a:pt x="2667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4583679" y="6958666"/>
              <a:ext cx="52845" cy="123814"/>
            </a:xfrm>
            <a:custGeom>
              <a:avLst/>
              <a:pathLst>
                <a:path w="52845" h="123814">
                  <a:moveTo>
                    <a:pt x="52845" y="1238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5504614" y="7311947"/>
              <a:ext cx="525366" cy="118130"/>
            </a:xfrm>
            <a:custGeom>
              <a:avLst/>
              <a:pathLst>
                <a:path w="525366" h="118130">
                  <a:moveTo>
                    <a:pt x="0" y="118130"/>
                  </a:moveTo>
                  <a:lnTo>
                    <a:pt x="105073" y="94504"/>
                  </a:lnTo>
                  <a:lnTo>
                    <a:pt x="210146" y="70878"/>
                  </a:lnTo>
                  <a:lnTo>
                    <a:pt x="315219" y="47252"/>
                  </a:lnTo>
                  <a:lnTo>
                    <a:pt x="420293" y="23626"/>
                  </a:lnTo>
                  <a:lnTo>
                    <a:pt x="5253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6016783" y="7223450"/>
              <a:ext cx="129875" cy="35429"/>
            </a:xfrm>
            <a:custGeom>
              <a:avLst/>
              <a:pathLst>
                <a:path w="129875" h="35429">
                  <a:moveTo>
                    <a:pt x="0" y="35429"/>
                  </a:moveTo>
                  <a:lnTo>
                    <a:pt x="1298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6162641" y="7230467"/>
              <a:ext cx="262947" cy="57879"/>
            </a:xfrm>
            <a:custGeom>
              <a:avLst/>
              <a:pathLst>
                <a:path w="262947" h="57879">
                  <a:moveTo>
                    <a:pt x="0" y="57879"/>
                  </a:moveTo>
                  <a:lnTo>
                    <a:pt x="131473" y="28939"/>
                  </a:lnTo>
                  <a:lnTo>
                    <a:pt x="2629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6127474" y="7117597"/>
              <a:ext cx="127956" cy="41831"/>
            </a:xfrm>
            <a:custGeom>
              <a:avLst/>
              <a:pathLst>
                <a:path w="127956" h="41831">
                  <a:moveTo>
                    <a:pt x="0" y="41831"/>
                  </a:moveTo>
                  <a:lnTo>
                    <a:pt x="1279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6263508" y="7103569"/>
              <a:ext cx="128691" cy="39514"/>
            </a:xfrm>
            <a:custGeom>
              <a:avLst/>
              <a:pathLst>
                <a:path w="128691" h="39514">
                  <a:moveTo>
                    <a:pt x="0" y="39514"/>
                  </a:moveTo>
                  <a:lnTo>
                    <a:pt x="1286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6216014" y="6959535"/>
              <a:ext cx="124373" cy="51517"/>
            </a:xfrm>
            <a:custGeom>
              <a:avLst/>
              <a:pathLst>
                <a:path w="124373" h="51517">
                  <a:moveTo>
                    <a:pt x="0" y="51517"/>
                  </a:moveTo>
                  <a:lnTo>
                    <a:pt x="1243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4285719" y="6997771"/>
              <a:ext cx="93697" cy="96661"/>
            </a:xfrm>
            <a:custGeom>
              <a:avLst/>
              <a:pathLst>
                <a:path w="93697" h="96661">
                  <a:moveTo>
                    <a:pt x="93697" y="966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4851180" y="6635402"/>
              <a:ext cx="545" cy="134619"/>
            </a:xfrm>
            <a:custGeom>
              <a:avLst/>
              <a:pathLst>
                <a:path w="545" h="134619">
                  <a:moveTo>
                    <a:pt x="0" y="134619"/>
                  </a:moveTo>
                  <a:lnTo>
                    <a:pt x="5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5542507" y="6849941"/>
              <a:ext cx="99228" cy="90974"/>
            </a:xfrm>
            <a:custGeom>
              <a:avLst/>
              <a:pathLst>
                <a:path w="99228" h="90974">
                  <a:moveTo>
                    <a:pt x="0" y="90974"/>
                  </a:moveTo>
                  <a:lnTo>
                    <a:pt x="99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5718333" y="6705709"/>
              <a:ext cx="326410" cy="237826"/>
            </a:xfrm>
            <a:custGeom>
              <a:avLst/>
              <a:pathLst>
                <a:path w="326410" h="237826">
                  <a:moveTo>
                    <a:pt x="0" y="237826"/>
                  </a:moveTo>
                  <a:lnTo>
                    <a:pt x="108803" y="158551"/>
                  </a:lnTo>
                  <a:lnTo>
                    <a:pt x="217606" y="79275"/>
                  </a:lnTo>
                  <a:lnTo>
                    <a:pt x="3264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6116766" y="6744889"/>
              <a:ext cx="115350" cy="69404"/>
            </a:xfrm>
            <a:custGeom>
              <a:avLst/>
              <a:pathLst>
                <a:path w="115350" h="69404">
                  <a:moveTo>
                    <a:pt x="0" y="69404"/>
                  </a:moveTo>
                  <a:lnTo>
                    <a:pt x="1153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5963454" y="6515344"/>
              <a:ext cx="101413" cy="88533"/>
            </a:xfrm>
            <a:custGeom>
              <a:avLst/>
              <a:pathLst>
                <a:path w="101413" h="88533">
                  <a:moveTo>
                    <a:pt x="0" y="88533"/>
                  </a:moveTo>
                  <a:lnTo>
                    <a:pt x="1014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5314722" y="6485887"/>
              <a:ext cx="58351" cy="121317"/>
            </a:xfrm>
            <a:custGeom>
              <a:avLst/>
              <a:pathLst>
                <a:path w="58351" h="121317">
                  <a:moveTo>
                    <a:pt x="0" y="121317"/>
                  </a:moveTo>
                  <a:lnTo>
                    <a:pt x="583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5063568" y="6253030"/>
              <a:ext cx="23962" cy="132471"/>
            </a:xfrm>
            <a:custGeom>
              <a:avLst/>
              <a:pathLst>
                <a:path w="23962" h="132471">
                  <a:moveTo>
                    <a:pt x="0" y="132471"/>
                  </a:moveTo>
                  <a:lnTo>
                    <a:pt x="239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5691319" y="6318637"/>
              <a:ext cx="168682" cy="209850"/>
            </a:xfrm>
            <a:custGeom>
              <a:avLst/>
              <a:pathLst>
                <a:path w="168682" h="209850">
                  <a:moveTo>
                    <a:pt x="0" y="209850"/>
                  </a:moveTo>
                  <a:lnTo>
                    <a:pt x="84341" y="104925"/>
                  </a:lnTo>
                  <a:lnTo>
                    <a:pt x="1686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5526266" y="6298660"/>
              <a:ext cx="67835" cy="116280"/>
            </a:xfrm>
            <a:custGeom>
              <a:avLst/>
              <a:pathLst>
                <a:path w="67835" h="116280">
                  <a:moveTo>
                    <a:pt x="0" y="116280"/>
                  </a:moveTo>
                  <a:lnTo>
                    <a:pt x="678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5263355" y="6027168"/>
              <a:ext cx="37768" cy="129214"/>
            </a:xfrm>
            <a:custGeom>
              <a:avLst/>
              <a:pathLst>
                <a:path w="37768" h="129214">
                  <a:moveTo>
                    <a:pt x="0" y="129214"/>
                  </a:moveTo>
                  <a:lnTo>
                    <a:pt x="377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4729945" y="6101617"/>
              <a:ext cx="10723" cy="134193"/>
            </a:xfrm>
            <a:custGeom>
              <a:avLst/>
              <a:pathLst>
                <a:path w="10723" h="134193">
                  <a:moveTo>
                    <a:pt x="10723" y="1341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4804161" y="5962882"/>
              <a:ext cx="3645" cy="134571"/>
            </a:xfrm>
            <a:custGeom>
              <a:avLst/>
              <a:pathLst>
                <a:path w="3645" h="134571">
                  <a:moveTo>
                    <a:pt x="3645" y="1345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4586555" y="5983571"/>
              <a:ext cx="21779" cy="132847"/>
            </a:xfrm>
            <a:custGeom>
              <a:avLst/>
              <a:pathLst>
                <a:path w="21779" h="132847">
                  <a:moveTo>
                    <a:pt x="21779" y="1328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4258142" y="6219420"/>
              <a:ext cx="53614" cy="123483"/>
            </a:xfrm>
            <a:custGeom>
              <a:avLst/>
              <a:pathLst>
                <a:path w="53614" h="123483">
                  <a:moveTo>
                    <a:pt x="53614" y="1234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4373735" y="6033447"/>
              <a:ext cx="39514" cy="128691"/>
            </a:xfrm>
            <a:custGeom>
              <a:avLst/>
              <a:pathLst>
                <a:path w="39514" h="128691">
                  <a:moveTo>
                    <a:pt x="39514" y="1286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4249966" y="6077025"/>
              <a:ext cx="49828" cy="125059"/>
            </a:xfrm>
            <a:custGeom>
              <a:avLst/>
              <a:pathLst>
                <a:path w="49828" h="125059">
                  <a:moveTo>
                    <a:pt x="49828" y="1250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4130142" y="6130503"/>
              <a:ext cx="59813" cy="120603"/>
            </a:xfrm>
            <a:custGeom>
              <a:avLst/>
              <a:pathLst>
                <a:path w="59813" h="120603">
                  <a:moveTo>
                    <a:pt x="59813" y="1206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961515" y="6751753"/>
              <a:ext cx="196975" cy="183552"/>
            </a:xfrm>
            <a:custGeom>
              <a:avLst/>
              <a:pathLst>
                <a:path w="196975" h="183552">
                  <a:moveTo>
                    <a:pt x="196975" y="183552"/>
                  </a:moveTo>
                  <a:lnTo>
                    <a:pt x="98487" y="9177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4015054" y="6193530"/>
              <a:ext cx="208212" cy="346052"/>
            </a:xfrm>
            <a:custGeom>
              <a:avLst/>
              <a:pathLst>
                <a:path w="208212" h="346052">
                  <a:moveTo>
                    <a:pt x="208212" y="346052"/>
                  </a:moveTo>
                  <a:lnTo>
                    <a:pt x="138808" y="230701"/>
                  </a:lnTo>
                  <a:lnTo>
                    <a:pt x="69404" y="11535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3648361" y="6966700"/>
              <a:ext cx="119954" cy="61104"/>
            </a:xfrm>
            <a:custGeom>
              <a:avLst/>
              <a:pathLst>
                <a:path w="119954" h="61104">
                  <a:moveTo>
                    <a:pt x="119954" y="611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3932709" y="6413580"/>
              <a:ext cx="83199" cy="105832"/>
            </a:xfrm>
            <a:custGeom>
              <a:avLst/>
              <a:pathLst>
                <a:path w="83199" h="105832">
                  <a:moveTo>
                    <a:pt x="83199" y="1058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3645443" y="6498963"/>
              <a:ext cx="100205" cy="89898"/>
            </a:xfrm>
            <a:custGeom>
              <a:avLst/>
              <a:pathLst>
                <a:path w="100205" h="89898">
                  <a:moveTo>
                    <a:pt x="100205" y="898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3465506" y="7046867"/>
              <a:ext cx="125672" cy="48261"/>
            </a:xfrm>
            <a:custGeom>
              <a:avLst/>
              <a:pathLst>
                <a:path w="125672" h="48261">
                  <a:moveTo>
                    <a:pt x="125672" y="482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3463696" y="6744889"/>
              <a:ext cx="115350" cy="69404"/>
            </a:xfrm>
            <a:custGeom>
              <a:avLst/>
              <a:pathLst>
                <a:path w="115350" h="69404">
                  <a:moveTo>
                    <a:pt x="115350" y="694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3382020" y="7367899"/>
              <a:ext cx="133262" cy="19076"/>
            </a:xfrm>
            <a:custGeom>
              <a:avLst/>
              <a:pathLst>
                <a:path w="133262" h="19076">
                  <a:moveTo>
                    <a:pt x="133262" y="190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241925" y="7403080"/>
              <a:ext cx="133831" cy="14555"/>
            </a:xfrm>
            <a:custGeom>
              <a:avLst/>
              <a:pathLst>
                <a:path w="133831" h="14555">
                  <a:moveTo>
                    <a:pt x="133831" y="145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233048" y="7533995"/>
              <a:ext cx="807429" cy="21872"/>
            </a:xfrm>
            <a:custGeom>
              <a:avLst/>
              <a:pathLst>
                <a:path w="807429" h="21872">
                  <a:moveTo>
                    <a:pt x="807429" y="21872"/>
                  </a:moveTo>
                  <a:lnTo>
                    <a:pt x="692082" y="18748"/>
                  </a:lnTo>
                  <a:lnTo>
                    <a:pt x="576735" y="15623"/>
                  </a:lnTo>
                  <a:lnTo>
                    <a:pt x="461388" y="12498"/>
                  </a:lnTo>
                  <a:lnTo>
                    <a:pt x="346041" y="9374"/>
                  </a:lnTo>
                  <a:lnTo>
                    <a:pt x="230694" y="6249"/>
                  </a:lnTo>
                  <a:lnTo>
                    <a:pt x="115347" y="312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928109" y="7724107"/>
              <a:ext cx="262799" cy="58546"/>
            </a:xfrm>
            <a:custGeom>
              <a:avLst/>
              <a:pathLst>
                <a:path w="262799" h="58546">
                  <a:moveTo>
                    <a:pt x="262799" y="0"/>
                  </a:moveTo>
                  <a:lnTo>
                    <a:pt x="131399" y="29273"/>
                  </a:lnTo>
                  <a:lnTo>
                    <a:pt x="0" y="585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773790" y="7646269"/>
              <a:ext cx="134264" cy="9789"/>
            </a:xfrm>
            <a:custGeom>
              <a:avLst/>
              <a:pathLst>
                <a:path w="134264" h="9789">
                  <a:moveTo>
                    <a:pt x="134264" y="0"/>
                  </a:moveTo>
                  <a:lnTo>
                    <a:pt x="0" y="97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339231" y="7914653"/>
              <a:ext cx="628614" cy="240651"/>
            </a:xfrm>
            <a:custGeom>
              <a:avLst/>
              <a:pathLst>
                <a:path w="628614" h="240651">
                  <a:moveTo>
                    <a:pt x="628614" y="0"/>
                  </a:moveTo>
                  <a:lnTo>
                    <a:pt x="523845" y="40108"/>
                  </a:lnTo>
                  <a:lnTo>
                    <a:pt x="419076" y="80217"/>
                  </a:lnTo>
                  <a:lnTo>
                    <a:pt x="314307" y="120325"/>
                  </a:lnTo>
                  <a:lnTo>
                    <a:pt x="209538" y="160434"/>
                  </a:lnTo>
                  <a:lnTo>
                    <a:pt x="104769" y="200543"/>
                  </a:lnTo>
                  <a:lnTo>
                    <a:pt x="0" y="2406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3233048" y="7606904"/>
              <a:ext cx="538286" cy="14581"/>
            </a:xfrm>
            <a:custGeom>
              <a:avLst/>
              <a:pathLst>
                <a:path w="538286" h="14581">
                  <a:moveTo>
                    <a:pt x="538286" y="0"/>
                  </a:moveTo>
                  <a:lnTo>
                    <a:pt x="430628" y="2916"/>
                  </a:lnTo>
                  <a:lnTo>
                    <a:pt x="322971" y="5832"/>
                  </a:lnTo>
                  <a:lnTo>
                    <a:pt x="215314" y="8749"/>
                  </a:lnTo>
                  <a:lnTo>
                    <a:pt x="107657" y="11665"/>
                  </a:lnTo>
                  <a:lnTo>
                    <a:pt x="0" y="145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644813" y="7705049"/>
              <a:ext cx="133677" cy="15913"/>
            </a:xfrm>
            <a:custGeom>
              <a:avLst/>
              <a:pathLst>
                <a:path w="133677" h="15913">
                  <a:moveTo>
                    <a:pt x="133677" y="0"/>
                  </a:moveTo>
                  <a:lnTo>
                    <a:pt x="0" y="15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520936" y="7781845"/>
              <a:ext cx="132696" cy="22678"/>
            </a:xfrm>
            <a:custGeom>
              <a:avLst/>
              <a:pathLst>
                <a:path w="132696" h="22678">
                  <a:moveTo>
                    <a:pt x="132696" y="0"/>
                  </a:moveTo>
                  <a:lnTo>
                    <a:pt x="0" y="226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421052" y="7937890"/>
              <a:ext cx="129713" cy="36014"/>
            </a:xfrm>
            <a:custGeom>
              <a:avLst/>
              <a:pathLst>
                <a:path w="129713" h="36014">
                  <a:moveTo>
                    <a:pt x="129713" y="0"/>
                  </a:moveTo>
                  <a:lnTo>
                    <a:pt x="0" y="360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291339" y="7973905"/>
              <a:ext cx="129713" cy="36014"/>
            </a:xfrm>
            <a:custGeom>
              <a:avLst/>
              <a:pathLst>
                <a:path w="129713" h="36014">
                  <a:moveTo>
                    <a:pt x="129713" y="0"/>
                  </a:moveTo>
                  <a:lnTo>
                    <a:pt x="0" y="360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4541835" y="8057334"/>
              <a:ext cx="61214" cy="119898"/>
            </a:xfrm>
            <a:custGeom>
              <a:avLst/>
              <a:pathLst>
                <a:path w="61214" h="119898">
                  <a:moveTo>
                    <a:pt x="61214" y="0"/>
                  </a:moveTo>
                  <a:lnTo>
                    <a:pt x="0" y="1198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721868" y="7946630"/>
              <a:ext cx="563018" cy="368889"/>
            </a:xfrm>
            <a:custGeom>
              <a:avLst/>
              <a:pathLst>
                <a:path w="563018" h="368889">
                  <a:moveTo>
                    <a:pt x="563018" y="0"/>
                  </a:moveTo>
                  <a:lnTo>
                    <a:pt x="469182" y="61481"/>
                  </a:lnTo>
                  <a:lnTo>
                    <a:pt x="375345" y="122963"/>
                  </a:lnTo>
                  <a:lnTo>
                    <a:pt x="281509" y="184444"/>
                  </a:lnTo>
                  <a:lnTo>
                    <a:pt x="187672" y="245926"/>
                  </a:lnTo>
                  <a:lnTo>
                    <a:pt x="93836" y="307407"/>
                  </a:lnTo>
                  <a:lnTo>
                    <a:pt x="0" y="3688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420636" y="8208316"/>
              <a:ext cx="237878" cy="126115"/>
            </a:xfrm>
            <a:custGeom>
              <a:avLst/>
              <a:pathLst>
                <a:path w="237878" h="126115">
                  <a:moveTo>
                    <a:pt x="237878" y="0"/>
                  </a:moveTo>
                  <a:lnTo>
                    <a:pt x="118939" y="63057"/>
                  </a:lnTo>
                  <a:lnTo>
                    <a:pt x="0" y="1261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689552" y="8416409"/>
              <a:ext cx="105304" cy="83866"/>
            </a:xfrm>
            <a:custGeom>
              <a:avLst/>
              <a:pathLst>
                <a:path w="105304" h="83866">
                  <a:moveTo>
                    <a:pt x="105304" y="0"/>
                  </a:moveTo>
                  <a:lnTo>
                    <a:pt x="0" y="838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523214" y="8425284"/>
              <a:ext cx="110391" cy="77049"/>
            </a:xfrm>
            <a:custGeom>
              <a:avLst/>
              <a:pathLst>
                <a:path w="110391" h="77049">
                  <a:moveTo>
                    <a:pt x="110391" y="0"/>
                  </a:moveTo>
                  <a:lnTo>
                    <a:pt x="0" y="770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4282070" y="8172931"/>
              <a:ext cx="251482" cy="476152"/>
            </a:xfrm>
            <a:custGeom>
              <a:avLst/>
              <a:pathLst>
                <a:path w="251482" h="476152">
                  <a:moveTo>
                    <a:pt x="251482" y="0"/>
                  </a:moveTo>
                  <a:lnTo>
                    <a:pt x="201186" y="95230"/>
                  </a:lnTo>
                  <a:lnTo>
                    <a:pt x="150889" y="190460"/>
                  </a:lnTo>
                  <a:lnTo>
                    <a:pt x="100593" y="285691"/>
                  </a:lnTo>
                  <a:lnTo>
                    <a:pt x="50296" y="380921"/>
                  </a:lnTo>
                  <a:lnTo>
                    <a:pt x="0" y="4761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3851586" y="8474090"/>
              <a:ext cx="181149" cy="199188"/>
            </a:xfrm>
            <a:custGeom>
              <a:avLst/>
              <a:pathLst>
                <a:path w="181149" h="199188">
                  <a:moveTo>
                    <a:pt x="181149" y="0"/>
                  </a:moveTo>
                  <a:lnTo>
                    <a:pt x="90574" y="99594"/>
                  </a:lnTo>
                  <a:lnTo>
                    <a:pt x="0" y="1991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3705610" y="8624846"/>
              <a:ext cx="95191" cy="95191"/>
            </a:xfrm>
            <a:custGeom>
              <a:avLst/>
              <a:pathLst>
                <a:path w="95191" h="95191">
                  <a:moveTo>
                    <a:pt x="95191" y="0"/>
                  </a:moveTo>
                  <a:lnTo>
                    <a:pt x="0" y="951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802085" y="8706373"/>
              <a:ext cx="87151" cy="102602"/>
            </a:xfrm>
            <a:custGeom>
              <a:avLst/>
              <a:pathLst>
                <a:path w="87151" h="102602">
                  <a:moveTo>
                    <a:pt x="87151" y="0"/>
                  </a:moveTo>
                  <a:lnTo>
                    <a:pt x="0" y="102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4084459" y="8615899"/>
              <a:ext cx="138808" cy="230701"/>
            </a:xfrm>
            <a:custGeom>
              <a:avLst/>
              <a:pathLst>
                <a:path w="138808" h="230701">
                  <a:moveTo>
                    <a:pt x="138808" y="0"/>
                  </a:moveTo>
                  <a:lnTo>
                    <a:pt x="69404" y="115350"/>
                  </a:lnTo>
                  <a:lnTo>
                    <a:pt x="0" y="2307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3977876" y="8825461"/>
              <a:ext cx="72502" cy="113429"/>
            </a:xfrm>
            <a:custGeom>
              <a:avLst/>
              <a:pathLst>
                <a:path w="72502" h="113429">
                  <a:moveTo>
                    <a:pt x="72502" y="0"/>
                  </a:moveTo>
                  <a:lnTo>
                    <a:pt x="0" y="113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4052843" y="8866809"/>
              <a:ext cx="66255" cy="117188"/>
            </a:xfrm>
            <a:custGeom>
              <a:avLst/>
              <a:pathLst>
                <a:path w="66255" h="117188">
                  <a:moveTo>
                    <a:pt x="66255" y="0"/>
                  </a:moveTo>
                  <a:lnTo>
                    <a:pt x="0" y="1171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4758283" y="8786641"/>
              <a:ext cx="8962" cy="134322"/>
            </a:xfrm>
            <a:custGeom>
              <a:avLst/>
              <a:pathLst>
                <a:path w="8962" h="134322">
                  <a:moveTo>
                    <a:pt x="8962" y="0"/>
                  </a:moveTo>
                  <a:lnTo>
                    <a:pt x="0" y="1343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4169596" y="8799527"/>
              <a:ext cx="113051" cy="244357"/>
            </a:xfrm>
            <a:custGeom>
              <a:avLst/>
              <a:pathLst>
                <a:path w="113051" h="244357">
                  <a:moveTo>
                    <a:pt x="113051" y="0"/>
                  </a:moveTo>
                  <a:lnTo>
                    <a:pt x="56525" y="122178"/>
                  </a:lnTo>
                  <a:lnTo>
                    <a:pt x="0" y="244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4311408" y="8847542"/>
              <a:ext cx="89416" cy="253960"/>
            </a:xfrm>
            <a:custGeom>
              <a:avLst/>
              <a:pathLst>
                <a:path w="89416" h="253960">
                  <a:moveTo>
                    <a:pt x="89416" y="0"/>
                  </a:moveTo>
                  <a:lnTo>
                    <a:pt x="44708" y="126980"/>
                  </a:lnTo>
                  <a:lnTo>
                    <a:pt x="0" y="2539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4775746" y="8922350"/>
              <a:ext cx="6560" cy="134460"/>
            </a:xfrm>
            <a:custGeom>
              <a:avLst/>
              <a:pathLst>
                <a:path w="6560" h="134460">
                  <a:moveTo>
                    <a:pt x="6560" y="0"/>
                  </a:moveTo>
                  <a:lnTo>
                    <a:pt x="0" y="134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4968088" y="9053686"/>
              <a:ext cx="10925" cy="134176"/>
            </a:xfrm>
            <a:custGeom>
              <a:avLst/>
              <a:pathLst>
                <a:path w="10925" h="134176">
                  <a:moveTo>
                    <a:pt x="0" y="0"/>
                  </a:moveTo>
                  <a:lnTo>
                    <a:pt x="10925" y="1341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5301523" y="8075035"/>
              <a:ext cx="90723" cy="99458"/>
            </a:xfrm>
            <a:custGeom>
              <a:avLst/>
              <a:pathLst>
                <a:path w="90723" h="99458">
                  <a:moveTo>
                    <a:pt x="0" y="0"/>
                  </a:moveTo>
                  <a:lnTo>
                    <a:pt x="90723" y="994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104259" y="8343707"/>
              <a:ext cx="128176" cy="382982"/>
            </a:xfrm>
            <a:custGeom>
              <a:avLst/>
              <a:pathLst>
                <a:path w="128176" h="382982">
                  <a:moveTo>
                    <a:pt x="0" y="0"/>
                  </a:moveTo>
                  <a:lnTo>
                    <a:pt x="42725" y="127660"/>
                  </a:lnTo>
                  <a:lnTo>
                    <a:pt x="85450" y="255321"/>
                  </a:lnTo>
                  <a:lnTo>
                    <a:pt x="128176" y="3829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5276479" y="8710997"/>
              <a:ext cx="47619" cy="125917"/>
            </a:xfrm>
            <a:custGeom>
              <a:avLst/>
              <a:pathLst>
                <a:path w="47619" h="125917">
                  <a:moveTo>
                    <a:pt x="0" y="0"/>
                  </a:moveTo>
                  <a:lnTo>
                    <a:pt x="47619" y="1259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5386562" y="8811486"/>
              <a:ext cx="53865" cy="123374"/>
            </a:xfrm>
            <a:custGeom>
              <a:avLst/>
              <a:pathLst>
                <a:path w="53865" h="123374">
                  <a:moveTo>
                    <a:pt x="0" y="0"/>
                  </a:moveTo>
                  <a:lnTo>
                    <a:pt x="53865" y="123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396018" y="8953397"/>
              <a:ext cx="49828" cy="125059"/>
            </a:xfrm>
            <a:custGeom>
              <a:avLst/>
              <a:pathLst>
                <a:path w="49828" h="125059">
                  <a:moveTo>
                    <a:pt x="0" y="0"/>
                  </a:moveTo>
                  <a:lnTo>
                    <a:pt x="49828" y="1250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5295137" y="8250351"/>
              <a:ext cx="298154" cy="448406"/>
            </a:xfrm>
            <a:custGeom>
              <a:avLst/>
              <a:pathLst>
                <a:path w="298154" h="448406">
                  <a:moveTo>
                    <a:pt x="0" y="0"/>
                  </a:moveTo>
                  <a:lnTo>
                    <a:pt x="59630" y="89681"/>
                  </a:lnTo>
                  <a:lnTo>
                    <a:pt x="119261" y="179362"/>
                  </a:lnTo>
                  <a:lnTo>
                    <a:pt x="178892" y="269044"/>
                  </a:lnTo>
                  <a:lnTo>
                    <a:pt x="238523" y="358725"/>
                  </a:lnTo>
                  <a:lnTo>
                    <a:pt x="298154" y="4484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5536735" y="8734371"/>
              <a:ext cx="68882" cy="115662"/>
            </a:xfrm>
            <a:custGeom>
              <a:avLst/>
              <a:pathLst>
                <a:path w="68882" h="115662">
                  <a:moveTo>
                    <a:pt x="0" y="0"/>
                  </a:moveTo>
                  <a:lnTo>
                    <a:pt x="68882" y="1156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662256" y="8814548"/>
              <a:ext cx="74031" cy="112436"/>
            </a:xfrm>
            <a:custGeom>
              <a:avLst/>
              <a:pathLst>
                <a:path w="74031" h="112436">
                  <a:moveTo>
                    <a:pt x="0" y="0"/>
                  </a:moveTo>
                  <a:lnTo>
                    <a:pt x="74031" y="1124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5353954" y="8207293"/>
              <a:ext cx="506048" cy="629551"/>
            </a:xfrm>
            <a:custGeom>
              <a:avLst/>
              <a:pathLst>
                <a:path w="506048" h="629551">
                  <a:moveTo>
                    <a:pt x="0" y="0"/>
                  </a:moveTo>
                  <a:lnTo>
                    <a:pt x="72292" y="89935"/>
                  </a:lnTo>
                  <a:lnTo>
                    <a:pt x="144585" y="179871"/>
                  </a:lnTo>
                  <a:lnTo>
                    <a:pt x="216877" y="269807"/>
                  </a:lnTo>
                  <a:lnTo>
                    <a:pt x="289170" y="359743"/>
                  </a:lnTo>
                  <a:lnTo>
                    <a:pt x="361462" y="449679"/>
                  </a:lnTo>
                  <a:lnTo>
                    <a:pt x="433755" y="539615"/>
                  </a:lnTo>
                  <a:lnTo>
                    <a:pt x="506048" y="6295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5395387" y="8171614"/>
              <a:ext cx="456234" cy="494894"/>
            </a:xfrm>
            <a:custGeom>
              <a:avLst/>
              <a:pathLst>
                <a:path w="456234" h="494894">
                  <a:moveTo>
                    <a:pt x="0" y="0"/>
                  </a:moveTo>
                  <a:lnTo>
                    <a:pt x="76039" y="82482"/>
                  </a:lnTo>
                  <a:lnTo>
                    <a:pt x="152078" y="164964"/>
                  </a:lnTo>
                  <a:lnTo>
                    <a:pt x="228117" y="247447"/>
                  </a:lnTo>
                  <a:lnTo>
                    <a:pt x="304156" y="329929"/>
                  </a:lnTo>
                  <a:lnTo>
                    <a:pt x="380195" y="412411"/>
                  </a:lnTo>
                  <a:lnTo>
                    <a:pt x="456234" y="4948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880736" y="8638928"/>
              <a:ext cx="93893" cy="96471"/>
            </a:xfrm>
            <a:custGeom>
              <a:avLst/>
              <a:pathLst>
                <a:path w="93893" h="96471">
                  <a:moveTo>
                    <a:pt x="0" y="0"/>
                  </a:moveTo>
                  <a:lnTo>
                    <a:pt x="93893" y="964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5470548" y="8092267"/>
              <a:ext cx="311320" cy="257263"/>
            </a:xfrm>
            <a:custGeom>
              <a:avLst/>
              <a:pathLst>
                <a:path w="311320" h="257263">
                  <a:moveTo>
                    <a:pt x="0" y="0"/>
                  </a:moveTo>
                  <a:lnTo>
                    <a:pt x="103773" y="85754"/>
                  </a:lnTo>
                  <a:lnTo>
                    <a:pt x="207547" y="171508"/>
                  </a:lnTo>
                  <a:lnTo>
                    <a:pt x="311320" y="2572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5822283" y="8297835"/>
              <a:ext cx="108264" cy="80010"/>
            </a:xfrm>
            <a:custGeom>
              <a:avLst/>
              <a:pathLst>
                <a:path w="108264" h="80010">
                  <a:moveTo>
                    <a:pt x="0" y="0"/>
                  </a:moveTo>
                  <a:lnTo>
                    <a:pt x="108264" y="80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5919614" y="8392432"/>
              <a:ext cx="107170" cy="81469"/>
            </a:xfrm>
            <a:custGeom>
              <a:avLst/>
              <a:pathLst>
                <a:path w="107170" h="81469">
                  <a:moveTo>
                    <a:pt x="0" y="0"/>
                  </a:moveTo>
                  <a:lnTo>
                    <a:pt x="107170" y="814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6002085" y="8505495"/>
              <a:ext cx="104925" cy="84341"/>
            </a:xfrm>
            <a:custGeom>
              <a:avLst/>
              <a:pathLst>
                <a:path w="104925" h="84341">
                  <a:moveTo>
                    <a:pt x="0" y="0"/>
                  </a:moveTo>
                  <a:lnTo>
                    <a:pt x="104925" y="84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6050620" y="8441649"/>
              <a:ext cx="109337" cy="78537"/>
            </a:xfrm>
            <a:custGeom>
              <a:avLst/>
              <a:pathLst>
                <a:path w="109337" h="78537">
                  <a:moveTo>
                    <a:pt x="0" y="0"/>
                  </a:moveTo>
                  <a:lnTo>
                    <a:pt x="109337" y="78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6001415" y="8271784"/>
              <a:ext cx="115350" cy="69404"/>
            </a:xfrm>
            <a:custGeom>
              <a:avLst/>
              <a:pathLst>
                <a:path w="115350" h="69404">
                  <a:moveTo>
                    <a:pt x="0" y="0"/>
                  </a:moveTo>
                  <a:lnTo>
                    <a:pt x="115350" y="694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6095627" y="8375268"/>
              <a:ext cx="113429" cy="72502"/>
            </a:xfrm>
            <a:custGeom>
              <a:avLst/>
              <a:pathLst>
                <a:path w="113429" h="72502">
                  <a:moveTo>
                    <a:pt x="0" y="0"/>
                  </a:moveTo>
                  <a:lnTo>
                    <a:pt x="113429" y="72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6136974" y="8306548"/>
              <a:ext cx="117188" cy="66255"/>
            </a:xfrm>
            <a:custGeom>
              <a:avLst/>
              <a:pathLst>
                <a:path w="117188" h="66255">
                  <a:moveTo>
                    <a:pt x="0" y="0"/>
                  </a:moveTo>
                  <a:lnTo>
                    <a:pt x="117188" y="662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5607876" y="7851357"/>
              <a:ext cx="126661" cy="45602"/>
            </a:xfrm>
            <a:custGeom>
              <a:avLst/>
              <a:pathLst>
                <a:path w="126661" h="45602">
                  <a:moveTo>
                    <a:pt x="0" y="0"/>
                  </a:moveTo>
                  <a:lnTo>
                    <a:pt x="126661" y="45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5715748" y="7944982"/>
              <a:ext cx="123977" cy="52463"/>
            </a:xfrm>
            <a:custGeom>
              <a:avLst/>
              <a:pathLst>
                <a:path w="123977" h="52463">
                  <a:moveTo>
                    <a:pt x="0" y="0"/>
                  </a:moveTo>
                  <a:lnTo>
                    <a:pt x="123977" y="524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5858181" y="7950839"/>
              <a:ext cx="126284" cy="46637"/>
            </a:xfrm>
            <a:custGeom>
              <a:avLst/>
              <a:pathLst>
                <a:path w="126284" h="46637">
                  <a:moveTo>
                    <a:pt x="0" y="0"/>
                  </a:moveTo>
                  <a:lnTo>
                    <a:pt x="126284" y="466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5965691" y="8045182"/>
              <a:ext cx="124198" cy="51937"/>
            </a:xfrm>
            <a:custGeom>
              <a:avLst/>
              <a:pathLst>
                <a:path w="124198" h="51937">
                  <a:moveTo>
                    <a:pt x="0" y="0"/>
                  </a:moveTo>
                  <a:lnTo>
                    <a:pt x="124198" y="519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6101848" y="8067545"/>
              <a:ext cx="125394" cy="48980"/>
            </a:xfrm>
            <a:custGeom>
              <a:avLst/>
              <a:pathLst>
                <a:path w="125394" h="48980">
                  <a:moveTo>
                    <a:pt x="0" y="0"/>
                  </a:moveTo>
                  <a:lnTo>
                    <a:pt x="125394" y="489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6237900" y="8088399"/>
              <a:ext cx="126363" cy="46423"/>
            </a:xfrm>
            <a:custGeom>
              <a:avLst/>
              <a:pathLst>
                <a:path w="126363" h="46423">
                  <a:moveTo>
                    <a:pt x="0" y="0"/>
                  </a:moveTo>
                  <a:lnTo>
                    <a:pt x="126363" y="464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5777838" y="7730195"/>
              <a:ext cx="398542" cy="65337"/>
            </a:xfrm>
            <a:custGeom>
              <a:avLst/>
              <a:pathLst>
                <a:path w="398542" h="65337">
                  <a:moveTo>
                    <a:pt x="0" y="0"/>
                  </a:moveTo>
                  <a:lnTo>
                    <a:pt x="132847" y="21779"/>
                  </a:lnTo>
                  <a:lnTo>
                    <a:pt x="265694" y="43558"/>
                  </a:lnTo>
                  <a:lnTo>
                    <a:pt x="398542" y="653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6158602" y="7884912"/>
              <a:ext cx="131069" cy="30717"/>
            </a:xfrm>
            <a:custGeom>
              <a:avLst/>
              <a:pathLst>
                <a:path w="131069" h="30717">
                  <a:moveTo>
                    <a:pt x="0" y="0"/>
                  </a:moveTo>
                  <a:lnTo>
                    <a:pt x="131069" y="307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6279993" y="7954547"/>
              <a:ext cx="130189" cy="34255"/>
            </a:xfrm>
            <a:custGeom>
              <a:avLst/>
              <a:pathLst>
                <a:path w="130189" h="34255">
                  <a:moveTo>
                    <a:pt x="0" y="0"/>
                  </a:moveTo>
                  <a:lnTo>
                    <a:pt x="130189" y="342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6189674" y="7686997"/>
              <a:ext cx="134176" cy="10925"/>
            </a:xfrm>
            <a:custGeom>
              <a:avLst/>
              <a:pathLst>
                <a:path w="134176" h="10925">
                  <a:moveTo>
                    <a:pt x="0" y="0"/>
                  </a:moveTo>
                  <a:lnTo>
                    <a:pt x="134176" y="109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6320055" y="7737847"/>
              <a:ext cx="133831" cy="14555"/>
            </a:xfrm>
            <a:custGeom>
              <a:avLst/>
              <a:pathLst>
                <a:path w="133831" h="14555">
                  <a:moveTo>
                    <a:pt x="0" y="0"/>
                  </a:moveTo>
                  <a:lnTo>
                    <a:pt x="133831" y="14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6326564" y="7657911"/>
              <a:ext cx="134423" cy="7288"/>
            </a:xfrm>
            <a:custGeom>
              <a:avLst/>
              <a:pathLst>
                <a:path w="134423" h="7288">
                  <a:moveTo>
                    <a:pt x="0" y="0"/>
                  </a:moveTo>
                  <a:lnTo>
                    <a:pt x="134423" y="72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6327887" y="7527619"/>
              <a:ext cx="712" cy="30069"/>
            </a:xfrm>
            <a:custGeom>
              <a:avLst/>
              <a:pathLst>
                <a:path w="712" h="30069">
                  <a:moveTo>
                    <a:pt x="0" y="0"/>
                  </a:moveTo>
                  <a:lnTo>
                    <a:pt x="712" y="300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6460988" y="7490282"/>
              <a:ext cx="1036" cy="21850"/>
            </a:xfrm>
            <a:custGeom>
              <a:avLst/>
              <a:pathLst>
                <a:path w="1036" h="21850">
                  <a:moveTo>
                    <a:pt x="0" y="0"/>
                  </a:moveTo>
                  <a:lnTo>
                    <a:pt x="1036" y="21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6459655" y="7468447"/>
              <a:ext cx="1332" cy="21834"/>
            </a:xfrm>
            <a:custGeom>
              <a:avLst/>
              <a:pathLst>
                <a:path w="1332" h="21834">
                  <a:moveTo>
                    <a:pt x="1332" y="218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6188072" y="7450325"/>
              <a:ext cx="831" cy="9076"/>
            </a:xfrm>
            <a:custGeom>
              <a:avLst/>
              <a:pathLst>
                <a:path w="831" h="9076">
                  <a:moveTo>
                    <a:pt x="831" y="90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6448568" y="7359655"/>
              <a:ext cx="2806" cy="21694"/>
            </a:xfrm>
            <a:custGeom>
              <a:avLst/>
              <a:pathLst>
                <a:path w="2806" h="21694">
                  <a:moveTo>
                    <a:pt x="0" y="0"/>
                  </a:moveTo>
                  <a:lnTo>
                    <a:pt x="2806" y="216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6445468" y="7338000"/>
              <a:ext cx="3099" cy="21654"/>
            </a:xfrm>
            <a:custGeom>
              <a:avLst/>
              <a:pathLst>
                <a:path w="3099" h="21654">
                  <a:moveTo>
                    <a:pt x="3099" y="216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6029980" y="7311947"/>
              <a:ext cx="10789" cy="53608"/>
            </a:xfrm>
            <a:custGeom>
              <a:avLst/>
              <a:pathLst>
                <a:path w="10789" h="53608">
                  <a:moveTo>
                    <a:pt x="0" y="0"/>
                  </a:moveTo>
                  <a:lnTo>
                    <a:pt x="10789" y="536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6425588" y="7230467"/>
              <a:ext cx="4557" cy="21395"/>
            </a:xfrm>
            <a:custGeom>
              <a:avLst/>
              <a:pathLst>
                <a:path w="4557" h="21395">
                  <a:moveTo>
                    <a:pt x="0" y="0"/>
                  </a:moveTo>
                  <a:lnTo>
                    <a:pt x="4557" y="213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6420741" y="7209135"/>
              <a:ext cx="4847" cy="21331"/>
            </a:xfrm>
            <a:custGeom>
              <a:avLst/>
              <a:pathLst>
                <a:path w="4847" h="21331">
                  <a:moveTo>
                    <a:pt x="4847" y="213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6255430" y="7117597"/>
              <a:ext cx="24562" cy="83336"/>
            </a:xfrm>
            <a:custGeom>
              <a:avLst/>
              <a:pathLst>
                <a:path w="24562" h="83336">
                  <a:moveTo>
                    <a:pt x="0" y="0"/>
                  </a:moveTo>
                  <a:lnTo>
                    <a:pt x="24562" y="83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6392200" y="7103569"/>
              <a:ext cx="6279" cy="20954"/>
            </a:xfrm>
            <a:custGeom>
              <a:avLst/>
              <a:pathLst>
                <a:path w="6279" h="20954">
                  <a:moveTo>
                    <a:pt x="0" y="0"/>
                  </a:moveTo>
                  <a:lnTo>
                    <a:pt x="6279" y="209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6385637" y="7082702"/>
              <a:ext cx="6562" cy="20867"/>
            </a:xfrm>
            <a:custGeom>
              <a:avLst/>
              <a:pathLst>
                <a:path w="6562" h="20867">
                  <a:moveTo>
                    <a:pt x="6562" y="208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6340388" y="6959535"/>
              <a:ext cx="31280" cy="81707"/>
            </a:xfrm>
            <a:custGeom>
              <a:avLst/>
              <a:pathLst>
                <a:path w="31280" h="81707">
                  <a:moveTo>
                    <a:pt x="0" y="0"/>
                  </a:moveTo>
                  <a:lnTo>
                    <a:pt x="31280" y="817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6340388" y="6959535"/>
              <a:ext cx="16193" cy="40642"/>
            </a:xfrm>
            <a:custGeom>
              <a:avLst/>
              <a:pathLst>
                <a:path w="16193" h="40642">
                  <a:moveTo>
                    <a:pt x="0" y="0"/>
                  </a:moveTo>
                  <a:lnTo>
                    <a:pt x="16193" y="40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6340388" y="695953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6323100" y="6919346"/>
              <a:ext cx="17287" cy="40188"/>
            </a:xfrm>
            <a:custGeom>
              <a:avLst/>
              <a:pathLst>
                <a:path w="17287" h="40188">
                  <a:moveTo>
                    <a:pt x="17287" y="401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6304730" y="6879640"/>
              <a:ext cx="35657" cy="79894"/>
            </a:xfrm>
            <a:custGeom>
              <a:avLst/>
              <a:pathLst>
                <a:path w="35657" h="79894">
                  <a:moveTo>
                    <a:pt x="35657" y="798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5641736" y="6849941"/>
              <a:ext cx="164427" cy="236270"/>
            </a:xfrm>
            <a:custGeom>
              <a:avLst/>
              <a:pathLst>
                <a:path w="164427" h="236270">
                  <a:moveTo>
                    <a:pt x="0" y="0"/>
                  </a:moveTo>
                  <a:lnTo>
                    <a:pt x="90143" y="112616"/>
                  </a:lnTo>
                  <a:lnTo>
                    <a:pt x="164427" y="2362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6232117" y="6744889"/>
              <a:ext cx="32682" cy="56903"/>
            </a:xfrm>
            <a:custGeom>
              <a:avLst/>
              <a:pathLst>
                <a:path w="32682" h="56903">
                  <a:moveTo>
                    <a:pt x="0" y="0"/>
                  </a:moveTo>
                  <a:lnTo>
                    <a:pt x="32682" y="569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6232117" y="6744889"/>
              <a:ext cx="11150" cy="18819"/>
            </a:xfrm>
            <a:custGeom>
              <a:avLst/>
              <a:pathLst>
                <a:path w="11150" h="18819">
                  <a:moveTo>
                    <a:pt x="0" y="0"/>
                  </a:moveTo>
                  <a:lnTo>
                    <a:pt x="11150" y="188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6220712" y="6726222"/>
              <a:ext cx="11404" cy="18667"/>
            </a:xfrm>
            <a:custGeom>
              <a:avLst/>
              <a:pathLst>
                <a:path w="11404" h="18667">
                  <a:moveTo>
                    <a:pt x="11404" y="186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6197150" y="6689359"/>
              <a:ext cx="34966" cy="55529"/>
            </a:xfrm>
            <a:custGeom>
              <a:avLst/>
              <a:pathLst>
                <a:path w="34966" h="55529">
                  <a:moveTo>
                    <a:pt x="34966" y="555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6064867" y="6515344"/>
              <a:ext cx="107731" cy="137804"/>
            </a:xfrm>
            <a:custGeom>
              <a:avLst/>
              <a:pathLst>
                <a:path w="107731" h="137804">
                  <a:moveTo>
                    <a:pt x="0" y="0"/>
                  </a:moveTo>
                  <a:lnTo>
                    <a:pt x="107731" y="1378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6064867" y="6515344"/>
              <a:ext cx="82208" cy="102271"/>
            </a:xfrm>
            <a:custGeom>
              <a:avLst/>
              <a:pathLst>
                <a:path w="82208" h="102271">
                  <a:moveTo>
                    <a:pt x="0" y="0"/>
                  </a:moveTo>
                  <a:lnTo>
                    <a:pt x="82208" y="1022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6064867" y="6515344"/>
              <a:ext cx="55732" cy="67443"/>
            </a:xfrm>
            <a:custGeom>
              <a:avLst/>
              <a:pathLst>
                <a:path w="55732" h="67443">
                  <a:moveTo>
                    <a:pt x="0" y="0"/>
                  </a:moveTo>
                  <a:lnTo>
                    <a:pt x="55732" y="67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6064867" y="6515344"/>
              <a:ext cx="28322" cy="33344"/>
            </a:xfrm>
            <a:custGeom>
              <a:avLst/>
              <a:pathLst>
                <a:path w="28322" h="33344">
                  <a:moveTo>
                    <a:pt x="0" y="0"/>
                  </a:moveTo>
                  <a:lnTo>
                    <a:pt x="28322" y="333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6064867" y="651534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6035652" y="6482779"/>
              <a:ext cx="29215" cy="32564"/>
            </a:xfrm>
            <a:custGeom>
              <a:avLst/>
              <a:pathLst>
                <a:path w="29215" h="32564">
                  <a:moveTo>
                    <a:pt x="29215" y="325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6005565" y="6451017"/>
              <a:ext cx="59301" cy="64326"/>
            </a:xfrm>
            <a:custGeom>
              <a:avLst/>
              <a:pathLst>
                <a:path w="59301" h="64326">
                  <a:moveTo>
                    <a:pt x="59301" y="643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5974630" y="6420082"/>
              <a:ext cx="90237" cy="95262"/>
            </a:xfrm>
            <a:custGeom>
              <a:avLst/>
              <a:pathLst>
                <a:path w="90237" h="95262">
                  <a:moveTo>
                    <a:pt x="90237" y="952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5942868" y="6389995"/>
              <a:ext cx="121999" cy="125348"/>
            </a:xfrm>
            <a:custGeom>
              <a:avLst/>
              <a:pathLst>
                <a:path w="121999" h="125348">
                  <a:moveTo>
                    <a:pt x="121999" y="1253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5373074" y="6485887"/>
              <a:ext cx="271629" cy="179132"/>
            </a:xfrm>
            <a:custGeom>
              <a:avLst/>
              <a:pathLst>
                <a:path w="271629" h="179132">
                  <a:moveTo>
                    <a:pt x="0" y="0"/>
                  </a:moveTo>
                  <a:lnTo>
                    <a:pt x="95790" y="51489"/>
                  </a:lnTo>
                  <a:lnTo>
                    <a:pt x="186577" y="111361"/>
                  </a:lnTo>
                  <a:lnTo>
                    <a:pt x="271629" y="1791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5860002" y="6318637"/>
              <a:ext cx="16956" cy="13820"/>
            </a:xfrm>
            <a:custGeom>
              <a:avLst/>
              <a:pathLst>
                <a:path w="16956" h="13820">
                  <a:moveTo>
                    <a:pt x="0" y="0"/>
                  </a:moveTo>
                  <a:lnTo>
                    <a:pt x="16956" y="138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5842860" y="6305048"/>
              <a:ext cx="17142" cy="13589"/>
            </a:xfrm>
            <a:custGeom>
              <a:avLst/>
              <a:pathLst>
                <a:path w="17142" h="13589">
                  <a:moveTo>
                    <a:pt x="17142" y="135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5594102" y="6298660"/>
              <a:ext cx="133918" cy="88176"/>
            </a:xfrm>
            <a:custGeom>
              <a:avLst/>
              <a:pathLst>
                <a:path w="133918" h="88176">
                  <a:moveTo>
                    <a:pt x="0" y="0"/>
                  </a:moveTo>
                  <a:lnTo>
                    <a:pt x="133918" y="881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5594102" y="6298660"/>
              <a:ext cx="101347" cy="64779"/>
            </a:xfrm>
            <a:custGeom>
              <a:avLst/>
              <a:pathLst>
                <a:path w="101347" h="64779">
                  <a:moveTo>
                    <a:pt x="0" y="0"/>
                  </a:moveTo>
                  <a:lnTo>
                    <a:pt x="101347" y="64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5594102" y="6298660"/>
              <a:ext cx="68153" cy="42274"/>
            </a:xfrm>
            <a:custGeom>
              <a:avLst/>
              <a:pathLst>
                <a:path w="68153" h="42274">
                  <a:moveTo>
                    <a:pt x="0" y="0"/>
                  </a:moveTo>
                  <a:lnTo>
                    <a:pt x="68153" y="422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5594102" y="6298660"/>
              <a:ext cx="34363" cy="20675"/>
            </a:xfrm>
            <a:custGeom>
              <a:avLst/>
              <a:pathLst>
                <a:path w="34363" h="20675">
                  <a:moveTo>
                    <a:pt x="0" y="0"/>
                  </a:moveTo>
                  <a:lnTo>
                    <a:pt x="34363" y="206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5594102" y="629866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5559192" y="6278922"/>
              <a:ext cx="34910" cy="19737"/>
            </a:xfrm>
            <a:custGeom>
              <a:avLst/>
              <a:pathLst>
                <a:path w="34910" h="19737">
                  <a:moveTo>
                    <a:pt x="34910" y="19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5301123" y="6027168"/>
              <a:ext cx="284078" cy="113187"/>
            </a:xfrm>
            <a:custGeom>
              <a:avLst/>
              <a:pathLst>
                <a:path w="284078" h="113187">
                  <a:moveTo>
                    <a:pt x="0" y="0"/>
                  </a:moveTo>
                  <a:lnTo>
                    <a:pt x="144723" y="49856"/>
                  </a:lnTo>
                  <a:lnTo>
                    <a:pt x="284078" y="113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5301123" y="6027168"/>
              <a:ext cx="244884" cy="93748"/>
            </a:xfrm>
            <a:custGeom>
              <a:avLst/>
              <a:pathLst>
                <a:path w="244884" h="93748">
                  <a:moveTo>
                    <a:pt x="0" y="0"/>
                  </a:moveTo>
                  <a:lnTo>
                    <a:pt x="124347" y="41897"/>
                  </a:lnTo>
                  <a:lnTo>
                    <a:pt x="244884" y="93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5301123" y="6027168"/>
              <a:ext cx="205178" cy="75378"/>
            </a:xfrm>
            <a:custGeom>
              <a:avLst/>
              <a:pathLst>
                <a:path w="205178" h="75378">
                  <a:moveTo>
                    <a:pt x="0" y="0"/>
                  </a:moveTo>
                  <a:lnTo>
                    <a:pt x="103865" y="34215"/>
                  </a:lnTo>
                  <a:lnTo>
                    <a:pt x="205178" y="753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5301123" y="6027168"/>
              <a:ext cx="164989" cy="58090"/>
            </a:xfrm>
            <a:custGeom>
              <a:avLst/>
              <a:pathLst>
                <a:path w="164989" h="58090">
                  <a:moveTo>
                    <a:pt x="0" y="0"/>
                  </a:moveTo>
                  <a:lnTo>
                    <a:pt x="164989" y="580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5301123" y="6027168"/>
              <a:ext cx="124347" cy="41897"/>
            </a:xfrm>
            <a:custGeom>
              <a:avLst/>
              <a:pathLst>
                <a:path w="124347" h="41897">
                  <a:moveTo>
                    <a:pt x="0" y="0"/>
                  </a:moveTo>
                  <a:lnTo>
                    <a:pt x="124347" y="418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5301123" y="6027168"/>
              <a:ext cx="83281" cy="26810"/>
            </a:xfrm>
            <a:custGeom>
              <a:avLst/>
              <a:pathLst>
                <a:path w="83281" h="26810">
                  <a:moveTo>
                    <a:pt x="0" y="0"/>
                  </a:moveTo>
                  <a:lnTo>
                    <a:pt x="83281" y="26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5301123" y="6027168"/>
              <a:ext cx="41822" cy="12841"/>
            </a:xfrm>
            <a:custGeom>
              <a:avLst/>
              <a:pathLst>
                <a:path w="41822" h="12841">
                  <a:moveTo>
                    <a:pt x="0" y="0"/>
                  </a:moveTo>
                  <a:lnTo>
                    <a:pt x="41822" y="128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5301123" y="60271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5258968" y="6015464"/>
              <a:ext cx="42154" cy="11704"/>
            </a:xfrm>
            <a:custGeom>
              <a:avLst/>
              <a:pathLst>
                <a:path w="42154" h="11704">
                  <a:moveTo>
                    <a:pt x="42154" y="117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5216512" y="6004905"/>
              <a:ext cx="84610" cy="22262"/>
            </a:xfrm>
            <a:custGeom>
              <a:avLst/>
              <a:pathLst>
                <a:path w="84610" h="22262">
                  <a:moveTo>
                    <a:pt x="84610" y="222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5173785" y="5995501"/>
              <a:ext cx="127337" cy="31667"/>
            </a:xfrm>
            <a:custGeom>
              <a:avLst/>
              <a:pathLst>
                <a:path w="127337" h="31667">
                  <a:moveTo>
                    <a:pt x="127337" y="316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5130819" y="5987256"/>
              <a:ext cx="170303" cy="39911"/>
            </a:xfrm>
            <a:custGeom>
              <a:avLst/>
              <a:pathLst>
                <a:path w="170303" h="39911">
                  <a:moveTo>
                    <a:pt x="170303" y="399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5087646" y="5980178"/>
              <a:ext cx="213476" cy="46989"/>
            </a:xfrm>
            <a:custGeom>
              <a:avLst/>
              <a:pathLst>
                <a:path w="213476" h="46989">
                  <a:moveTo>
                    <a:pt x="213476" y="46989"/>
                  </a:moveTo>
                  <a:lnTo>
                    <a:pt x="107533" y="1988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5044297" y="5974272"/>
              <a:ext cx="256825" cy="52895"/>
            </a:xfrm>
            <a:custGeom>
              <a:avLst/>
              <a:pathLst>
                <a:path w="256825" h="52895">
                  <a:moveTo>
                    <a:pt x="256825" y="52895"/>
                  </a:moveTo>
                  <a:lnTo>
                    <a:pt x="129487" y="2122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5000804" y="5969542"/>
              <a:ext cx="300318" cy="57625"/>
            </a:xfrm>
            <a:custGeom>
              <a:avLst/>
              <a:pathLst>
                <a:path w="300318" h="57625">
                  <a:moveTo>
                    <a:pt x="300318" y="57625"/>
                  </a:moveTo>
                  <a:lnTo>
                    <a:pt x="151525" y="2169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4729945" y="6096938"/>
              <a:ext cx="218146" cy="4679"/>
            </a:xfrm>
            <a:custGeom>
              <a:avLst/>
              <a:pathLst>
                <a:path w="218146" h="4679">
                  <a:moveTo>
                    <a:pt x="0" y="4679"/>
                  </a:moveTo>
                  <a:lnTo>
                    <a:pt x="109049" y="0"/>
                  </a:lnTo>
                  <a:lnTo>
                    <a:pt x="218146" y="33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4729945" y="6098133"/>
              <a:ext cx="178102" cy="3484"/>
            </a:xfrm>
            <a:custGeom>
              <a:avLst/>
              <a:pathLst>
                <a:path w="178102" h="3484">
                  <a:moveTo>
                    <a:pt x="0" y="3484"/>
                  </a:moveTo>
                  <a:lnTo>
                    <a:pt x="1781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4729945" y="6097047"/>
              <a:ext cx="138013" cy="4570"/>
            </a:xfrm>
            <a:custGeom>
              <a:avLst/>
              <a:pathLst>
                <a:path w="138013" h="4570">
                  <a:moveTo>
                    <a:pt x="0" y="4570"/>
                  </a:moveTo>
                  <a:lnTo>
                    <a:pt x="1380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4804161" y="5962438"/>
              <a:ext cx="21870" cy="444"/>
            </a:xfrm>
            <a:custGeom>
              <a:avLst/>
              <a:pathLst>
                <a:path w="21870" h="444">
                  <a:moveTo>
                    <a:pt x="0" y="444"/>
                  </a:moveTo>
                  <a:lnTo>
                    <a:pt x="218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4782298" y="5962882"/>
              <a:ext cx="21862" cy="740"/>
            </a:xfrm>
            <a:custGeom>
              <a:avLst/>
              <a:pathLst>
                <a:path w="21862" h="740">
                  <a:moveTo>
                    <a:pt x="21862" y="0"/>
                  </a:moveTo>
                  <a:lnTo>
                    <a:pt x="0" y="7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4729945" y="6100304"/>
              <a:ext cx="17775" cy="1312"/>
            </a:xfrm>
            <a:custGeom>
              <a:avLst/>
              <a:pathLst>
                <a:path w="17775" h="1312">
                  <a:moveTo>
                    <a:pt x="0" y="1312"/>
                  </a:moveTo>
                  <a:lnTo>
                    <a:pt x="177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4707749" y="6101617"/>
              <a:ext cx="22195" cy="1941"/>
            </a:xfrm>
            <a:custGeom>
              <a:avLst/>
              <a:pathLst>
                <a:path w="22195" h="1941">
                  <a:moveTo>
                    <a:pt x="22195" y="0"/>
                  </a:moveTo>
                  <a:lnTo>
                    <a:pt x="0" y="19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4586555" y="5974272"/>
              <a:ext cx="64959" cy="9298"/>
            </a:xfrm>
            <a:custGeom>
              <a:avLst/>
              <a:pathLst>
                <a:path w="64959" h="9298">
                  <a:moveTo>
                    <a:pt x="0" y="9298"/>
                  </a:moveTo>
                  <a:lnTo>
                    <a:pt x="649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4586555" y="5980178"/>
              <a:ext cx="21610" cy="3392"/>
            </a:xfrm>
            <a:custGeom>
              <a:avLst/>
              <a:pathLst>
                <a:path w="21610" h="3392">
                  <a:moveTo>
                    <a:pt x="0" y="3392"/>
                  </a:moveTo>
                  <a:lnTo>
                    <a:pt x="216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4564993" y="5983571"/>
              <a:ext cx="21562" cy="3685"/>
            </a:xfrm>
            <a:custGeom>
              <a:avLst/>
              <a:pathLst>
                <a:path w="21562" h="3685">
                  <a:moveTo>
                    <a:pt x="21562" y="0"/>
                  </a:moveTo>
                  <a:lnTo>
                    <a:pt x="0" y="36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4522027" y="5983571"/>
              <a:ext cx="64528" cy="11929"/>
            </a:xfrm>
            <a:custGeom>
              <a:avLst/>
              <a:pathLst>
                <a:path w="64528" h="11929">
                  <a:moveTo>
                    <a:pt x="64528" y="0"/>
                  </a:moveTo>
                  <a:lnTo>
                    <a:pt x="0" y="119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4510018" y="6101617"/>
              <a:ext cx="219927" cy="34358"/>
            </a:xfrm>
            <a:custGeom>
              <a:avLst/>
              <a:pathLst>
                <a:path w="219927" h="34358">
                  <a:moveTo>
                    <a:pt x="219927" y="0"/>
                  </a:moveTo>
                  <a:lnTo>
                    <a:pt x="109317" y="13040"/>
                  </a:lnTo>
                  <a:lnTo>
                    <a:pt x="0" y="343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4471099" y="6101617"/>
              <a:ext cx="258845" cy="44036"/>
            </a:xfrm>
            <a:custGeom>
              <a:avLst/>
              <a:pathLst>
                <a:path w="258845" h="44036">
                  <a:moveTo>
                    <a:pt x="258845" y="0"/>
                  </a:moveTo>
                  <a:lnTo>
                    <a:pt x="128444" y="16270"/>
                  </a:lnTo>
                  <a:lnTo>
                    <a:pt x="0" y="440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4373735" y="6027168"/>
              <a:ext cx="20954" cy="6279"/>
            </a:xfrm>
            <a:custGeom>
              <a:avLst/>
              <a:pathLst>
                <a:path w="20954" h="6279">
                  <a:moveTo>
                    <a:pt x="0" y="6279"/>
                  </a:moveTo>
                  <a:lnTo>
                    <a:pt x="209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4352867" y="6033447"/>
              <a:ext cx="20867" cy="6562"/>
            </a:xfrm>
            <a:custGeom>
              <a:avLst/>
              <a:pathLst>
                <a:path w="20867" h="6562">
                  <a:moveTo>
                    <a:pt x="20867" y="0"/>
                  </a:moveTo>
                  <a:lnTo>
                    <a:pt x="0" y="65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4249966" y="6053979"/>
              <a:ext cx="61441" cy="23045"/>
            </a:xfrm>
            <a:custGeom>
              <a:avLst/>
              <a:pathLst>
                <a:path w="61441" h="23045">
                  <a:moveTo>
                    <a:pt x="0" y="23045"/>
                  </a:moveTo>
                  <a:lnTo>
                    <a:pt x="614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4249966" y="6069066"/>
              <a:ext cx="20375" cy="7959"/>
            </a:xfrm>
            <a:custGeom>
              <a:avLst/>
              <a:pathLst>
                <a:path w="20375" h="7959">
                  <a:moveTo>
                    <a:pt x="0" y="7959"/>
                  </a:moveTo>
                  <a:lnTo>
                    <a:pt x="203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4229700" y="6077025"/>
              <a:ext cx="20266" cy="8234"/>
            </a:xfrm>
            <a:custGeom>
              <a:avLst/>
              <a:pathLst>
                <a:path w="20266" h="8234">
                  <a:moveTo>
                    <a:pt x="20266" y="0"/>
                  </a:moveTo>
                  <a:lnTo>
                    <a:pt x="0" y="82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4189511" y="6077025"/>
              <a:ext cx="60455" cy="25522"/>
            </a:xfrm>
            <a:custGeom>
              <a:avLst/>
              <a:pathLst>
                <a:path w="60455" h="25522">
                  <a:moveTo>
                    <a:pt x="60455" y="0"/>
                  </a:moveTo>
                  <a:lnTo>
                    <a:pt x="0" y="255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4130142" y="6120917"/>
              <a:ext cx="19662" cy="9586"/>
            </a:xfrm>
            <a:custGeom>
              <a:avLst/>
              <a:pathLst>
                <a:path w="19662" h="9586">
                  <a:moveTo>
                    <a:pt x="0" y="9586"/>
                  </a:moveTo>
                  <a:lnTo>
                    <a:pt x="196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4110611" y="6130503"/>
              <a:ext cx="19531" cy="9851"/>
            </a:xfrm>
            <a:custGeom>
              <a:avLst/>
              <a:pathLst>
                <a:path w="19531" h="9851">
                  <a:moveTo>
                    <a:pt x="19531" y="0"/>
                  </a:moveTo>
                  <a:lnTo>
                    <a:pt x="0" y="9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4136620" y="6219420"/>
              <a:ext cx="121521" cy="59502"/>
            </a:xfrm>
            <a:custGeom>
              <a:avLst/>
              <a:pathLst>
                <a:path w="121521" h="59502">
                  <a:moveTo>
                    <a:pt x="121521" y="0"/>
                  </a:moveTo>
                  <a:lnTo>
                    <a:pt x="0" y="59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4015054" y="6182380"/>
              <a:ext cx="18819" cy="11150"/>
            </a:xfrm>
            <a:custGeom>
              <a:avLst/>
              <a:pathLst>
                <a:path w="18819" h="11150">
                  <a:moveTo>
                    <a:pt x="0" y="11150"/>
                  </a:moveTo>
                  <a:lnTo>
                    <a:pt x="188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3996387" y="6193530"/>
              <a:ext cx="18667" cy="11404"/>
            </a:xfrm>
            <a:custGeom>
              <a:avLst/>
              <a:pathLst>
                <a:path w="18667" h="11404">
                  <a:moveTo>
                    <a:pt x="18667" y="0"/>
                  </a:moveTo>
                  <a:lnTo>
                    <a:pt x="0" y="114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3932709" y="6340934"/>
              <a:ext cx="100847" cy="72645"/>
            </a:xfrm>
            <a:custGeom>
              <a:avLst/>
              <a:pathLst>
                <a:path w="100847" h="72645">
                  <a:moveTo>
                    <a:pt x="0" y="72645"/>
                  </a:moveTo>
                  <a:lnTo>
                    <a:pt x="1008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3932709" y="6363439"/>
              <a:ext cx="67654" cy="50140"/>
            </a:xfrm>
            <a:custGeom>
              <a:avLst/>
              <a:pathLst>
                <a:path w="67654" h="50140">
                  <a:moveTo>
                    <a:pt x="0" y="50140"/>
                  </a:moveTo>
                  <a:lnTo>
                    <a:pt x="676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3932709" y="6386836"/>
              <a:ext cx="35082" cy="26744"/>
            </a:xfrm>
            <a:custGeom>
              <a:avLst/>
              <a:pathLst>
                <a:path w="35082" h="26744">
                  <a:moveTo>
                    <a:pt x="0" y="26744"/>
                  </a:moveTo>
                  <a:lnTo>
                    <a:pt x="350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3932709" y="6411105"/>
              <a:ext cx="3156" cy="2474"/>
            </a:xfrm>
            <a:custGeom>
              <a:avLst/>
              <a:pathLst>
                <a:path w="3156" h="2474">
                  <a:moveTo>
                    <a:pt x="0" y="2474"/>
                  </a:moveTo>
                  <a:lnTo>
                    <a:pt x="31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3645443" y="6332457"/>
              <a:ext cx="173410" cy="166505"/>
            </a:xfrm>
            <a:custGeom>
              <a:avLst/>
              <a:pathLst>
                <a:path w="173410" h="166505">
                  <a:moveTo>
                    <a:pt x="0" y="166505"/>
                  </a:moveTo>
                  <a:lnTo>
                    <a:pt x="83603" y="80022"/>
                  </a:lnTo>
                  <a:lnTo>
                    <a:pt x="1734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3645443" y="6360780"/>
              <a:ext cx="140066" cy="138182"/>
            </a:xfrm>
            <a:custGeom>
              <a:avLst/>
              <a:pathLst>
                <a:path w="140066" h="138182">
                  <a:moveTo>
                    <a:pt x="0" y="138182"/>
                  </a:moveTo>
                  <a:lnTo>
                    <a:pt x="1400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3645443" y="6389995"/>
              <a:ext cx="107501" cy="108967"/>
            </a:xfrm>
            <a:custGeom>
              <a:avLst/>
              <a:pathLst>
                <a:path w="107501" h="108967">
                  <a:moveTo>
                    <a:pt x="0" y="108967"/>
                  </a:moveTo>
                  <a:lnTo>
                    <a:pt x="1075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3645443" y="6420082"/>
              <a:ext cx="75739" cy="78880"/>
            </a:xfrm>
            <a:custGeom>
              <a:avLst/>
              <a:pathLst>
                <a:path w="75739" h="78880">
                  <a:moveTo>
                    <a:pt x="0" y="78880"/>
                  </a:moveTo>
                  <a:lnTo>
                    <a:pt x="757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3645443" y="6451017"/>
              <a:ext cx="44804" cy="47945"/>
            </a:xfrm>
            <a:custGeom>
              <a:avLst/>
              <a:pathLst>
                <a:path w="44804" h="47945">
                  <a:moveTo>
                    <a:pt x="0" y="47945"/>
                  </a:moveTo>
                  <a:lnTo>
                    <a:pt x="448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3645443" y="6482779"/>
              <a:ext cx="14717" cy="16183"/>
            </a:xfrm>
            <a:custGeom>
              <a:avLst/>
              <a:pathLst>
                <a:path w="14717" h="16183">
                  <a:moveTo>
                    <a:pt x="0" y="16183"/>
                  </a:moveTo>
                  <a:lnTo>
                    <a:pt x="147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3630945" y="6498963"/>
              <a:ext cx="14497" cy="16381"/>
            </a:xfrm>
            <a:custGeom>
              <a:avLst/>
              <a:pathLst>
                <a:path w="14497" h="16381">
                  <a:moveTo>
                    <a:pt x="14497" y="0"/>
                  </a:moveTo>
                  <a:lnTo>
                    <a:pt x="0" y="16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3602622" y="6498963"/>
              <a:ext cx="42820" cy="49725"/>
            </a:xfrm>
            <a:custGeom>
              <a:avLst/>
              <a:pathLst>
                <a:path w="42820" h="49725">
                  <a:moveTo>
                    <a:pt x="42820" y="0"/>
                  </a:moveTo>
                  <a:lnTo>
                    <a:pt x="0" y="497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3575213" y="6498963"/>
              <a:ext cx="70229" cy="83824"/>
            </a:xfrm>
            <a:custGeom>
              <a:avLst/>
              <a:pathLst>
                <a:path w="70229" h="83824">
                  <a:moveTo>
                    <a:pt x="70229" y="0"/>
                  </a:moveTo>
                  <a:lnTo>
                    <a:pt x="0" y="838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3548737" y="6498963"/>
              <a:ext cx="96705" cy="118653"/>
            </a:xfrm>
            <a:custGeom>
              <a:avLst/>
              <a:pathLst>
                <a:path w="96705" h="118653">
                  <a:moveTo>
                    <a:pt x="96705" y="0"/>
                  </a:moveTo>
                  <a:lnTo>
                    <a:pt x="0" y="1186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3523214" y="6498963"/>
              <a:ext cx="122228" cy="154185"/>
            </a:xfrm>
            <a:custGeom>
              <a:avLst/>
              <a:pathLst>
                <a:path w="122228" h="154185">
                  <a:moveTo>
                    <a:pt x="122228" y="0"/>
                  </a:moveTo>
                  <a:lnTo>
                    <a:pt x="0" y="1541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3498662" y="6498963"/>
              <a:ext cx="146780" cy="190396"/>
            </a:xfrm>
            <a:custGeom>
              <a:avLst/>
              <a:pathLst>
                <a:path w="146780" h="190396">
                  <a:moveTo>
                    <a:pt x="146780" y="0"/>
                  </a:moveTo>
                  <a:lnTo>
                    <a:pt x="69843" y="92464"/>
                  </a:lnTo>
                  <a:lnTo>
                    <a:pt x="0" y="190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3463696" y="6726222"/>
              <a:ext cx="11404" cy="18667"/>
            </a:xfrm>
            <a:custGeom>
              <a:avLst/>
              <a:pathLst>
                <a:path w="11404" h="18667">
                  <a:moveTo>
                    <a:pt x="0" y="18667"/>
                  </a:moveTo>
                  <a:lnTo>
                    <a:pt x="114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3452545" y="6744889"/>
              <a:ext cx="11150" cy="18819"/>
            </a:xfrm>
            <a:custGeom>
              <a:avLst/>
              <a:pathLst>
                <a:path w="11150" h="18819">
                  <a:moveTo>
                    <a:pt x="11150" y="0"/>
                  </a:moveTo>
                  <a:lnTo>
                    <a:pt x="0" y="188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3465506" y="6866455"/>
              <a:ext cx="83581" cy="180411"/>
            </a:xfrm>
            <a:custGeom>
              <a:avLst/>
              <a:pathLst>
                <a:path w="83581" h="180411">
                  <a:moveTo>
                    <a:pt x="0" y="180411"/>
                  </a:moveTo>
                  <a:lnTo>
                    <a:pt x="835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3465506" y="6901887"/>
              <a:ext cx="64796" cy="144979"/>
            </a:xfrm>
            <a:custGeom>
              <a:avLst/>
              <a:pathLst>
                <a:path w="64796" h="144979">
                  <a:moveTo>
                    <a:pt x="0" y="144979"/>
                  </a:moveTo>
                  <a:lnTo>
                    <a:pt x="647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3465506" y="6937815"/>
              <a:ext cx="46978" cy="109051"/>
            </a:xfrm>
            <a:custGeom>
              <a:avLst/>
              <a:pathLst>
                <a:path w="46978" h="109051">
                  <a:moveTo>
                    <a:pt x="0" y="109051"/>
                  </a:moveTo>
                  <a:lnTo>
                    <a:pt x="469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3465506" y="6974212"/>
              <a:ext cx="30138" cy="72654"/>
            </a:xfrm>
            <a:custGeom>
              <a:avLst/>
              <a:pathLst>
                <a:path w="30138" h="72654">
                  <a:moveTo>
                    <a:pt x="0" y="72654"/>
                  </a:moveTo>
                  <a:lnTo>
                    <a:pt x="301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3465506" y="7011052"/>
              <a:ext cx="14291" cy="35815"/>
            </a:xfrm>
            <a:custGeom>
              <a:avLst/>
              <a:pathLst>
                <a:path w="14291" h="35815">
                  <a:moveTo>
                    <a:pt x="0" y="35815"/>
                  </a:moveTo>
                  <a:lnTo>
                    <a:pt x="142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3464954" y="7046867"/>
              <a:ext cx="552" cy="1440"/>
            </a:xfrm>
            <a:custGeom>
              <a:avLst/>
              <a:pathLst>
                <a:path w="552" h="1440">
                  <a:moveTo>
                    <a:pt x="552" y="0"/>
                  </a:moveTo>
                  <a:lnTo>
                    <a:pt x="0" y="14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3451124" y="7046867"/>
              <a:ext cx="14381" cy="39083"/>
            </a:xfrm>
            <a:custGeom>
              <a:avLst/>
              <a:pathLst>
                <a:path w="14381" h="39083">
                  <a:moveTo>
                    <a:pt x="14381" y="0"/>
                  </a:moveTo>
                  <a:lnTo>
                    <a:pt x="0" y="390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3438319" y="7046867"/>
              <a:ext cx="27186" cy="77088"/>
            </a:xfrm>
            <a:custGeom>
              <a:avLst/>
              <a:pathLst>
                <a:path w="27186" h="77088">
                  <a:moveTo>
                    <a:pt x="27186" y="0"/>
                  </a:moveTo>
                  <a:lnTo>
                    <a:pt x="0" y="770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3426548" y="7046867"/>
              <a:ext cx="38958" cy="115425"/>
            </a:xfrm>
            <a:custGeom>
              <a:avLst/>
              <a:pathLst>
                <a:path w="38958" h="115425">
                  <a:moveTo>
                    <a:pt x="38958" y="0"/>
                  </a:moveTo>
                  <a:lnTo>
                    <a:pt x="0" y="1154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3415819" y="7046867"/>
              <a:ext cx="49687" cy="154067"/>
            </a:xfrm>
            <a:custGeom>
              <a:avLst/>
              <a:pathLst>
                <a:path w="49687" h="154067">
                  <a:moveTo>
                    <a:pt x="49687" y="0"/>
                  </a:moveTo>
                  <a:lnTo>
                    <a:pt x="0" y="1540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3406140" y="7046867"/>
              <a:ext cx="59365" cy="192985"/>
            </a:xfrm>
            <a:custGeom>
              <a:avLst/>
              <a:pathLst>
                <a:path w="59365" h="192985">
                  <a:moveTo>
                    <a:pt x="59365" y="0"/>
                  </a:moveTo>
                  <a:lnTo>
                    <a:pt x="0" y="1929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3397519" y="7046867"/>
              <a:ext cx="67986" cy="232151"/>
            </a:xfrm>
            <a:custGeom>
              <a:avLst/>
              <a:pathLst>
                <a:path w="67986" h="232151">
                  <a:moveTo>
                    <a:pt x="67986" y="0"/>
                  </a:moveTo>
                  <a:lnTo>
                    <a:pt x="29245" y="114685"/>
                  </a:lnTo>
                  <a:lnTo>
                    <a:pt x="0" y="2321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3382020" y="7318403"/>
              <a:ext cx="7942" cy="49495"/>
            </a:xfrm>
            <a:custGeom>
              <a:avLst/>
              <a:pathLst>
                <a:path w="7942" h="49495">
                  <a:moveTo>
                    <a:pt x="0" y="49495"/>
                  </a:moveTo>
                  <a:lnTo>
                    <a:pt x="79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3241925" y="7338000"/>
              <a:ext cx="8418" cy="65079"/>
            </a:xfrm>
            <a:custGeom>
              <a:avLst/>
              <a:pathLst>
                <a:path w="8418" h="65079">
                  <a:moveTo>
                    <a:pt x="0" y="65079"/>
                  </a:moveTo>
                  <a:lnTo>
                    <a:pt x="84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3241925" y="7381349"/>
              <a:ext cx="2512" cy="21730"/>
            </a:xfrm>
            <a:custGeom>
              <a:avLst/>
              <a:pathLst>
                <a:path w="2512" h="21730">
                  <a:moveTo>
                    <a:pt x="0" y="21730"/>
                  </a:moveTo>
                  <a:lnTo>
                    <a:pt x="25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3239707" y="7403080"/>
              <a:ext cx="2217" cy="21762"/>
            </a:xfrm>
            <a:custGeom>
              <a:avLst/>
              <a:pathLst>
                <a:path w="2217" h="21762">
                  <a:moveTo>
                    <a:pt x="2217" y="0"/>
                  </a:moveTo>
                  <a:lnTo>
                    <a:pt x="0" y="217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3236157" y="7403080"/>
              <a:ext cx="5768" cy="65367"/>
            </a:xfrm>
            <a:custGeom>
              <a:avLst/>
              <a:pathLst>
                <a:path w="5768" h="65367">
                  <a:moveTo>
                    <a:pt x="5768" y="0"/>
                  </a:moveTo>
                  <a:lnTo>
                    <a:pt x="0" y="653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3233048" y="7512133"/>
              <a:ext cx="740" cy="21862"/>
            </a:xfrm>
            <a:custGeom>
              <a:avLst/>
              <a:pathLst>
                <a:path w="740" h="21862">
                  <a:moveTo>
                    <a:pt x="0" y="21862"/>
                  </a:moveTo>
                  <a:lnTo>
                    <a:pt x="7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3232603" y="7533995"/>
              <a:ext cx="444" cy="21870"/>
            </a:xfrm>
            <a:custGeom>
              <a:avLst/>
              <a:pathLst>
                <a:path w="444" h="21870">
                  <a:moveTo>
                    <a:pt x="444" y="0"/>
                  </a:moveTo>
                  <a:lnTo>
                    <a:pt x="0" y="218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3232603" y="7599615"/>
              <a:ext cx="444" cy="21870"/>
            </a:xfrm>
            <a:custGeom>
              <a:avLst/>
              <a:pathLst>
                <a:path w="444" h="21870">
                  <a:moveTo>
                    <a:pt x="444" y="218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3233048" y="7621486"/>
              <a:ext cx="740" cy="21862"/>
            </a:xfrm>
            <a:custGeom>
              <a:avLst/>
              <a:pathLst>
                <a:path w="740" h="21862">
                  <a:moveTo>
                    <a:pt x="0" y="0"/>
                  </a:moveTo>
                  <a:lnTo>
                    <a:pt x="740" y="21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3639094" y="7659711"/>
              <a:ext cx="5718" cy="61251"/>
            </a:xfrm>
            <a:custGeom>
              <a:avLst/>
              <a:pathLst>
                <a:path w="5718" h="61251">
                  <a:moveTo>
                    <a:pt x="5718" y="612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3507740" y="7705156"/>
              <a:ext cx="13195" cy="99366"/>
            </a:xfrm>
            <a:custGeom>
              <a:avLst/>
              <a:pathLst>
                <a:path w="13195" h="99366">
                  <a:moveTo>
                    <a:pt x="13195" y="993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3511682" y="7741400"/>
              <a:ext cx="9254" cy="63122"/>
            </a:xfrm>
            <a:custGeom>
              <a:avLst/>
              <a:pathLst>
                <a:path w="9254" h="63122">
                  <a:moveTo>
                    <a:pt x="9254" y="631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3516604" y="7777524"/>
              <a:ext cx="4332" cy="26998"/>
            </a:xfrm>
            <a:custGeom>
              <a:avLst/>
              <a:pathLst>
                <a:path w="4332" h="26998">
                  <a:moveTo>
                    <a:pt x="4332" y="269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520936" y="7804523"/>
              <a:ext cx="1565" cy="8979"/>
            </a:xfrm>
            <a:custGeom>
              <a:avLst/>
              <a:pathLst>
                <a:path w="1565" h="8979">
                  <a:moveTo>
                    <a:pt x="0" y="0"/>
                  </a:moveTo>
                  <a:lnTo>
                    <a:pt x="1565" y="89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520936" y="7804523"/>
              <a:ext cx="8436" cy="44783"/>
            </a:xfrm>
            <a:custGeom>
              <a:avLst/>
              <a:pathLst>
                <a:path w="8436" h="44783">
                  <a:moveTo>
                    <a:pt x="0" y="0"/>
                  </a:moveTo>
                  <a:lnTo>
                    <a:pt x="8436" y="447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406140" y="7915629"/>
              <a:ext cx="14912" cy="58275"/>
            </a:xfrm>
            <a:custGeom>
              <a:avLst/>
              <a:pathLst>
                <a:path w="14912" h="58275">
                  <a:moveTo>
                    <a:pt x="14912" y="58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285629" y="7988803"/>
              <a:ext cx="5709" cy="21117"/>
            </a:xfrm>
            <a:custGeom>
              <a:avLst/>
              <a:pathLst>
                <a:path w="5709" h="21117">
                  <a:moveTo>
                    <a:pt x="5709" y="211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291339" y="8009920"/>
              <a:ext cx="5994" cy="21037"/>
            </a:xfrm>
            <a:custGeom>
              <a:avLst/>
              <a:pathLst>
                <a:path w="5994" h="21037">
                  <a:moveTo>
                    <a:pt x="0" y="0"/>
                  </a:moveTo>
                  <a:lnTo>
                    <a:pt x="5994" y="210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421052" y="7973905"/>
              <a:ext cx="17266" cy="57621"/>
            </a:xfrm>
            <a:custGeom>
              <a:avLst/>
              <a:pathLst>
                <a:path w="17266" h="57621">
                  <a:moveTo>
                    <a:pt x="0" y="0"/>
                  </a:moveTo>
                  <a:lnTo>
                    <a:pt x="17266" y="576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324144" y="8114239"/>
              <a:ext cx="15086" cy="41065"/>
            </a:xfrm>
            <a:custGeom>
              <a:avLst/>
              <a:pathLst>
                <a:path w="15086" h="41065">
                  <a:moveTo>
                    <a:pt x="15086" y="410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339231" y="81553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339231" y="8155305"/>
              <a:ext cx="16193" cy="40642"/>
            </a:xfrm>
            <a:custGeom>
              <a:avLst/>
              <a:pathLst>
                <a:path w="16193" h="40642">
                  <a:moveTo>
                    <a:pt x="0" y="0"/>
                  </a:moveTo>
                  <a:lnTo>
                    <a:pt x="16193" y="40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4233242" y="7852072"/>
              <a:ext cx="308593" cy="325160"/>
            </a:xfrm>
            <a:custGeom>
              <a:avLst/>
              <a:pathLst>
                <a:path w="308593" h="325160">
                  <a:moveTo>
                    <a:pt x="308593" y="325160"/>
                  </a:moveTo>
                  <a:lnTo>
                    <a:pt x="211721" y="264841"/>
                  </a:lnTo>
                  <a:lnTo>
                    <a:pt x="126432" y="189025"/>
                  </a:lnTo>
                  <a:lnTo>
                    <a:pt x="55175" y="9989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391082" y="8275842"/>
              <a:ext cx="29553" cy="58589"/>
            </a:xfrm>
            <a:custGeom>
              <a:avLst/>
              <a:pathLst>
                <a:path w="29553" h="58589">
                  <a:moveTo>
                    <a:pt x="29553" y="585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410520" y="8315036"/>
              <a:ext cx="10115" cy="19395"/>
            </a:xfrm>
            <a:custGeom>
              <a:avLst/>
              <a:pathLst>
                <a:path w="10115" h="19395">
                  <a:moveTo>
                    <a:pt x="10115" y="193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420636" y="8334431"/>
              <a:ext cx="10377" cy="19257"/>
            </a:xfrm>
            <a:custGeom>
              <a:avLst/>
              <a:pathLst>
                <a:path w="10377" h="19257">
                  <a:moveTo>
                    <a:pt x="0" y="0"/>
                  </a:moveTo>
                  <a:lnTo>
                    <a:pt x="10377" y="192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3420636" y="8334431"/>
              <a:ext cx="31908" cy="57341"/>
            </a:xfrm>
            <a:custGeom>
              <a:avLst/>
              <a:pathLst>
                <a:path w="31908" h="57341">
                  <a:moveTo>
                    <a:pt x="0" y="0"/>
                  </a:moveTo>
                  <a:lnTo>
                    <a:pt x="31908" y="57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3475100" y="8429260"/>
              <a:ext cx="48113" cy="73073"/>
            </a:xfrm>
            <a:custGeom>
              <a:avLst/>
              <a:pathLst>
                <a:path w="48113" h="73073">
                  <a:moveTo>
                    <a:pt x="48113" y="730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3498662" y="8466122"/>
              <a:ext cx="24551" cy="36210"/>
            </a:xfrm>
            <a:custGeom>
              <a:avLst/>
              <a:pathLst>
                <a:path w="24551" h="36210">
                  <a:moveTo>
                    <a:pt x="24551" y="362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3523214" y="850233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3523214" y="8502333"/>
              <a:ext cx="25523" cy="35532"/>
            </a:xfrm>
            <a:custGeom>
              <a:avLst/>
              <a:pathLst>
                <a:path w="25523" h="35532">
                  <a:moveTo>
                    <a:pt x="0" y="0"/>
                  </a:moveTo>
                  <a:lnTo>
                    <a:pt x="25523" y="355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3523214" y="8502333"/>
              <a:ext cx="51999" cy="70361"/>
            </a:xfrm>
            <a:custGeom>
              <a:avLst/>
              <a:pathLst>
                <a:path w="51999" h="70361">
                  <a:moveTo>
                    <a:pt x="0" y="0"/>
                  </a:moveTo>
                  <a:lnTo>
                    <a:pt x="51999" y="703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3689552" y="8500276"/>
              <a:ext cx="16844" cy="20762"/>
            </a:xfrm>
            <a:custGeom>
              <a:avLst/>
              <a:pathLst>
                <a:path w="16844" h="20762">
                  <a:moveTo>
                    <a:pt x="0" y="0"/>
                  </a:moveTo>
                  <a:lnTo>
                    <a:pt x="16844" y="207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3689552" y="8500276"/>
              <a:ext cx="42806" cy="51328"/>
            </a:xfrm>
            <a:custGeom>
              <a:avLst/>
              <a:pathLst>
                <a:path w="42806" h="51328">
                  <a:moveTo>
                    <a:pt x="0" y="0"/>
                  </a:moveTo>
                  <a:lnTo>
                    <a:pt x="42806" y="513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3759139" y="8581456"/>
              <a:ext cx="92446" cy="91822"/>
            </a:xfrm>
            <a:custGeom>
              <a:avLst/>
              <a:pathLst>
                <a:path w="92446" h="91822">
                  <a:moveTo>
                    <a:pt x="92446" y="918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3690247" y="8704464"/>
              <a:ext cx="15363" cy="15572"/>
            </a:xfrm>
            <a:custGeom>
              <a:avLst/>
              <a:pathLst>
                <a:path w="15363" h="15572">
                  <a:moveTo>
                    <a:pt x="15363" y="155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3705610" y="8720037"/>
              <a:ext cx="15572" cy="15363"/>
            </a:xfrm>
            <a:custGeom>
              <a:avLst/>
              <a:pathLst>
                <a:path w="15572" h="15363">
                  <a:moveTo>
                    <a:pt x="0" y="0"/>
                  </a:moveTo>
                  <a:lnTo>
                    <a:pt x="15572" y="153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3752944" y="8765486"/>
              <a:ext cx="49141" cy="43489"/>
            </a:xfrm>
            <a:custGeom>
              <a:avLst/>
              <a:pathLst>
                <a:path w="49141" h="43489">
                  <a:moveTo>
                    <a:pt x="49141" y="434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3785509" y="8794702"/>
              <a:ext cx="16576" cy="14274"/>
            </a:xfrm>
            <a:custGeom>
              <a:avLst/>
              <a:pathLst>
                <a:path w="16576" h="14274">
                  <a:moveTo>
                    <a:pt x="16576" y="142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3802085" y="8808976"/>
              <a:ext cx="16767" cy="14048"/>
            </a:xfrm>
            <a:custGeom>
              <a:avLst/>
              <a:pathLst>
                <a:path w="16767" h="14048">
                  <a:moveTo>
                    <a:pt x="0" y="0"/>
                  </a:moveTo>
                  <a:lnTo>
                    <a:pt x="16767" y="140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3802085" y="8808976"/>
              <a:ext cx="50866" cy="41457"/>
            </a:xfrm>
            <a:custGeom>
              <a:avLst/>
              <a:pathLst>
                <a:path w="50866" h="41457">
                  <a:moveTo>
                    <a:pt x="0" y="0"/>
                  </a:moveTo>
                  <a:lnTo>
                    <a:pt x="50866" y="414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3851586" y="8673278"/>
              <a:ext cx="116205" cy="95367"/>
            </a:xfrm>
            <a:custGeom>
              <a:avLst/>
              <a:pathLst>
                <a:path w="116205" h="95367">
                  <a:moveTo>
                    <a:pt x="0" y="0"/>
                  </a:moveTo>
                  <a:lnTo>
                    <a:pt x="116205" y="953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4154462" y="8571260"/>
              <a:ext cx="127608" cy="77823"/>
            </a:xfrm>
            <a:custGeom>
              <a:avLst/>
              <a:pathLst>
                <a:path w="127608" h="77823">
                  <a:moveTo>
                    <a:pt x="127608" y="778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3959525" y="8926985"/>
              <a:ext cx="18351" cy="11905"/>
            </a:xfrm>
            <a:custGeom>
              <a:avLst/>
              <a:pathLst>
                <a:path w="18351" h="11905">
                  <a:moveTo>
                    <a:pt x="18351" y="11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3977876" y="8938891"/>
              <a:ext cx="18511" cy="11656"/>
            </a:xfrm>
            <a:custGeom>
              <a:avLst/>
              <a:pathLst>
                <a:path w="18511" h="11656">
                  <a:moveTo>
                    <a:pt x="0" y="0"/>
                  </a:moveTo>
                  <a:lnTo>
                    <a:pt x="18511" y="116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4033874" y="8973102"/>
              <a:ext cx="18969" cy="10894"/>
            </a:xfrm>
            <a:custGeom>
              <a:avLst/>
              <a:pathLst>
                <a:path w="18969" h="10894">
                  <a:moveTo>
                    <a:pt x="18969" y="108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4052843" y="8983997"/>
              <a:ext cx="19114" cy="10636"/>
            </a:xfrm>
            <a:custGeom>
              <a:avLst/>
              <a:pathLst>
                <a:path w="19114" h="10636">
                  <a:moveTo>
                    <a:pt x="0" y="0"/>
                  </a:moveTo>
                  <a:lnTo>
                    <a:pt x="19114" y="106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4282070" y="8649083"/>
              <a:ext cx="12864" cy="6696"/>
            </a:xfrm>
            <a:custGeom>
              <a:avLst/>
              <a:pathLst>
                <a:path w="12864" h="6696">
                  <a:moveTo>
                    <a:pt x="0" y="0"/>
                  </a:moveTo>
                  <a:lnTo>
                    <a:pt x="12864" y="66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4149805" y="9034565"/>
              <a:ext cx="19790" cy="9319"/>
            </a:xfrm>
            <a:custGeom>
              <a:avLst/>
              <a:pathLst>
                <a:path w="19790" h="9319">
                  <a:moveTo>
                    <a:pt x="19790" y="93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4169596" y="9043884"/>
              <a:ext cx="19915" cy="9050"/>
            </a:xfrm>
            <a:custGeom>
              <a:avLst/>
              <a:pathLst>
                <a:path w="19915" h="9050">
                  <a:moveTo>
                    <a:pt x="0" y="0"/>
                  </a:moveTo>
                  <a:lnTo>
                    <a:pt x="19915" y="90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4229700" y="9070223"/>
              <a:ext cx="81707" cy="31280"/>
            </a:xfrm>
            <a:custGeom>
              <a:avLst/>
              <a:pathLst>
                <a:path w="81707" h="31280">
                  <a:moveTo>
                    <a:pt x="81707" y="31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4270342" y="9086416"/>
              <a:ext cx="41065" cy="15086"/>
            </a:xfrm>
            <a:custGeom>
              <a:avLst/>
              <a:pathLst>
                <a:path w="41065" h="15086">
                  <a:moveTo>
                    <a:pt x="41065" y="150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4311408" y="91015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4311408" y="9101503"/>
              <a:ext cx="41459" cy="13969"/>
            </a:xfrm>
            <a:custGeom>
              <a:avLst/>
              <a:pathLst>
                <a:path w="41459" h="13969">
                  <a:moveTo>
                    <a:pt x="0" y="0"/>
                  </a:moveTo>
                  <a:lnTo>
                    <a:pt x="41459" y="139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4311408" y="9101503"/>
              <a:ext cx="83281" cy="26810"/>
            </a:xfrm>
            <a:custGeom>
              <a:avLst/>
              <a:pathLst>
                <a:path w="83281" h="26810">
                  <a:moveTo>
                    <a:pt x="0" y="0"/>
                  </a:moveTo>
                  <a:lnTo>
                    <a:pt x="83281" y="26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4471099" y="9009828"/>
              <a:ext cx="304646" cy="46983"/>
            </a:xfrm>
            <a:custGeom>
              <a:avLst/>
              <a:pathLst>
                <a:path w="304646" h="46983">
                  <a:moveTo>
                    <a:pt x="304646" y="46983"/>
                  </a:moveTo>
                  <a:lnTo>
                    <a:pt x="151097" y="3144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4510018" y="9019506"/>
              <a:ext cx="265728" cy="37304"/>
            </a:xfrm>
            <a:custGeom>
              <a:avLst/>
              <a:pathLst>
                <a:path w="265728" h="37304">
                  <a:moveTo>
                    <a:pt x="265728" y="37304"/>
                  </a:moveTo>
                  <a:lnTo>
                    <a:pt x="132017" y="2468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4549184" y="9028128"/>
              <a:ext cx="226562" cy="28683"/>
            </a:xfrm>
            <a:custGeom>
              <a:avLst/>
              <a:pathLst>
                <a:path w="226562" h="28683">
                  <a:moveTo>
                    <a:pt x="226562" y="28683"/>
                  </a:moveTo>
                  <a:lnTo>
                    <a:pt x="112727" y="1871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4588569" y="9035685"/>
              <a:ext cx="187177" cy="21126"/>
            </a:xfrm>
            <a:custGeom>
              <a:avLst/>
              <a:pathLst>
                <a:path w="187177" h="21126">
                  <a:moveTo>
                    <a:pt x="187177" y="211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4628144" y="9042173"/>
              <a:ext cx="147601" cy="14638"/>
            </a:xfrm>
            <a:custGeom>
              <a:avLst/>
              <a:pathLst>
                <a:path w="147601" h="14638">
                  <a:moveTo>
                    <a:pt x="147601" y="146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4667881" y="9047587"/>
              <a:ext cx="107865" cy="9224"/>
            </a:xfrm>
            <a:custGeom>
              <a:avLst/>
              <a:pathLst>
                <a:path w="107865" h="9224">
                  <a:moveTo>
                    <a:pt x="107865" y="92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4707749" y="9051923"/>
              <a:ext cx="67996" cy="4888"/>
            </a:xfrm>
            <a:custGeom>
              <a:avLst/>
              <a:pathLst>
                <a:path w="67996" h="4888">
                  <a:moveTo>
                    <a:pt x="67996" y="48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4747720" y="9055178"/>
              <a:ext cx="28025" cy="1633"/>
            </a:xfrm>
            <a:custGeom>
              <a:avLst/>
              <a:pathLst>
                <a:path w="28025" h="1633">
                  <a:moveTo>
                    <a:pt x="28025" y="16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4775746" y="9056811"/>
              <a:ext cx="12019" cy="537"/>
            </a:xfrm>
            <a:custGeom>
              <a:avLst/>
              <a:pathLst>
                <a:path w="12019" h="537">
                  <a:moveTo>
                    <a:pt x="0" y="0"/>
                  </a:moveTo>
                  <a:lnTo>
                    <a:pt x="12019" y="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4775746" y="9056811"/>
              <a:ext cx="52108" cy="1623"/>
            </a:xfrm>
            <a:custGeom>
              <a:avLst/>
              <a:pathLst>
                <a:path w="52108" h="1623">
                  <a:moveTo>
                    <a:pt x="0" y="0"/>
                  </a:moveTo>
                  <a:lnTo>
                    <a:pt x="52108" y="16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4775746" y="9056811"/>
              <a:ext cx="92211" cy="1623"/>
            </a:xfrm>
            <a:custGeom>
              <a:avLst/>
              <a:pathLst>
                <a:path w="92211" h="1623">
                  <a:moveTo>
                    <a:pt x="0" y="0"/>
                  </a:moveTo>
                  <a:lnTo>
                    <a:pt x="92211" y="16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4913514" y="9187862"/>
              <a:ext cx="65499" cy="3996"/>
            </a:xfrm>
            <a:custGeom>
              <a:avLst/>
              <a:pathLst>
                <a:path w="65499" h="3996">
                  <a:moveTo>
                    <a:pt x="65499" y="0"/>
                  </a:moveTo>
                  <a:lnTo>
                    <a:pt x="0" y="39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4957199" y="9187862"/>
              <a:ext cx="21814" cy="1627"/>
            </a:xfrm>
            <a:custGeom>
              <a:avLst/>
              <a:pathLst>
                <a:path w="21814" h="1627">
                  <a:moveTo>
                    <a:pt x="21814" y="0"/>
                  </a:moveTo>
                  <a:lnTo>
                    <a:pt x="0" y="16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4979014" y="9185939"/>
              <a:ext cx="21790" cy="1922"/>
            </a:xfrm>
            <a:custGeom>
              <a:avLst/>
              <a:pathLst>
                <a:path w="21790" h="1922">
                  <a:moveTo>
                    <a:pt x="0" y="1922"/>
                  </a:moveTo>
                  <a:lnTo>
                    <a:pt x="217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4979014" y="9181209"/>
              <a:ext cx="65283" cy="6653"/>
            </a:xfrm>
            <a:custGeom>
              <a:avLst/>
              <a:pathLst>
                <a:path w="65283" h="6653">
                  <a:moveTo>
                    <a:pt x="0" y="6653"/>
                  </a:moveTo>
                  <a:lnTo>
                    <a:pt x="652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4775746" y="9042173"/>
              <a:ext cx="291922" cy="14638"/>
            </a:xfrm>
            <a:custGeom>
              <a:avLst/>
              <a:pathLst>
                <a:path w="291922" h="14638">
                  <a:moveTo>
                    <a:pt x="0" y="14638"/>
                  </a:moveTo>
                  <a:lnTo>
                    <a:pt x="146323" y="14539"/>
                  </a:lnTo>
                  <a:lnTo>
                    <a:pt x="2919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4775746" y="9035685"/>
              <a:ext cx="331497" cy="22378"/>
            </a:xfrm>
            <a:custGeom>
              <a:avLst/>
              <a:pathLst>
                <a:path w="331497" h="22378">
                  <a:moveTo>
                    <a:pt x="0" y="21126"/>
                  </a:moveTo>
                  <a:lnTo>
                    <a:pt x="110923" y="22378"/>
                  </a:lnTo>
                  <a:lnTo>
                    <a:pt x="221630" y="15322"/>
                  </a:lnTo>
                  <a:lnTo>
                    <a:pt x="3314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4775746" y="9028128"/>
              <a:ext cx="370882" cy="29525"/>
            </a:xfrm>
            <a:custGeom>
              <a:avLst/>
              <a:pathLst>
                <a:path w="370882" h="29525">
                  <a:moveTo>
                    <a:pt x="0" y="28683"/>
                  </a:moveTo>
                  <a:lnTo>
                    <a:pt x="124285" y="29525"/>
                  </a:lnTo>
                  <a:lnTo>
                    <a:pt x="248204" y="19941"/>
                  </a:lnTo>
                  <a:lnTo>
                    <a:pt x="3708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4758283" y="8888437"/>
              <a:ext cx="396794" cy="34809"/>
            </a:xfrm>
            <a:custGeom>
              <a:avLst/>
              <a:pathLst>
                <a:path w="396794" h="34809">
                  <a:moveTo>
                    <a:pt x="0" y="32526"/>
                  </a:moveTo>
                  <a:lnTo>
                    <a:pt x="133122" y="34809"/>
                  </a:lnTo>
                  <a:lnTo>
                    <a:pt x="265820" y="23932"/>
                  </a:lnTo>
                  <a:lnTo>
                    <a:pt x="3967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4758283" y="8879638"/>
              <a:ext cx="432174" cy="44172"/>
            </a:xfrm>
            <a:custGeom>
              <a:avLst/>
              <a:pathLst>
                <a:path w="432174" h="44172">
                  <a:moveTo>
                    <a:pt x="0" y="41324"/>
                  </a:moveTo>
                  <a:lnTo>
                    <a:pt x="108945" y="44172"/>
                  </a:lnTo>
                  <a:lnTo>
                    <a:pt x="217763" y="38198"/>
                  </a:lnTo>
                  <a:lnTo>
                    <a:pt x="325742" y="23442"/>
                  </a:lnTo>
                  <a:lnTo>
                    <a:pt x="4321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5187818" y="8726689"/>
              <a:ext cx="44616" cy="13980"/>
            </a:xfrm>
            <a:custGeom>
              <a:avLst/>
              <a:pathLst>
                <a:path w="44616" h="13980">
                  <a:moveTo>
                    <a:pt x="44616" y="0"/>
                  </a:moveTo>
                  <a:lnTo>
                    <a:pt x="0" y="139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5260438" y="8836915"/>
              <a:ext cx="63659" cy="22268"/>
            </a:xfrm>
            <a:custGeom>
              <a:avLst/>
              <a:pathLst>
                <a:path w="63659" h="22268">
                  <a:moveTo>
                    <a:pt x="63659" y="0"/>
                  </a:moveTo>
                  <a:lnTo>
                    <a:pt x="0" y="222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5339696" y="8934861"/>
              <a:ext cx="100732" cy="39661"/>
            </a:xfrm>
            <a:custGeom>
              <a:avLst/>
              <a:pathLst>
                <a:path w="100732" h="39661">
                  <a:moveTo>
                    <a:pt x="100732" y="0"/>
                  </a:moveTo>
                  <a:lnTo>
                    <a:pt x="0" y="396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5425470" y="9078457"/>
              <a:ext cx="20375" cy="7959"/>
            </a:xfrm>
            <a:custGeom>
              <a:avLst/>
              <a:pathLst>
                <a:path w="20375" h="7959">
                  <a:moveTo>
                    <a:pt x="20375" y="0"/>
                  </a:moveTo>
                  <a:lnTo>
                    <a:pt x="0" y="7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5445846" y="9070223"/>
              <a:ext cx="20266" cy="8234"/>
            </a:xfrm>
            <a:custGeom>
              <a:avLst/>
              <a:pathLst>
                <a:path w="20266" h="8234">
                  <a:moveTo>
                    <a:pt x="0" y="8234"/>
                  </a:moveTo>
                  <a:lnTo>
                    <a:pt x="202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5440428" y="8930002"/>
              <a:ext cx="11006" cy="4858"/>
            </a:xfrm>
            <a:custGeom>
              <a:avLst/>
              <a:pathLst>
                <a:path w="11006" h="4858">
                  <a:moveTo>
                    <a:pt x="0" y="4858"/>
                  </a:moveTo>
                  <a:lnTo>
                    <a:pt x="110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5440428" y="8913163"/>
              <a:ext cx="47403" cy="21697"/>
            </a:xfrm>
            <a:custGeom>
              <a:avLst/>
              <a:pathLst>
                <a:path w="47403" h="21697">
                  <a:moveTo>
                    <a:pt x="0" y="21697"/>
                  </a:moveTo>
                  <a:lnTo>
                    <a:pt x="474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5440428" y="8895344"/>
              <a:ext cx="83331" cy="39516"/>
            </a:xfrm>
            <a:custGeom>
              <a:avLst/>
              <a:pathLst>
                <a:path w="83331" h="39516">
                  <a:moveTo>
                    <a:pt x="0" y="39516"/>
                  </a:moveTo>
                  <a:lnTo>
                    <a:pt x="833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5559192" y="8850033"/>
              <a:ext cx="46426" cy="26525"/>
            </a:xfrm>
            <a:custGeom>
              <a:avLst/>
              <a:pathLst>
                <a:path w="46426" h="26525">
                  <a:moveTo>
                    <a:pt x="46426" y="0"/>
                  </a:moveTo>
                  <a:lnTo>
                    <a:pt x="0" y="265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5594102" y="8850033"/>
              <a:ext cx="11516" cy="6788"/>
            </a:xfrm>
            <a:custGeom>
              <a:avLst/>
              <a:pathLst>
                <a:path w="11516" h="6788">
                  <a:moveTo>
                    <a:pt x="11516" y="0"/>
                  </a:moveTo>
                  <a:lnTo>
                    <a:pt x="0" y="67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5699425" y="8926985"/>
              <a:ext cx="36862" cy="23562"/>
            </a:xfrm>
            <a:custGeom>
              <a:avLst/>
              <a:pathLst>
                <a:path w="36862" h="23562">
                  <a:moveTo>
                    <a:pt x="36862" y="0"/>
                  </a:moveTo>
                  <a:lnTo>
                    <a:pt x="0" y="235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5736287" y="89269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5736287" y="8902433"/>
              <a:ext cx="36210" cy="24551"/>
            </a:xfrm>
            <a:custGeom>
              <a:avLst/>
              <a:pathLst>
                <a:path w="36210" h="24551">
                  <a:moveTo>
                    <a:pt x="0" y="24551"/>
                  </a:moveTo>
                  <a:lnTo>
                    <a:pt x="362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5593292" y="8660382"/>
              <a:ext cx="54718" cy="38375"/>
            </a:xfrm>
            <a:custGeom>
              <a:avLst/>
              <a:pathLst>
                <a:path w="54718" h="38375">
                  <a:moveTo>
                    <a:pt x="0" y="38375"/>
                  </a:moveTo>
                  <a:lnTo>
                    <a:pt x="547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5842860" y="8836845"/>
              <a:ext cx="17142" cy="13589"/>
            </a:xfrm>
            <a:custGeom>
              <a:avLst/>
              <a:pathLst>
                <a:path w="17142" h="13589">
                  <a:moveTo>
                    <a:pt x="17142" y="0"/>
                  </a:moveTo>
                  <a:lnTo>
                    <a:pt x="0" y="135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5860002" y="8823024"/>
              <a:ext cx="16956" cy="13820"/>
            </a:xfrm>
            <a:custGeom>
              <a:avLst/>
              <a:pathLst>
                <a:path w="16956" h="13820">
                  <a:moveTo>
                    <a:pt x="0" y="13820"/>
                  </a:moveTo>
                  <a:lnTo>
                    <a:pt x="169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5821770" y="8666508"/>
              <a:ext cx="29851" cy="26780"/>
            </a:xfrm>
            <a:custGeom>
              <a:avLst/>
              <a:pathLst>
                <a:path w="29851" h="26780">
                  <a:moveTo>
                    <a:pt x="29851" y="0"/>
                  </a:moveTo>
                  <a:lnTo>
                    <a:pt x="0" y="267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5942868" y="8735400"/>
              <a:ext cx="31761" cy="30086"/>
            </a:xfrm>
            <a:custGeom>
              <a:avLst/>
              <a:pathLst>
                <a:path w="31761" h="30086">
                  <a:moveTo>
                    <a:pt x="31761" y="0"/>
                  </a:moveTo>
                  <a:lnTo>
                    <a:pt x="0" y="300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5974630" y="873540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5974630" y="8704464"/>
              <a:ext cx="30935" cy="30935"/>
            </a:xfrm>
            <a:custGeom>
              <a:avLst/>
              <a:pathLst>
                <a:path w="30935" h="30935">
                  <a:moveTo>
                    <a:pt x="0" y="30935"/>
                  </a:moveTo>
                  <a:lnTo>
                    <a:pt x="309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5738715" y="8349530"/>
              <a:ext cx="43153" cy="49431"/>
            </a:xfrm>
            <a:custGeom>
              <a:avLst/>
              <a:pathLst>
                <a:path w="43153" h="49431">
                  <a:moveTo>
                    <a:pt x="43153" y="0"/>
                  </a:moveTo>
                  <a:lnTo>
                    <a:pt x="0" y="494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5862040" y="8377845"/>
              <a:ext cx="68506" cy="85226"/>
            </a:xfrm>
            <a:custGeom>
              <a:avLst/>
              <a:pathLst>
                <a:path w="68506" h="85226">
                  <a:moveTo>
                    <a:pt x="68506" y="0"/>
                  </a:moveTo>
                  <a:lnTo>
                    <a:pt x="0" y="852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6093190" y="8589837"/>
              <a:ext cx="13820" cy="16956"/>
            </a:xfrm>
            <a:custGeom>
              <a:avLst/>
              <a:pathLst>
                <a:path w="13820" h="16956">
                  <a:moveTo>
                    <a:pt x="13820" y="0"/>
                  </a:moveTo>
                  <a:lnTo>
                    <a:pt x="0" y="169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6107010" y="8572695"/>
              <a:ext cx="13589" cy="17142"/>
            </a:xfrm>
            <a:custGeom>
              <a:avLst/>
              <a:pathLst>
                <a:path w="13589" h="17142">
                  <a:moveTo>
                    <a:pt x="0" y="17142"/>
                  </a:moveTo>
                  <a:lnTo>
                    <a:pt x="135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6147075" y="8520186"/>
              <a:ext cx="12881" cy="17679"/>
            </a:xfrm>
            <a:custGeom>
              <a:avLst/>
              <a:pathLst>
                <a:path w="12881" h="17679">
                  <a:moveTo>
                    <a:pt x="12881" y="0"/>
                  </a:moveTo>
                  <a:lnTo>
                    <a:pt x="0" y="176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6159957" y="8502333"/>
              <a:ext cx="12641" cy="17852"/>
            </a:xfrm>
            <a:custGeom>
              <a:avLst/>
              <a:pathLst>
                <a:path w="12641" h="17852">
                  <a:moveTo>
                    <a:pt x="0" y="17852"/>
                  </a:moveTo>
                  <a:lnTo>
                    <a:pt x="126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6197150" y="8447771"/>
              <a:ext cx="11905" cy="18351"/>
            </a:xfrm>
            <a:custGeom>
              <a:avLst/>
              <a:pathLst>
                <a:path w="11905" h="18351">
                  <a:moveTo>
                    <a:pt x="11905" y="0"/>
                  </a:moveTo>
                  <a:lnTo>
                    <a:pt x="0" y="183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6209056" y="8429260"/>
              <a:ext cx="11656" cy="18511"/>
            </a:xfrm>
            <a:custGeom>
              <a:avLst/>
              <a:pathLst>
                <a:path w="11656" h="18511">
                  <a:moveTo>
                    <a:pt x="0" y="18511"/>
                  </a:moveTo>
                  <a:lnTo>
                    <a:pt x="116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6243267" y="8372804"/>
              <a:ext cx="10894" cy="18969"/>
            </a:xfrm>
            <a:custGeom>
              <a:avLst/>
              <a:pathLst>
                <a:path w="10894" h="18969">
                  <a:moveTo>
                    <a:pt x="10894" y="0"/>
                  </a:moveTo>
                  <a:lnTo>
                    <a:pt x="0" y="189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6254162" y="8353689"/>
              <a:ext cx="10636" cy="19114"/>
            </a:xfrm>
            <a:custGeom>
              <a:avLst/>
              <a:pathLst>
                <a:path w="10636" h="19114">
                  <a:moveTo>
                    <a:pt x="0" y="19114"/>
                  </a:moveTo>
                  <a:lnTo>
                    <a:pt x="106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5686381" y="7896959"/>
              <a:ext cx="48156" cy="110870"/>
            </a:xfrm>
            <a:custGeom>
              <a:avLst/>
              <a:pathLst>
                <a:path w="48156" h="110870">
                  <a:moveTo>
                    <a:pt x="48156" y="0"/>
                  </a:moveTo>
                  <a:lnTo>
                    <a:pt x="0" y="1108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5819122" y="7997445"/>
              <a:ext cx="20603" cy="45696"/>
            </a:xfrm>
            <a:custGeom>
              <a:avLst/>
              <a:pathLst>
                <a:path w="20603" h="45696">
                  <a:moveTo>
                    <a:pt x="20603" y="0"/>
                  </a:moveTo>
                  <a:lnTo>
                    <a:pt x="0" y="456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6077234" y="8097120"/>
              <a:ext cx="12655" cy="29283"/>
            </a:xfrm>
            <a:custGeom>
              <a:avLst/>
              <a:pathLst>
                <a:path w="12655" h="29283">
                  <a:moveTo>
                    <a:pt x="12655" y="0"/>
                  </a:moveTo>
                  <a:lnTo>
                    <a:pt x="0" y="29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6216014" y="8116526"/>
              <a:ext cx="11227" cy="27904"/>
            </a:xfrm>
            <a:custGeom>
              <a:avLst/>
              <a:pathLst>
                <a:path w="11227" h="27904">
                  <a:moveTo>
                    <a:pt x="11227" y="0"/>
                  </a:moveTo>
                  <a:lnTo>
                    <a:pt x="0" y="27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6356581" y="8134823"/>
              <a:ext cx="7682" cy="20481"/>
            </a:xfrm>
            <a:custGeom>
              <a:avLst/>
              <a:pathLst>
                <a:path w="7682" h="20481">
                  <a:moveTo>
                    <a:pt x="7682" y="0"/>
                  </a:moveTo>
                  <a:lnTo>
                    <a:pt x="0" y="20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6364264" y="8114239"/>
              <a:ext cx="7404" cy="20583"/>
            </a:xfrm>
            <a:custGeom>
              <a:avLst/>
              <a:pathLst>
                <a:path w="7404" h="20583">
                  <a:moveTo>
                    <a:pt x="0" y="20583"/>
                  </a:moveTo>
                  <a:lnTo>
                    <a:pt x="74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5984465" y="7949020"/>
              <a:ext cx="16739" cy="48456"/>
            </a:xfrm>
            <a:custGeom>
              <a:avLst/>
              <a:pathLst>
                <a:path w="16739" h="48456">
                  <a:moveTo>
                    <a:pt x="0" y="48456"/>
                  </a:moveTo>
                  <a:lnTo>
                    <a:pt x="167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6398479" y="7988803"/>
              <a:ext cx="11704" cy="42154"/>
            </a:xfrm>
            <a:custGeom>
              <a:avLst/>
              <a:pathLst>
                <a:path w="11704" h="42154">
                  <a:moveTo>
                    <a:pt x="11704" y="0"/>
                  </a:moveTo>
                  <a:lnTo>
                    <a:pt x="0" y="421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6410183" y="79888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6410183" y="7946346"/>
              <a:ext cx="10558" cy="42456"/>
            </a:xfrm>
            <a:custGeom>
              <a:avLst/>
              <a:pathLst>
                <a:path w="10558" h="42456">
                  <a:moveTo>
                    <a:pt x="0" y="42456"/>
                  </a:moveTo>
                  <a:lnTo>
                    <a:pt x="105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6289672" y="7876463"/>
              <a:ext cx="8621" cy="39166"/>
            </a:xfrm>
            <a:custGeom>
              <a:avLst/>
              <a:pathLst>
                <a:path w="8621" h="39166">
                  <a:moveTo>
                    <a:pt x="0" y="39166"/>
                  </a:moveTo>
                  <a:lnTo>
                    <a:pt x="86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6173310" y="7795533"/>
              <a:ext cx="3070" cy="17968"/>
            </a:xfrm>
            <a:custGeom>
              <a:avLst/>
              <a:pathLst>
                <a:path w="3070" h="17968">
                  <a:moveTo>
                    <a:pt x="3070" y="0"/>
                  </a:moveTo>
                  <a:lnTo>
                    <a:pt x="0" y="179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6312338" y="7697923"/>
              <a:ext cx="11512" cy="99579"/>
            </a:xfrm>
            <a:custGeom>
              <a:avLst/>
              <a:pathLst>
                <a:path w="11512" h="99579">
                  <a:moveTo>
                    <a:pt x="11512" y="0"/>
                  </a:moveTo>
                  <a:lnTo>
                    <a:pt x="0" y="99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6451375" y="7752402"/>
              <a:ext cx="2512" cy="21730"/>
            </a:xfrm>
            <a:custGeom>
              <a:avLst/>
              <a:pathLst>
                <a:path w="2512" h="21730">
                  <a:moveTo>
                    <a:pt x="2512" y="0"/>
                  </a:moveTo>
                  <a:lnTo>
                    <a:pt x="0" y="217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6453887" y="7730639"/>
              <a:ext cx="2217" cy="21762"/>
            </a:xfrm>
            <a:custGeom>
              <a:avLst/>
              <a:pathLst>
                <a:path w="2217" h="21762">
                  <a:moveTo>
                    <a:pt x="0" y="21762"/>
                  </a:moveTo>
                  <a:lnTo>
                    <a:pt x="22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6459655" y="7665199"/>
              <a:ext cx="1332" cy="21834"/>
            </a:xfrm>
            <a:custGeom>
              <a:avLst/>
              <a:pathLst>
                <a:path w="1332" h="21834">
                  <a:moveTo>
                    <a:pt x="1332" y="0"/>
                  </a:moveTo>
                  <a:lnTo>
                    <a:pt x="0" y="218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6460988" y="7643349"/>
              <a:ext cx="1036" cy="21850"/>
            </a:xfrm>
            <a:custGeom>
              <a:avLst/>
              <a:pathLst>
                <a:path w="1036" h="21850">
                  <a:moveTo>
                    <a:pt x="0" y="21850"/>
                  </a:moveTo>
                  <a:lnTo>
                    <a:pt x="10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6323851" y="7597793"/>
              <a:ext cx="4749" cy="100130"/>
            </a:xfrm>
            <a:custGeom>
              <a:avLst/>
              <a:pathLst>
                <a:path w="4749" h="100130">
                  <a:moveTo>
                    <a:pt x="0" y="100130"/>
                  </a:moveTo>
                  <a:lnTo>
                    <a:pt x="47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4575659" y="711314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4575659" y="7040723"/>
              <a:ext cx="808645" cy="489682"/>
            </a:xfrm>
            <a:custGeom>
              <a:avLst/>
              <a:pathLst>
                <a:path w="808645" h="489682">
                  <a:moveTo>
                    <a:pt x="0" y="72425"/>
                  </a:moveTo>
                  <a:lnTo>
                    <a:pt x="98380" y="27375"/>
                  </a:lnTo>
                  <a:lnTo>
                    <a:pt x="203782" y="2904"/>
                  </a:lnTo>
                  <a:lnTo>
                    <a:pt x="311948" y="0"/>
                  </a:lnTo>
                  <a:lnTo>
                    <a:pt x="418510" y="18779"/>
                  </a:lnTo>
                  <a:lnTo>
                    <a:pt x="519167" y="58484"/>
                  </a:lnTo>
                  <a:lnTo>
                    <a:pt x="609854" y="117511"/>
                  </a:lnTo>
                  <a:lnTo>
                    <a:pt x="686909" y="193477"/>
                  </a:lnTo>
                  <a:lnTo>
                    <a:pt x="747220" y="283315"/>
                  </a:lnTo>
                  <a:lnTo>
                    <a:pt x="788352" y="383397"/>
                  </a:lnTo>
                  <a:lnTo>
                    <a:pt x="808645" y="4896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6188904" y="7459402"/>
              <a:ext cx="4440" cy="72773"/>
            </a:xfrm>
            <a:custGeom>
              <a:avLst/>
              <a:pathLst>
                <a:path w="4440" h="72773">
                  <a:moveTo>
                    <a:pt x="0" y="0"/>
                  </a:moveTo>
                  <a:lnTo>
                    <a:pt x="4440" y="727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6326564" y="7497570"/>
              <a:ext cx="1323" cy="30049"/>
            </a:xfrm>
            <a:custGeom>
              <a:avLst/>
              <a:pathLst>
                <a:path w="1323" h="30049">
                  <a:moveTo>
                    <a:pt x="1323" y="300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6181791" y="7396003"/>
              <a:ext cx="7112" cy="63399"/>
            </a:xfrm>
            <a:custGeom>
              <a:avLst/>
              <a:pathLst>
                <a:path w="7112" h="63399">
                  <a:moveTo>
                    <a:pt x="7112" y="633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4575659" y="7082481"/>
              <a:ext cx="60865" cy="30667"/>
            </a:xfrm>
            <a:custGeom>
              <a:avLst/>
              <a:pathLst>
                <a:path w="60865" h="30667">
                  <a:moveTo>
                    <a:pt x="0" y="30667"/>
                  </a:moveTo>
                  <a:lnTo>
                    <a:pt x="608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4583679" y="6906513"/>
              <a:ext cx="920934" cy="523564"/>
            </a:xfrm>
            <a:custGeom>
              <a:avLst/>
              <a:pathLst>
                <a:path w="920934" h="523564">
                  <a:moveTo>
                    <a:pt x="0" y="52152"/>
                  </a:moveTo>
                  <a:lnTo>
                    <a:pt x="101590" y="18066"/>
                  </a:lnTo>
                  <a:lnTo>
                    <a:pt x="207302" y="534"/>
                  </a:lnTo>
                  <a:lnTo>
                    <a:pt x="314457" y="0"/>
                  </a:lnTo>
                  <a:lnTo>
                    <a:pt x="420339" y="16476"/>
                  </a:lnTo>
                  <a:lnTo>
                    <a:pt x="522265" y="49547"/>
                  </a:lnTo>
                  <a:lnTo>
                    <a:pt x="617650" y="98374"/>
                  </a:lnTo>
                  <a:lnTo>
                    <a:pt x="704079" y="161718"/>
                  </a:lnTo>
                  <a:lnTo>
                    <a:pt x="779360" y="237976"/>
                  </a:lnTo>
                  <a:lnTo>
                    <a:pt x="841586" y="325214"/>
                  </a:lnTo>
                  <a:lnTo>
                    <a:pt x="889179" y="421221"/>
                  </a:lnTo>
                  <a:lnTo>
                    <a:pt x="920934" y="5235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6016783" y="7258879"/>
              <a:ext cx="13197" cy="53067"/>
            </a:xfrm>
            <a:custGeom>
              <a:avLst/>
              <a:pathLst>
                <a:path w="13197" h="53067">
                  <a:moveTo>
                    <a:pt x="13197" y="530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6146658" y="7223450"/>
              <a:ext cx="15983" cy="64895"/>
            </a:xfrm>
            <a:custGeom>
              <a:avLst/>
              <a:pathLst>
                <a:path w="15983" h="64895">
                  <a:moveTo>
                    <a:pt x="0" y="0"/>
                  </a:moveTo>
                  <a:lnTo>
                    <a:pt x="15983" y="64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6127474" y="7159428"/>
              <a:ext cx="19184" cy="64022"/>
            </a:xfrm>
            <a:custGeom>
              <a:avLst/>
              <a:pathLst>
                <a:path w="19184" h="64022">
                  <a:moveTo>
                    <a:pt x="19184" y="640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6255430" y="7117597"/>
              <a:ext cx="8078" cy="25486"/>
            </a:xfrm>
            <a:custGeom>
              <a:avLst/>
              <a:pathLst>
                <a:path w="8078" h="25486">
                  <a:moveTo>
                    <a:pt x="0" y="0"/>
                  </a:moveTo>
                  <a:lnTo>
                    <a:pt x="8078" y="25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6216014" y="7011052"/>
              <a:ext cx="39415" cy="106545"/>
            </a:xfrm>
            <a:custGeom>
              <a:avLst/>
              <a:pathLst>
                <a:path w="39415" h="106545">
                  <a:moveTo>
                    <a:pt x="39415" y="1065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4379416" y="6958666"/>
              <a:ext cx="204262" cy="135766"/>
            </a:xfrm>
            <a:custGeom>
              <a:avLst/>
              <a:pathLst>
                <a:path w="204262" h="135766">
                  <a:moveTo>
                    <a:pt x="204262" y="0"/>
                  </a:moveTo>
                  <a:lnTo>
                    <a:pt x="95895" y="58501"/>
                  </a:lnTo>
                  <a:lnTo>
                    <a:pt x="0" y="1357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4285719" y="6770022"/>
              <a:ext cx="565461" cy="227748"/>
            </a:xfrm>
            <a:custGeom>
              <a:avLst/>
              <a:pathLst>
                <a:path w="565461" h="227748">
                  <a:moveTo>
                    <a:pt x="0" y="227748"/>
                  </a:moveTo>
                  <a:lnTo>
                    <a:pt x="79267" y="160255"/>
                  </a:lnTo>
                  <a:lnTo>
                    <a:pt x="166557" y="103518"/>
                  </a:lnTo>
                  <a:lnTo>
                    <a:pt x="260420" y="58481"/>
                  </a:lnTo>
                  <a:lnTo>
                    <a:pt x="359296" y="25890"/>
                  </a:lnTo>
                  <a:lnTo>
                    <a:pt x="461543" y="6288"/>
                  </a:lnTo>
                  <a:lnTo>
                    <a:pt x="5654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4851726" y="6635402"/>
              <a:ext cx="690780" cy="305513"/>
            </a:xfrm>
            <a:custGeom>
              <a:avLst/>
              <a:pathLst>
                <a:path w="690780" h="305513">
                  <a:moveTo>
                    <a:pt x="0" y="0"/>
                  </a:moveTo>
                  <a:lnTo>
                    <a:pt x="110739" y="6981"/>
                  </a:lnTo>
                  <a:lnTo>
                    <a:pt x="219890" y="26931"/>
                  </a:lnTo>
                  <a:lnTo>
                    <a:pt x="325939" y="59572"/>
                  </a:lnTo>
                  <a:lnTo>
                    <a:pt x="427417" y="104453"/>
                  </a:lnTo>
                  <a:lnTo>
                    <a:pt x="522915" y="160951"/>
                  </a:lnTo>
                  <a:lnTo>
                    <a:pt x="611111" y="228282"/>
                  </a:lnTo>
                  <a:lnTo>
                    <a:pt x="690780" y="3055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5641736" y="6849941"/>
              <a:ext cx="76597" cy="93595"/>
            </a:xfrm>
            <a:custGeom>
              <a:avLst/>
              <a:pathLst>
                <a:path w="76597" h="93595">
                  <a:moveTo>
                    <a:pt x="0" y="0"/>
                  </a:moveTo>
                  <a:lnTo>
                    <a:pt x="76597" y="935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6044743" y="6705709"/>
              <a:ext cx="72022" cy="108583"/>
            </a:xfrm>
            <a:custGeom>
              <a:avLst/>
              <a:pathLst>
                <a:path w="72022" h="108583">
                  <a:moveTo>
                    <a:pt x="0" y="0"/>
                  </a:moveTo>
                  <a:lnTo>
                    <a:pt x="72022" y="1085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5963454" y="6603877"/>
              <a:ext cx="81289" cy="101832"/>
            </a:xfrm>
            <a:custGeom>
              <a:avLst/>
              <a:pathLst>
                <a:path w="81289" h="101832">
                  <a:moveTo>
                    <a:pt x="81289" y="1018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5314722" y="6607204"/>
              <a:ext cx="327013" cy="242736"/>
            </a:xfrm>
            <a:custGeom>
              <a:avLst/>
              <a:pathLst>
                <a:path w="327013" h="242736">
                  <a:moveTo>
                    <a:pt x="327013" y="242736"/>
                  </a:moveTo>
                  <a:lnTo>
                    <a:pt x="228590" y="148181"/>
                  </a:lnTo>
                  <a:lnTo>
                    <a:pt x="118999" y="6683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5063568" y="6385501"/>
              <a:ext cx="309506" cy="100386"/>
            </a:xfrm>
            <a:custGeom>
              <a:avLst/>
              <a:pathLst>
                <a:path w="309506" h="100386">
                  <a:moveTo>
                    <a:pt x="309506" y="100386"/>
                  </a:moveTo>
                  <a:lnTo>
                    <a:pt x="209484" y="57693"/>
                  </a:lnTo>
                  <a:lnTo>
                    <a:pt x="106038" y="2414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5087530" y="6253030"/>
              <a:ext cx="603789" cy="275457"/>
            </a:xfrm>
            <a:custGeom>
              <a:avLst/>
              <a:pathLst>
                <a:path w="603789" h="275457">
                  <a:moveTo>
                    <a:pt x="0" y="0"/>
                  </a:moveTo>
                  <a:lnTo>
                    <a:pt x="109024" y="24432"/>
                  </a:lnTo>
                  <a:lnTo>
                    <a:pt x="215647" y="57822"/>
                  </a:lnTo>
                  <a:lnTo>
                    <a:pt x="319135" y="99938"/>
                  </a:lnTo>
                  <a:lnTo>
                    <a:pt x="418773" y="150491"/>
                  </a:lnTo>
                  <a:lnTo>
                    <a:pt x="513876" y="209132"/>
                  </a:lnTo>
                  <a:lnTo>
                    <a:pt x="603789" y="2754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5087530" y="6253030"/>
              <a:ext cx="438736" cy="161909"/>
            </a:xfrm>
            <a:custGeom>
              <a:avLst/>
              <a:pathLst>
                <a:path w="438736" h="161909">
                  <a:moveTo>
                    <a:pt x="0" y="0"/>
                  </a:moveTo>
                  <a:lnTo>
                    <a:pt x="114574" y="25933"/>
                  </a:lnTo>
                  <a:lnTo>
                    <a:pt x="226452" y="61757"/>
                  </a:lnTo>
                  <a:lnTo>
                    <a:pt x="334781" y="107198"/>
                  </a:lnTo>
                  <a:lnTo>
                    <a:pt x="438736" y="1619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5263355" y="6156382"/>
              <a:ext cx="330747" cy="142277"/>
            </a:xfrm>
            <a:custGeom>
              <a:avLst/>
              <a:pathLst>
                <a:path w="330747" h="142277">
                  <a:moveTo>
                    <a:pt x="330747" y="142277"/>
                  </a:moveTo>
                  <a:lnTo>
                    <a:pt x="224477" y="85936"/>
                  </a:lnTo>
                  <a:lnTo>
                    <a:pt x="113985" y="3840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4740668" y="6231560"/>
              <a:ext cx="346861" cy="21469"/>
            </a:xfrm>
            <a:custGeom>
              <a:avLst/>
              <a:pathLst>
                <a:path w="346861" h="21469">
                  <a:moveTo>
                    <a:pt x="346861" y="21469"/>
                  </a:moveTo>
                  <a:lnTo>
                    <a:pt x="231880" y="5754"/>
                  </a:lnTo>
                  <a:lnTo>
                    <a:pt x="115972" y="0"/>
                  </a:lnTo>
                  <a:lnTo>
                    <a:pt x="0" y="42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4729945" y="6097454"/>
              <a:ext cx="77861" cy="4162"/>
            </a:xfrm>
            <a:custGeom>
              <a:avLst/>
              <a:pathLst>
                <a:path w="77861" h="4162">
                  <a:moveTo>
                    <a:pt x="0" y="4162"/>
                  </a:moveTo>
                  <a:lnTo>
                    <a:pt x="778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4608334" y="6101617"/>
              <a:ext cx="121610" cy="14801"/>
            </a:xfrm>
            <a:custGeom>
              <a:avLst/>
              <a:pathLst>
                <a:path w="121610" h="14801">
                  <a:moveTo>
                    <a:pt x="121610" y="0"/>
                  </a:moveTo>
                  <a:lnTo>
                    <a:pt x="0" y="14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4311757" y="6231610"/>
              <a:ext cx="775773" cy="111293"/>
            </a:xfrm>
            <a:custGeom>
              <a:avLst/>
              <a:pathLst>
                <a:path w="775773" h="111293">
                  <a:moveTo>
                    <a:pt x="775773" y="21419"/>
                  </a:moveTo>
                  <a:lnTo>
                    <a:pt x="663672" y="5975"/>
                  </a:lnTo>
                  <a:lnTo>
                    <a:pt x="550671" y="0"/>
                  </a:lnTo>
                  <a:lnTo>
                    <a:pt x="437566" y="3536"/>
                  </a:lnTo>
                  <a:lnTo>
                    <a:pt x="325159" y="16558"/>
                  </a:lnTo>
                  <a:lnTo>
                    <a:pt x="214242" y="38975"/>
                  </a:lnTo>
                  <a:lnTo>
                    <a:pt x="105600" y="70628"/>
                  </a:lnTo>
                  <a:lnTo>
                    <a:pt x="0" y="1112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4258142" y="6162138"/>
              <a:ext cx="155107" cy="57281"/>
            </a:xfrm>
            <a:custGeom>
              <a:avLst/>
              <a:pathLst>
                <a:path w="155107" h="57281">
                  <a:moveTo>
                    <a:pt x="0" y="57281"/>
                  </a:moveTo>
                  <a:lnTo>
                    <a:pt x="1551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4258142" y="6202084"/>
              <a:ext cx="41652" cy="17335"/>
            </a:xfrm>
            <a:custGeom>
              <a:avLst/>
              <a:pathLst>
                <a:path w="41652" h="17335">
                  <a:moveTo>
                    <a:pt x="0" y="17335"/>
                  </a:moveTo>
                  <a:lnTo>
                    <a:pt x="416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4189956" y="6219420"/>
              <a:ext cx="68185" cy="31686"/>
            </a:xfrm>
            <a:custGeom>
              <a:avLst/>
              <a:pathLst>
                <a:path w="68185" h="31686">
                  <a:moveTo>
                    <a:pt x="68185" y="0"/>
                  </a:moveTo>
                  <a:lnTo>
                    <a:pt x="0" y="316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4158491" y="6635402"/>
              <a:ext cx="693235" cy="299903"/>
            </a:xfrm>
            <a:custGeom>
              <a:avLst/>
              <a:pathLst>
                <a:path w="693235" h="299903">
                  <a:moveTo>
                    <a:pt x="693235" y="0"/>
                  </a:moveTo>
                  <a:lnTo>
                    <a:pt x="582442" y="6083"/>
                  </a:lnTo>
                  <a:lnTo>
                    <a:pt x="473133" y="25147"/>
                  </a:lnTo>
                  <a:lnTo>
                    <a:pt x="366823" y="56928"/>
                  </a:lnTo>
                  <a:lnTo>
                    <a:pt x="264985" y="100985"/>
                  </a:lnTo>
                  <a:lnTo>
                    <a:pt x="169031" y="156706"/>
                  </a:lnTo>
                  <a:lnTo>
                    <a:pt x="80293" y="223320"/>
                  </a:lnTo>
                  <a:lnTo>
                    <a:pt x="0" y="2999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3961515" y="6539583"/>
              <a:ext cx="261752" cy="212169"/>
            </a:xfrm>
            <a:custGeom>
              <a:avLst/>
              <a:pathLst>
                <a:path w="261752" h="212169">
                  <a:moveTo>
                    <a:pt x="0" y="212169"/>
                  </a:moveTo>
                  <a:lnTo>
                    <a:pt x="80537" y="133422"/>
                  </a:lnTo>
                  <a:lnTo>
                    <a:pt x="168040" y="62494"/>
                  </a:lnTo>
                  <a:lnTo>
                    <a:pt x="2617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3768316" y="6751753"/>
              <a:ext cx="193199" cy="276051"/>
            </a:xfrm>
            <a:custGeom>
              <a:avLst/>
              <a:pathLst>
                <a:path w="193199" h="276051">
                  <a:moveTo>
                    <a:pt x="193199" y="0"/>
                  </a:moveTo>
                  <a:lnTo>
                    <a:pt x="120322" y="85886"/>
                  </a:lnTo>
                  <a:lnTo>
                    <a:pt x="55736" y="178169"/>
                  </a:lnTo>
                  <a:lnTo>
                    <a:pt x="0" y="2760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3648361" y="6519412"/>
              <a:ext cx="367547" cy="447287"/>
            </a:xfrm>
            <a:custGeom>
              <a:avLst/>
              <a:pathLst>
                <a:path w="367547" h="447287">
                  <a:moveTo>
                    <a:pt x="0" y="447287"/>
                  </a:moveTo>
                  <a:lnTo>
                    <a:pt x="57406" y="345728"/>
                  </a:lnTo>
                  <a:lnTo>
                    <a:pt x="123389" y="249521"/>
                  </a:lnTo>
                  <a:lnTo>
                    <a:pt x="197454" y="159388"/>
                  </a:lnTo>
                  <a:lnTo>
                    <a:pt x="279044" y="76005"/>
                  </a:lnTo>
                  <a:lnTo>
                    <a:pt x="3675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3745648" y="6413580"/>
              <a:ext cx="187061" cy="175281"/>
            </a:xfrm>
            <a:custGeom>
              <a:avLst/>
              <a:pathLst>
                <a:path w="187061" h="175281">
                  <a:moveTo>
                    <a:pt x="187061" y="0"/>
                  </a:moveTo>
                  <a:lnTo>
                    <a:pt x="89730" y="83585"/>
                  </a:lnTo>
                  <a:lnTo>
                    <a:pt x="0" y="1752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3591179" y="6966700"/>
              <a:ext cx="57182" cy="128428"/>
            </a:xfrm>
            <a:custGeom>
              <a:avLst/>
              <a:pathLst>
                <a:path w="57182" h="128428">
                  <a:moveTo>
                    <a:pt x="57182" y="0"/>
                  </a:moveTo>
                  <a:lnTo>
                    <a:pt x="0" y="1284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3465506" y="6814293"/>
              <a:ext cx="113540" cy="232573"/>
            </a:xfrm>
            <a:custGeom>
              <a:avLst/>
              <a:pathLst>
                <a:path w="113540" h="232573">
                  <a:moveTo>
                    <a:pt x="0" y="232573"/>
                  </a:moveTo>
                  <a:lnTo>
                    <a:pt x="51679" y="113801"/>
                  </a:lnTo>
                  <a:lnTo>
                    <a:pt x="1135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3515282" y="6966700"/>
              <a:ext cx="133079" cy="420275"/>
            </a:xfrm>
            <a:custGeom>
              <a:avLst/>
              <a:pathLst>
                <a:path w="133079" h="420275">
                  <a:moveTo>
                    <a:pt x="133079" y="0"/>
                  </a:moveTo>
                  <a:lnTo>
                    <a:pt x="86939" y="100601"/>
                  </a:lnTo>
                  <a:lnTo>
                    <a:pt x="49219" y="204653"/>
                  </a:lnTo>
                  <a:lnTo>
                    <a:pt x="20174" y="311452"/>
                  </a:lnTo>
                  <a:lnTo>
                    <a:pt x="0" y="420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3375757" y="7367899"/>
              <a:ext cx="6262" cy="49735"/>
            </a:xfrm>
            <a:custGeom>
              <a:avLst/>
              <a:pathLst>
                <a:path w="6262" h="49735">
                  <a:moveTo>
                    <a:pt x="6262" y="0"/>
                  </a:moveTo>
                  <a:lnTo>
                    <a:pt x="0" y="49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4040477" y="6997771"/>
              <a:ext cx="245241" cy="558097"/>
            </a:xfrm>
            <a:custGeom>
              <a:avLst/>
              <a:pathLst>
                <a:path w="245241" h="558097">
                  <a:moveTo>
                    <a:pt x="245241" y="0"/>
                  </a:moveTo>
                  <a:lnTo>
                    <a:pt x="175313" y="77127"/>
                  </a:lnTo>
                  <a:lnTo>
                    <a:pt x="115887" y="162609"/>
                  </a:lnTo>
                  <a:lnTo>
                    <a:pt x="67949" y="255024"/>
                  </a:lnTo>
                  <a:lnTo>
                    <a:pt x="32296" y="352838"/>
                  </a:lnTo>
                  <a:lnTo>
                    <a:pt x="9520" y="454425"/>
                  </a:lnTo>
                  <a:lnTo>
                    <a:pt x="0" y="5580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4176229" y="6958666"/>
              <a:ext cx="407450" cy="765441"/>
            </a:xfrm>
            <a:custGeom>
              <a:avLst/>
              <a:pathLst>
                <a:path w="407450" h="765441">
                  <a:moveTo>
                    <a:pt x="407450" y="0"/>
                  </a:moveTo>
                  <a:lnTo>
                    <a:pt x="315578" y="47880"/>
                  </a:lnTo>
                  <a:lnTo>
                    <a:pt x="232142" y="109291"/>
                  </a:lnTo>
                  <a:lnTo>
                    <a:pt x="159118" y="182779"/>
                  </a:lnTo>
                  <a:lnTo>
                    <a:pt x="98236" y="266603"/>
                  </a:lnTo>
                  <a:lnTo>
                    <a:pt x="50939" y="358777"/>
                  </a:lnTo>
                  <a:lnTo>
                    <a:pt x="18347" y="457117"/>
                  </a:lnTo>
                  <a:lnTo>
                    <a:pt x="1232" y="559293"/>
                  </a:lnTo>
                  <a:lnTo>
                    <a:pt x="0" y="662886"/>
                  </a:lnTo>
                  <a:lnTo>
                    <a:pt x="14678" y="765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3908055" y="7646269"/>
              <a:ext cx="20053" cy="136384"/>
            </a:xfrm>
            <a:custGeom>
              <a:avLst/>
              <a:pathLst>
                <a:path w="20053" h="136384">
                  <a:moveTo>
                    <a:pt x="20053" y="1363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3928109" y="7782653"/>
              <a:ext cx="39736" cy="131999"/>
            </a:xfrm>
            <a:custGeom>
              <a:avLst/>
              <a:pathLst>
                <a:path w="39736" h="131999">
                  <a:moveTo>
                    <a:pt x="0" y="0"/>
                  </a:moveTo>
                  <a:lnTo>
                    <a:pt x="39736" y="131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3771334" y="7606904"/>
              <a:ext cx="2456" cy="49153"/>
            </a:xfrm>
            <a:custGeom>
              <a:avLst/>
              <a:pathLst>
                <a:path w="2456" h="49153">
                  <a:moveTo>
                    <a:pt x="2456" y="491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3773790" y="7656058"/>
              <a:ext cx="4699" cy="48990"/>
            </a:xfrm>
            <a:custGeom>
              <a:avLst/>
              <a:pathLst>
                <a:path w="4699" h="48990">
                  <a:moveTo>
                    <a:pt x="0" y="0"/>
                  </a:moveTo>
                  <a:lnTo>
                    <a:pt x="4699" y="489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3644813" y="7720962"/>
              <a:ext cx="8820" cy="60882"/>
            </a:xfrm>
            <a:custGeom>
              <a:avLst/>
              <a:pathLst>
                <a:path w="8820" h="60882">
                  <a:moveTo>
                    <a:pt x="0" y="0"/>
                  </a:moveTo>
                  <a:lnTo>
                    <a:pt x="8820" y="608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3520936" y="7804523"/>
              <a:ext cx="29830" cy="133367"/>
            </a:xfrm>
            <a:custGeom>
              <a:avLst/>
              <a:pathLst>
                <a:path w="29830" h="133367">
                  <a:moveTo>
                    <a:pt x="0" y="0"/>
                  </a:moveTo>
                  <a:lnTo>
                    <a:pt x="29830" y="1333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3421052" y="79739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4310676" y="7113148"/>
              <a:ext cx="292373" cy="944185"/>
            </a:xfrm>
            <a:custGeom>
              <a:avLst/>
              <a:pathLst>
                <a:path w="292373" h="944185">
                  <a:moveTo>
                    <a:pt x="264983" y="0"/>
                  </a:moveTo>
                  <a:lnTo>
                    <a:pt x="180322" y="61378"/>
                  </a:lnTo>
                  <a:lnTo>
                    <a:pt x="109120" y="137962"/>
                  </a:lnTo>
                  <a:lnTo>
                    <a:pt x="54063" y="226863"/>
                  </a:lnTo>
                  <a:lnTo>
                    <a:pt x="17227" y="324730"/>
                  </a:lnTo>
                  <a:lnTo>
                    <a:pt x="0" y="427870"/>
                  </a:lnTo>
                  <a:lnTo>
                    <a:pt x="3032" y="532395"/>
                  </a:lnTo>
                  <a:lnTo>
                    <a:pt x="26209" y="634364"/>
                  </a:lnTo>
                  <a:lnTo>
                    <a:pt x="68657" y="729930"/>
                  </a:lnTo>
                  <a:lnTo>
                    <a:pt x="128775" y="815490"/>
                  </a:lnTo>
                  <a:lnTo>
                    <a:pt x="204296" y="887818"/>
                  </a:lnTo>
                  <a:lnTo>
                    <a:pt x="292373" y="9441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4284887" y="7946630"/>
              <a:ext cx="256948" cy="230602"/>
            </a:xfrm>
            <a:custGeom>
              <a:avLst/>
              <a:pathLst>
                <a:path w="256948" h="230602">
                  <a:moveTo>
                    <a:pt x="256948" y="230602"/>
                  </a:moveTo>
                  <a:lnTo>
                    <a:pt x="158371" y="169004"/>
                  </a:lnTo>
                  <a:lnTo>
                    <a:pt x="71861" y="9136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3658514" y="8208316"/>
              <a:ext cx="63353" cy="107202"/>
            </a:xfrm>
            <a:custGeom>
              <a:avLst/>
              <a:pathLst>
                <a:path w="63353" h="107202">
                  <a:moveTo>
                    <a:pt x="63353" y="1072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3721868" y="8315519"/>
              <a:ext cx="72988" cy="100890"/>
            </a:xfrm>
            <a:custGeom>
              <a:avLst/>
              <a:pathLst>
                <a:path w="72988" h="100890">
                  <a:moveTo>
                    <a:pt x="0" y="0"/>
                  </a:moveTo>
                  <a:lnTo>
                    <a:pt x="72988" y="1008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3633605" y="8425284"/>
              <a:ext cx="55946" cy="74992"/>
            </a:xfrm>
            <a:custGeom>
              <a:avLst/>
              <a:pathLst>
                <a:path w="55946" h="74992">
                  <a:moveTo>
                    <a:pt x="55946" y="749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4533553" y="8172931"/>
              <a:ext cx="8282" cy="4301"/>
            </a:xfrm>
            <a:custGeom>
              <a:avLst/>
              <a:pathLst>
                <a:path w="8282" h="4301">
                  <a:moveTo>
                    <a:pt x="8282" y="43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4032735" y="8474090"/>
              <a:ext cx="249335" cy="174993"/>
            </a:xfrm>
            <a:custGeom>
              <a:avLst/>
              <a:pathLst>
                <a:path w="249335" h="174993">
                  <a:moveTo>
                    <a:pt x="249335" y="174993"/>
                  </a:moveTo>
                  <a:lnTo>
                    <a:pt x="119146" y="9536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3800801" y="8624846"/>
              <a:ext cx="50784" cy="48432"/>
            </a:xfrm>
            <a:custGeom>
              <a:avLst/>
              <a:pathLst>
                <a:path w="50784" h="48432">
                  <a:moveTo>
                    <a:pt x="50784" y="484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851586" y="8673278"/>
              <a:ext cx="37651" cy="33094"/>
            </a:xfrm>
            <a:custGeom>
              <a:avLst/>
              <a:pathLst>
                <a:path w="37651" h="33094">
                  <a:moveTo>
                    <a:pt x="0" y="0"/>
                  </a:moveTo>
                  <a:lnTo>
                    <a:pt x="37651" y="330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4223267" y="8615899"/>
              <a:ext cx="58802" cy="33184"/>
            </a:xfrm>
            <a:custGeom>
              <a:avLst/>
              <a:pathLst>
                <a:path w="58802" h="33184">
                  <a:moveTo>
                    <a:pt x="58802" y="331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4050379" y="8825461"/>
              <a:ext cx="34079" cy="21138"/>
            </a:xfrm>
            <a:custGeom>
              <a:avLst/>
              <a:pathLst>
                <a:path w="34079" h="21138">
                  <a:moveTo>
                    <a:pt x="34079" y="211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4084459" y="8846600"/>
              <a:ext cx="34639" cy="20208"/>
            </a:xfrm>
            <a:custGeom>
              <a:avLst/>
              <a:pathLst>
                <a:path w="34639" h="20208">
                  <a:moveTo>
                    <a:pt x="0" y="0"/>
                  </a:moveTo>
                  <a:lnTo>
                    <a:pt x="34639" y="202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4282070" y="8649083"/>
              <a:ext cx="485175" cy="137557"/>
            </a:xfrm>
            <a:custGeom>
              <a:avLst/>
              <a:pathLst>
                <a:path w="485175" h="137557">
                  <a:moveTo>
                    <a:pt x="0" y="0"/>
                  </a:moveTo>
                  <a:lnTo>
                    <a:pt x="115202" y="53323"/>
                  </a:lnTo>
                  <a:lnTo>
                    <a:pt x="235351" y="94301"/>
                  </a:lnTo>
                  <a:lnTo>
                    <a:pt x="359128" y="122482"/>
                  </a:lnTo>
                  <a:lnTo>
                    <a:pt x="485175" y="1375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4282648" y="8799527"/>
              <a:ext cx="475635" cy="121436"/>
            </a:xfrm>
            <a:custGeom>
              <a:avLst/>
              <a:pathLst>
                <a:path w="475635" h="121436">
                  <a:moveTo>
                    <a:pt x="475635" y="121436"/>
                  </a:moveTo>
                  <a:lnTo>
                    <a:pt x="353044" y="107591"/>
                  </a:lnTo>
                  <a:lnTo>
                    <a:pt x="232235" y="82581"/>
                  </a:lnTo>
                  <a:lnTo>
                    <a:pt x="114223" y="4661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4400824" y="8847542"/>
              <a:ext cx="357459" cy="73420"/>
            </a:xfrm>
            <a:custGeom>
              <a:avLst/>
              <a:pathLst>
                <a:path w="357459" h="73420">
                  <a:moveTo>
                    <a:pt x="357459" y="73420"/>
                  </a:moveTo>
                  <a:lnTo>
                    <a:pt x="236248" y="59795"/>
                  </a:lnTo>
                  <a:lnTo>
                    <a:pt x="116768" y="3525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4758283" y="8920963"/>
              <a:ext cx="24022" cy="1387"/>
            </a:xfrm>
            <a:custGeom>
              <a:avLst/>
              <a:pathLst>
                <a:path w="24022" h="1387">
                  <a:moveTo>
                    <a:pt x="0" y="0"/>
                  </a:moveTo>
                  <a:lnTo>
                    <a:pt x="24022" y="13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4775746" y="9053686"/>
              <a:ext cx="192342" cy="3125"/>
            </a:xfrm>
            <a:custGeom>
              <a:avLst/>
              <a:pathLst>
                <a:path w="192342" h="3125">
                  <a:moveTo>
                    <a:pt x="0" y="3125"/>
                  </a:moveTo>
                  <a:lnTo>
                    <a:pt x="1923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4541835" y="8075035"/>
              <a:ext cx="759687" cy="175061"/>
            </a:xfrm>
            <a:custGeom>
              <a:avLst/>
              <a:pathLst>
                <a:path w="759687" h="175061">
                  <a:moveTo>
                    <a:pt x="0" y="102197"/>
                  </a:moveTo>
                  <a:lnTo>
                    <a:pt x="107814" y="145951"/>
                  </a:lnTo>
                  <a:lnTo>
                    <a:pt x="221554" y="170483"/>
                  </a:lnTo>
                  <a:lnTo>
                    <a:pt x="337818" y="175061"/>
                  </a:lnTo>
                  <a:lnTo>
                    <a:pt x="453134" y="159548"/>
                  </a:lnTo>
                  <a:lnTo>
                    <a:pt x="564055" y="124407"/>
                  </a:lnTo>
                  <a:lnTo>
                    <a:pt x="667268" y="70690"/>
                  </a:lnTo>
                  <a:lnTo>
                    <a:pt x="7596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5104259" y="8174493"/>
              <a:ext cx="287987" cy="169213"/>
            </a:xfrm>
            <a:custGeom>
              <a:avLst/>
              <a:pathLst>
                <a:path w="287987" h="169213">
                  <a:moveTo>
                    <a:pt x="287987" y="0"/>
                  </a:moveTo>
                  <a:lnTo>
                    <a:pt x="200158" y="69593"/>
                  </a:lnTo>
                  <a:lnTo>
                    <a:pt x="103542" y="126362"/>
                  </a:lnTo>
                  <a:lnTo>
                    <a:pt x="0" y="1692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5232435" y="8710997"/>
              <a:ext cx="44043" cy="15691"/>
            </a:xfrm>
            <a:custGeom>
              <a:avLst/>
              <a:pathLst>
                <a:path w="44043" h="15691">
                  <a:moveTo>
                    <a:pt x="0" y="15691"/>
                  </a:moveTo>
                  <a:lnTo>
                    <a:pt x="440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5324098" y="8811486"/>
              <a:ext cx="62464" cy="25428"/>
            </a:xfrm>
            <a:custGeom>
              <a:avLst/>
              <a:pathLst>
                <a:path w="62464" h="25428">
                  <a:moveTo>
                    <a:pt x="0" y="25428"/>
                  </a:moveTo>
                  <a:lnTo>
                    <a:pt x="6246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5396018" y="8934861"/>
              <a:ext cx="44410" cy="18536"/>
            </a:xfrm>
            <a:custGeom>
              <a:avLst/>
              <a:pathLst>
                <a:path w="44410" h="18536">
                  <a:moveTo>
                    <a:pt x="44410" y="0"/>
                  </a:moveTo>
                  <a:lnTo>
                    <a:pt x="0" y="185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5295137" y="8174493"/>
              <a:ext cx="97109" cy="75857"/>
            </a:xfrm>
            <a:custGeom>
              <a:avLst/>
              <a:pathLst>
                <a:path w="97109" h="75857">
                  <a:moveTo>
                    <a:pt x="97109" y="0"/>
                  </a:moveTo>
                  <a:lnTo>
                    <a:pt x="0" y="758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5536735" y="8698758"/>
              <a:ext cx="56556" cy="35612"/>
            </a:xfrm>
            <a:custGeom>
              <a:avLst/>
              <a:pathLst>
                <a:path w="56556" h="35612">
                  <a:moveTo>
                    <a:pt x="56556" y="0"/>
                  </a:moveTo>
                  <a:lnTo>
                    <a:pt x="0" y="356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5605618" y="8814548"/>
              <a:ext cx="56637" cy="35485"/>
            </a:xfrm>
            <a:custGeom>
              <a:avLst/>
              <a:pathLst>
                <a:path w="56637" h="35485">
                  <a:moveTo>
                    <a:pt x="0" y="35485"/>
                  </a:moveTo>
                  <a:lnTo>
                    <a:pt x="566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5353954" y="8174493"/>
              <a:ext cx="38292" cy="32799"/>
            </a:xfrm>
            <a:custGeom>
              <a:avLst/>
              <a:pathLst>
                <a:path w="38292" h="32799">
                  <a:moveTo>
                    <a:pt x="38292" y="0"/>
                  </a:moveTo>
                  <a:lnTo>
                    <a:pt x="0" y="327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5392246" y="8171614"/>
              <a:ext cx="3140" cy="2879"/>
            </a:xfrm>
            <a:custGeom>
              <a:avLst/>
              <a:pathLst>
                <a:path w="3140" h="2879">
                  <a:moveTo>
                    <a:pt x="0" y="2879"/>
                  </a:moveTo>
                  <a:lnTo>
                    <a:pt x="3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5851621" y="8638928"/>
              <a:ext cx="29115" cy="27579"/>
            </a:xfrm>
            <a:custGeom>
              <a:avLst/>
              <a:pathLst>
                <a:path w="29115" h="27579">
                  <a:moveTo>
                    <a:pt x="0" y="27579"/>
                  </a:moveTo>
                  <a:lnTo>
                    <a:pt x="291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5392246" y="8092267"/>
              <a:ext cx="78301" cy="82226"/>
            </a:xfrm>
            <a:custGeom>
              <a:avLst/>
              <a:pathLst>
                <a:path w="78301" h="82226">
                  <a:moveTo>
                    <a:pt x="0" y="82226"/>
                  </a:moveTo>
                  <a:lnTo>
                    <a:pt x="783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5781869" y="8297835"/>
              <a:ext cx="40414" cy="51695"/>
            </a:xfrm>
            <a:custGeom>
              <a:avLst/>
              <a:pathLst>
                <a:path w="40414" h="51695">
                  <a:moveTo>
                    <a:pt x="0" y="51695"/>
                  </a:moveTo>
                  <a:lnTo>
                    <a:pt x="404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5919614" y="8377845"/>
              <a:ext cx="10933" cy="14586"/>
            </a:xfrm>
            <a:custGeom>
              <a:avLst/>
              <a:pathLst>
                <a:path w="10933" h="14586">
                  <a:moveTo>
                    <a:pt x="10933" y="0"/>
                  </a:moveTo>
                  <a:lnTo>
                    <a:pt x="0" y="145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6002085" y="8473901"/>
              <a:ext cx="24699" cy="31594"/>
            </a:xfrm>
            <a:custGeom>
              <a:avLst/>
              <a:pathLst>
                <a:path w="24699" h="31594">
                  <a:moveTo>
                    <a:pt x="24699" y="0"/>
                  </a:moveTo>
                  <a:lnTo>
                    <a:pt x="0" y="315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6026784" y="8441649"/>
              <a:ext cx="23835" cy="32251"/>
            </a:xfrm>
            <a:custGeom>
              <a:avLst/>
              <a:pathLst>
                <a:path w="23835" h="32251">
                  <a:moveTo>
                    <a:pt x="0" y="32251"/>
                  </a:moveTo>
                  <a:lnTo>
                    <a:pt x="238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5930547" y="8271784"/>
              <a:ext cx="70867" cy="106061"/>
            </a:xfrm>
            <a:custGeom>
              <a:avLst/>
              <a:pathLst>
                <a:path w="70867" h="106061">
                  <a:moveTo>
                    <a:pt x="0" y="106061"/>
                  </a:moveTo>
                  <a:lnTo>
                    <a:pt x="708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6095627" y="8341188"/>
              <a:ext cx="21138" cy="34079"/>
            </a:xfrm>
            <a:custGeom>
              <a:avLst/>
              <a:pathLst>
                <a:path w="21138" h="34079">
                  <a:moveTo>
                    <a:pt x="21138" y="0"/>
                  </a:moveTo>
                  <a:lnTo>
                    <a:pt x="0" y="340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6116766" y="8306548"/>
              <a:ext cx="20208" cy="34639"/>
            </a:xfrm>
            <a:custGeom>
              <a:avLst/>
              <a:pathLst>
                <a:path w="20208" h="34639">
                  <a:moveTo>
                    <a:pt x="0" y="34639"/>
                  </a:moveTo>
                  <a:lnTo>
                    <a:pt x="202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5392246" y="7851357"/>
              <a:ext cx="215629" cy="323136"/>
            </a:xfrm>
            <a:custGeom>
              <a:avLst/>
              <a:pathLst>
                <a:path w="215629" h="323136">
                  <a:moveTo>
                    <a:pt x="0" y="323136"/>
                  </a:moveTo>
                  <a:lnTo>
                    <a:pt x="89076" y="227586"/>
                  </a:lnTo>
                  <a:lnTo>
                    <a:pt x="161584" y="118926"/>
                  </a:lnTo>
                  <a:lnTo>
                    <a:pt x="2156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5715748" y="7896959"/>
              <a:ext cx="18789" cy="48022"/>
            </a:xfrm>
            <a:custGeom>
              <a:avLst/>
              <a:pathLst>
                <a:path w="18789" h="48022">
                  <a:moveTo>
                    <a:pt x="18789" y="0"/>
                  </a:moveTo>
                  <a:lnTo>
                    <a:pt x="0" y="480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5839726" y="7950839"/>
              <a:ext cx="18455" cy="46605"/>
            </a:xfrm>
            <a:custGeom>
              <a:avLst/>
              <a:pathLst>
                <a:path w="18455" h="46605">
                  <a:moveTo>
                    <a:pt x="0" y="46605"/>
                  </a:moveTo>
                  <a:lnTo>
                    <a:pt x="184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5965691" y="7997477"/>
              <a:ext cx="18774" cy="47705"/>
            </a:xfrm>
            <a:custGeom>
              <a:avLst/>
              <a:pathLst>
                <a:path w="18774" h="47705">
                  <a:moveTo>
                    <a:pt x="18774" y="0"/>
                  </a:moveTo>
                  <a:lnTo>
                    <a:pt x="0" y="477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6089890" y="8067545"/>
              <a:ext cx="11958" cy="29574"/>
            </a:xfrm>
            <a:custGeom>
              <a:avLst/>
              <a:pathLst>
                <a:path w="11958" h="29574">
                  <a:moveTo>
                    <a:pt x="0" y="29574"/>
                  </a:moveTo>
                  <a:lnTo>
                    <a:pt x="119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6227242" y="8088399"/>
              <a:ext cx="10658" cy="28126"/>
            </a:xfrm>
            <a:custGeom>
              <a:avLst/>
              <a:pathLst>
                <a:path w="10658" h="28126">
                  <a:moveTo>
                    <a:pt x="0" y="28126"/>
                  </a:moveTo>
                  <a:lnTo>
                    <a:pt x="106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5734538" y="7730195"/>
              <a:ext cx="43300" cy="166763"/>
            </a:xfrm>
            <a:custGeom>
              <a:avLst/>
              <a:pathLst>
                <a:path w="43300" h="166763">
                  <a:moveTo>
                    <a:pt x="0" y="166763"/>
                  </a:moveTo>
                  <a:lnTo>
                    <a:pt x="433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6158602" y="7795533"/>
              <a:ext cx="17778" cy="89378"/>
            </a:xfrm>
            <a:custGeom>
              <a:avLst/>
              <a:pathLst>
                <a:path w="17778" h="89378">
                  <a:moveTo>
                    <a:pt x="17778" y="0"/>
                  </a:moveTo>
                  <a:lnTo>
                    <a:pt x="0" y="893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6279993" y="7915629"/>
              <a:ext cx="9678" cy="38918"/>
            </a:xfrm>
            <a:custGeom>
              <a:avLst/>
              <a:pathLst>
                <a:path w="9678" h="38918">
                  <a:moveTo>
                    <a:pt x="9678" y="0"/>
                  </a:moveTo>
                  <a:lnTo>
                    <a:pt x="0" y="389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6176381" y="7686997"/>
              <a:ext cx="13293" cy="108535"/>
            </a:xfrm>
            <a:custGeom>
              <a:avLst/>
              <a:pathLst>
                <a:path w="13293" h="108535">
                  <a:moveTo>
                    <a:pt x="0" y="108535"/>
                  </a:moveTo>
                  <a:lnTo>
                    <a:pt x="132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6320055" y="7697923"/>
              <a:ext cx="3795" cy="39923"/>
            </a:xfrm>
            <a:custGeom>
              <a:avLst/>
              <a:pathLst>
                <a:path w="3795" h="39923">
                  <a:moveTo>
                    <a:pt x="3795" y="0"/>
                  </a:moveTo>
                  <a:lnTo>
                    <a:pt x="0" y="39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6323851" y="7657911"/>
              <a:ext cx="2713" cy="40011"/>
            </a:xfrm>
            <a:custGeom>
              <a:avLst/>
              <a:pathLst>
                <a:path w="2713" h="40011">
                  <a:moveTo>
                    <a:pt x="0" y="40011"/>
                  </a:moveTo>
                  <a:lnTo>
                    <a:pt x="27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4575659" y="7113148"/>
              <a:ext cx="272246" cy="464592"/>
            </a:xfrm>
            <a:custGeom>
              <a:avLst/>
              <a:pathLst>
                <a:path w="272246" h="464592">
                  <a:moveTo>
                    <a:pt x="0" y="0"/>
                  </a:moveTo>
                  <a:lnTo>
                    <a:pt x="54449" y="92918"/>
                  </a:lnTo>
                  <a:lnTo>
                    <a:pt x="108898" y="185836"/>
                  </a:lnTo>
                  <a:lnTo>
                    <a:pt x="163348" y="278755"/>
                  </a:lnTo>
                  <a:lnTo>
                    <a:pt x="217797" y="371673"/>
                  </a:lnTo>
                  <a:lnTo>
                    <a:pt x="272246" y="46459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6328600" y="7554043"/>
              <a:ext cx="269217" cy="3645"/>
            </a:xfrm>
            <a:custGeom>
              <a:avLst/>
              <a:pathLst>
                <a:path w="269217" h="3645">
                  <a:moveTo>
                    <a:pt x="0" y="3645"/>
                  </a:moveTo>
                  <a:lnTo>
                    <a:pt x="134608" y="1822"/>
                  </a:lnTo>
                  <a:lnTo>
                    <a:pt x="26921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6462024" y="7506665"/>
              <a:ext cx="134509" cy="5467"/>
            </a:xfrm>
            <a:custGeom>
              <a:avLst/>
              <a:pathLst>
                <a:path w="134509" h="5467">
                  <a:moveTo>
                    <a:pt x="0" y="5467"/>
                  </a:moveTo>
                  <a:lnTo>
                    <a:pt x="13450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6459655" y="7459340"/>
              <a:ext cx="134312" cy="9107"/>
            </a:xfrm>
            <a:custGeom>
              <a:avLst/>
              <a:pathLst>
                <a:path w="134312" h="9107">
                  <a:moveTo>
                    <a:pt x="0" y="9107"/>
                  </a:moveTo>
                  <a:lnTo>
                    <a:pt x="13431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6188072" y="7412101"/>
              <a:ext cx="402049" cy="38224"/>
            </a:xfrm>
            <a:custGeom>
              <a:avLst/>
              <a:pathLst>
                <a:path w="402049" h="38224">
                  <a:moveTo>
                    <a:pt x="0" y="38224"/>
                  </a:moveTo>
                  <a:lnTo>
                    <a:pt x="134016" y="25483"/>
                  </a:lnTo>
                  <a:lnTo>
                    <a:pt x="268033" y="12741"/>
                  </a:lnTo>
                  <a:lnTo>
                    <a:pt x="40204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6451375" y="7364983"/>
              <a:ext cx="133622" cy="16365"/>
            </a:xfrm>
            <a:custGeom>
              <a:avLst/>
              <a:pathLst>
                <a:path w="133622" h="16365">
                  <a:moveTo>
                    <a:pt x="0" y="16365"/>
                  </a:moveTo>
                  <a:lnTo>
                    <a:pt x="13362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6445468" y="7318022"/>
              <a:ext cx="133130" cy="19978"/>
            </a:xfrm>
            <a:custGeom>
              <a:avLst/>
              <a:pathLst>
                <a:path w="133130" h="19978">
                  <a:moveTo>
                    <a:pt x="0" y="19978"/>
                  </a:moveTo>
                  <a:lnTo>
                    <a:pt x="13313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6040769" y="7271251"/>
              <a:ext cx="530161" cy="94304"/>
            </a:xfrm>
            <a:custGeom>
              <a:avLst/>
              <a:pathLst>
                <a:path w="530161" h="94304">
                  <a:moveTo>
                    <a:pt x="0" y="94304"/>
                  </a:moveTo>
                  <a:lnTo>
                    <a:pt x="106032" y="75443"/>
                  </a:lnTo>
                  <a:lnTo>
                    <a:pt x="212064" y="56582"/>
                  </a:lnTo>
                  <a:lnTo>
                    <a:pt x="318096" y="37721"/>
                  </a:lnTo>
                  <a:lnTo>
                    <a:pt x="424129" y="18860"/>
                  </a:lnTo>
                  <a:lnTo>
                    <a:pt x="53016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6430146" y="7224705"/>
              <a:ext cx="131853" cy="27156"/>
            </a:xfrm>
            <a:custGeom>
              <a:avLst/>
              <a:pathLst>
                <a:path w="131853" h="27156">
                  <a:moveTo>
                    <a:pt x="0" y="27156"/>
                  </a:moveTo>
                  <a:lnTo>
                    <a:pt x="13185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6420741" y="7178418"/>
              <a:ext cx="131069" cy="30717"/>
            </a:xfrm>
            <a:custGeom>
              <a:avLst/>
              <a:pathLst>
                <a:path w="131069" h="30717">
                  <a:moveTo>
                    <a:pt x="0" y="30717"/>
                  </a:moveTo>
                  <a:lnTo>
                    <a:pt x="1310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6279993" y="7132424"/>
              <a:ext cx="260379" cy="68510"/>
            </a:xfrm>
            <a:custGeom>
              <a:avLst/>
              <a:pathLst>
                <a:path w="260379" h="68510">
                  <a:moveTo>
                    <a:pt x="0" y="68510"/>
                  </a:moveTo>
                  <a:lnTo>
                    <a:pt x="130189" y="34255"/>
                  </a:lnTo>
                  <a:lnTo>
                    <a:pt x="2603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6398479" y="7086756"/>
              <a:ext cx="129214" cy="37768"/>
            </a:xfrm>
            <a:custGeom>
              <a:avLst/>
              <a:pathLst>
                <a:path w="129214" h="37768">
                  <a:moveTo>
                    <a:pt x="0" y="37768"/>
                  </a:moveTo>
                  <a:lnTo>
                    <a:pt x="12921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6385637" y="7041449"/>
              <a:ext cx="128144" cy="41253"/>
            </a:xfrm>
            <a:custGeom>
              <a:avLst/>
              <a:pathLst>
                <a:path w="128144" h="41253">
                  <a:moveTo>
                    <a:pt x="0" y="41253"/>
                  </a:moveTo>
                  <a:lnTo>
                    <a:pt x="12814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6371668" y="6996534"/>
              <a:ext cx="126980" cy="44708"/>
            </a:xfrm>
            <a:custGeom>
              <a:avLst/>
              <a:pathLst>
                <a:path w="126980" h="44708">
                  <a:moveTo>
                    <a:pt x="0" y="44708"/>
                  </a:moveTo>
                  <a:lnTo>
                    <a:pt x="12698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6356581" y="6952046"/>
              <a:ext cx="125722" cy="48130"/>
            </a:xfrm>
            <a:custGeom>
              <a:avLst/>
              <a:pathLst>
                <a:path w="125722" h="48130">
                  <a:moveTo>
                    <a:pt x="0" y="48130"/>
                  </a:moveTo>
                  <a:lnTo>
                    <a:pt x="12572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6340388" y="6908017"/>
              <a:ext cx="124373" cy="51517"/>
            </a:xfrm>
            <a:custGeom>
              <a:avLst/>
              <a:pathLst>
                <a:path w="124373" h="51517">
                  <a:moveTo>
                    <a:pt x="0" y="51517"/>
                  </a:moveTo>
                  <a:lnTo>
                    <a:pt x="12437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6323100" y="6864479"/>
              <a:ext cx="122932" cy="54866"/>
            </a:xfrm>
            <a:custGeom>
              <a:avLst/>
              <a:pathLst>
                <a:path w="122932" h="54866">
                  <a:moveTo>
                    <a:pt x="0" y="54866"/>
                  </a:moveTo>
                  <a:lnTo>
                    <a:pt x="12293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6304730" y="6821465"/>
              <a:ext cx="121401" cy="58175"/>
            </a:xfrm>
            <a:custGeom>
              <a:avLst/>
              <a:pathLst>
                <a:path w="121401" h="58175">
                  <a:moveTo>
                    <a:pt x="0" y="58175"/>
                  </a:moveTo>
                  <a:lnTo>
                    <a:pt x="1214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5806163" y="6779005"/>
              <a:ext cx="598910" cy="307206"/>
            </a:xfrm>
            <a:custGeom>
              <a:avLst/>
              <a:pathLst>
                <a:path w="598910" h="307206">
                  <a:moveTo>
                    <a:pt x="0" y="307206"/>
                  </a:moveTo>
                  <a:lnTo>
                    <a:pt x="99818" y="256005"/>
                  </a:lnTo>
                  <a:lnTo>
                    <a:pt x="199636" y="204804"/>
                  </a:lnTo>
                  <a:lnTo>
                    <a:pt x="299455" y="153603"/>
                  </a:lnTo>
                  <a:lnTo>
                    <a:pt x="399273" y="102402"/>
                  </a:lnTo>
                  <a:lnTo>
                    <a:pt x="499092" y="51201"/>
                  </a:lnTo>
                  <a:lnTo>
                    <a:pt x="59891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6264799" y="6737130"/>
              <a:ext cx="118074" cy="64662"/>
            </a:xfrm>
            <a:custGeom>
              <a:avLst/>
              <a:pathLst>
                <a:path w="118074" h="64662">
                  <a:moveTo>
                    <a:pt x="0" y="64662"/>
                  </a:moveTo>
                  <a:lnTo>
                    <a:pt x="11807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6243267" y="6695873"/>
              <a:ext cx="116280" cy="67835"/>
            </a:xfrm>
            <a:custGeom>
              <a:avLst/>
              <a:pathLst>
                <a:path w="116280" h="67835">
                  <a:moveTo>
                    <a:pt x="0" y="67835"/>
                  </a:moveTo>
                  <a:lnTo>
                    <a:pt x="11628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6220712" y="6655262"/>
              <a:ext cx="114400" cy="70959"/>
            </a:xfrm>
            <a:custGeom>
              <a:avLst/>
              <a:pathLst>
                <a:path w="114400" h="70959">
                  <a:moveTo>
                    <a:pt x="0" y="70959"/>
                  </a:moveTo>
                  <a:lnTo>
                    <a:pt x="11440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6197150" y="6615327"/>
              <a:ext cx="112436" cy="74031"/>
            </a:xfrm>
            <a:custGeom>
              <a:avLst/>
              <a:pathLst>
                <a:path w="112436" h="74031">
                  <a:moveTo>
                    <a:pt x="0" y="74031"/>
                  </a:moveTo>
                  <a:lnTo>
                    <a:pt x="11243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6172598" y="6576099"/>
              <a:ext cx="110391" cy="77049"/>
            </a:xfrm>
            <a:custGeom>
              <a:avLst/>
              <a:pathLst>
                <a:path w="110391" h="77049">
                  <a:moveTo>
                    <a:pt x="0" y="77049"/>
                  </a:moveTo>
                  <a:lnTo>
                    <a:pt x="11039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6147075" y="6537605"/>
              <a:ext cx="108264" cy="80010"/>
            </a:xfrm>
            <a:custGeom>
              <a:avLst/>
              <a:pathLst>
                <a:path w="108264" h="80010">
                  <a:moveTo>
                    <a:pt x="0" y="80010"/>
                  </a:moveTo>
                  <a:lnTo>
                    <a:pt x="10826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6120599" y="6499874"/>
              <a:ext cx="106057" cy="82912"/>
            </a:xfrm>
            <a:custGeom>
              <a:avLst/>
              <a:pathLst>
                <a:path w="106057" h="82912">
                  <a:moveTo>
                    <a:pt x="0" y="82912"/>
                  </a:moveTo>
                  <a:lnTo>
                    <a:pt x="10605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6093190" y="6462934"/>
              <a:ext cx="103773" cy="85754"/>
            </a:xfrm>
            <a:custGeom>
              <a:avLst/>
              <a:pathLst>
                <a:path w="103773" h="85754">
                  <a:moveTo>
                    <a:pt x="0" y="85754"/>
                  </a:moveTo>
                  <a:lnTo>
                    <a:pt x="10377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6064867" y="6426811"/>
              <a:ext cx="101413" cy="88533"/>
            </a:xfrm>
            <a:custGeom>
              <a:avLst/>
              <a:pathLst>
                <a:path w="101413" h="88533">
                  <a:moveTo>
                    <a:pt x="0" y="88533"/>
                  </a:moveTo>
                  <a:lnTo>
                    <a:pt x="10141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6035652" y="6391532"/>
              <a:ext cx="98978" cy="91246"/>
            </a:xfrm>
            <a:custGeom>
              <a:avLst/>
              <a:pathLst>
                <a:path w="98978" h="91246">
                  <a:moveTo>
                    <a:pt x="0" y="91246"/>
                  </a:moveTo>
                  <a:lnTo>
                    <a:pt x="9897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6005565" y="6357123"/>
              <a:ext cx="96471" cy="93893"/>
            </a:xfrm>
            <a:custGeom>
              <a:avLst/>
              <a:pathLst>
                <a:path w="96471" h="93893">
                  <a:moveTo>
                    <a:pt x="0" y="93893"/>
                  </a:moveTo>
                  <a:lnTo>
                    <a:pt x="9647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5974630" y="6323610"/>
              <a:ext cx="93893" cy="96471"/>
            </a:xfrm>
            <a:custGeom>
              <a:avLst/>
              <a:pathLst>
                <a:path w="93893" h="96471">
                  <a:moveTo>
                    <a:pt x="0" y="96471"/>
                  </a:moveTo>
                  <a:lnTo>
                    <a:pt x="9389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5942868" y="6291016"/>
              <a:ext cx="91246" cy="98978"/>
            </a:xfrm>
            <a:custGeom>
              <a:avLst/>
              <a:pathLst>
                <a:path w="91246" h="98978">
                  <a:moveTo>
                    <a:pt x="0" y="98978"/>
                  </a:moveTo>
                  <a:lnTo>
                    <a:pt x="9124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5644704" y="6259366"/>
              <a:ext cx="354132" cy="405653"/>
            </a:xfrm>
            <a:custGeom>
              <a:avLst/>
              <a:pathLst>
                <a:path w="354132" h="405653">
                  <a:moveTo>
                    <a:pt x="0" y="405653"/>
                  </a:moveTo>
                  <a:lnTo>
                    <a:pt x="70826" y="324522"/>
                  </a:lnTo>
                  <a:lnTo>
                    <a:pt x="141652" y="243392"/>
                  </a:lnTo>
                  <a:lnTo>
                    <a:pt x="212479" y="162261"/>
                  </a:lnTo>
                  <a:lnTo>
                    <a:pt x="283305" y="81130"/>
                  </a:lnTo>
                  <a:lnTo>
                    <a:pt x="35413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5876959" y="6228683"/>
              <a:ext cx="85754" cy="103773"/>
            </a:xfrm>
            <a:custGeom>
              <a:avLst/>
              <a:pathLst>
                <a:path w="85754" h="103773">
                  <a:moveTo>
                    <a:pt x="0" y="103773"/>
                  </a:moveTo>
                  <a:lnTo>
                    <a:pt x="8575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5842860" y="6198990"/>
              <a:ext cx="82912" cy="106057"/>
            </a:xfrm>
            <a:custGeom>
              <a:avLst/>
              <a:pathLst>
                <a:path w="82912" h="106057">
                  <a:moveTo>
                    <a:pt x="0" y="106057"/>
                  </a:moveTo>
                  <a:lnTo>
                    <a:pt x="8291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5728021" y="6170307"/>
              <a:ext cx="160020" cy="216528"/>
            </a:xfrm>
            <a:custGeom>
              <a:avLst/>
              <a:pathLst>
                <a:path w="160020" h="216528">
                  <a:moveTo>
                    <a:pt x="0" y="216528"/>
                  </a:moveTo>
                  <a:lnTo>
                    <a:pt x="80010" y="108264"/>
                  </a:lnTo>
                  <a:lnTo>
                    <a:pt x="16002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5695449" y="6142657"/>
              <a:ext cx="154098" cy="220782"/>
            </a:xfrm>
            <a:custGeom>
              <a:avLst/>
              <a:pathLst>
                <a:path w="154098" h="220782">
                  <a:moveTo>
                    <a:pt x="0" y="220782"/>
                  </a:moveTo>
                  <a:lnTo>
                    <a:pt x="77049" y="110391"/>
                  </a:lnTo>
                  <a:lnTo>
                    <a:pt x="15409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5662256" y="6116060"/>
              <a:ext cx="148063" cy="224873"/>
            </a:xfrm>
            <a:custGeom>
              <a:avLst/>
              <a:pathLst>
                <a:path w="148063" h="224873">
                  <a:moveTo>
                    <a:pt x="0" y="224873"/>
                  </a:moveTo>
                  <a:lnTo>
                    <a:pt x="74031" y="112436"/>
                  </a:lnTo>
                  <a:lnTo>
                    <a:pt x="14806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5628465" y="6090534"/>
              <a:ext cx="141919" cy="228801"/>
            </a:xfrm>
            <a:custGeom>
              <a:avLst/>
              <a:pathLst>
                <a:path w="141919" h="228801">
                  <a:moveTo>
                    <a:pt x="0" y="228801"/>
                  </a:moveTo>
                  <a:lnTo>
                    <a:pt x="70959" y="114400"/>
                  </a:lnTo>
                  <a:lnTo>
                    <a:pt x="14191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5594102" y="6066099"/>
              <a:ext cx="135671" cy="232560"/>
            </a:xfrm>
            <a:custGeom>
              <a:avLst/>
              <a:pathLst>
                <a:path w="135671" h="232560">
                  <a:moveTo>
                    <a:pt x="0" y="232560"/>
                  </a:moveTo>
                  <a:lnTo>
                    <a:pt x="67835" y="116280"/>
                  </a:lnTo>
                  <a:lnTo>
                    <a:pt x="13567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5559192" y="6042773"/>
              <a:ext cx="129324" cy="236148"/>
            </a:xfrm>
            <a:custGeom>
              <a:avLst/>
              <a:pathLst>
                <a:path w="129324" h="236148">
                  <a:moveTo>
                    <a:pt x="0" y="236148"/>
                  </a:moveTo>
                  <a:lnTo>
                    <a:pt x="64662" y="118074"/>
                  </a:lnTo>
                  <a:lnTo>
                    <a:pt x="12932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5585201" y="6020573"/>
              <a:ext cx="61441" cy="119782"/>
            </a:xfrm>
            <a:custGeom>
              <a:avLst/>
              <a:pathLst>
                <a:path w="61441" h="119782">
                  <a:moveTo>
                    <a:pt x="0" y="119782"/>
                  </a:moveTo>
                  <a:lnTo>
                    <a:pt x="6144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5546007" y="5999515"/>
              <a:ext cx="58175" cy="121401"/>
            </a:xfrm>
            <a:custGeom>
              <a:avLst/>
              <a:pathLst>
                <a:path w="58175" h="121401">
                  <a:moveTo>
                    <a:pt x="0" y="121401"/>
                  </a:moveTo>
                  <a:lnTo>
                    <a:pt x="5817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5506301" y="5979614"/>
              <a:ext cx="54866" cy="122932"/>
            </a:xfrm>
            <a:custGeom>
              <a:avLst/>
              <a:pathLst>
                <a:path w="54866" h="122932">
                  <a:moveTo>
                    <a:pt x="0" y="122932"/>
                  </a:moveTo>
                  <a:lnTo>
                    <a:pt x="5486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5466112" y="5960885"/>
              <a:ext cx="51517" cy="124373"/>
            </a:xfrm>
            <a:custGeom>
              <a:avLst/>
              <a:pathLst>
                <a:path w="51517" h="124373">
                  <a:moveTo>
                    <a:pt x="0" y="124373"/>
                  </a:moveTo>
                  <a:lnTo>
                    <a:pt x="5151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5425470" y="5943343"/>
              <a:ext cx="48130" cy="125722"/>
            </a:xfrm>
            <a:custGeom>
              <a:avLst/>
              <a:pathLst>
                <a:path w="48130" h="125722">
                  <a:moveTo>
                    <a:pt x="0" y="125722"/>
                  </a:moveTo>
                  <a:lnTo>
                    <a:pt x="4813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5384404" y="5926999"/>
              <a:ext cx="44708" cy="126980"/>
            </a:xfrm>
            <a:custGeom>
              <a:avLst/>
              <a:pathLst>
                <a:path w="44708" h="126980">
                  <a:moveTo>
                    <a:pt x="0" y="126980"/>
                  </a:moveTo>
                  <a:lnTo>
                    <a:pt x="4470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5342945" y="5911865"/>
              <a:ext cx="41253" cy="128144"/>
            </a:xfrm>
            <a:custGeom>
              <a:avLst/>
              <a:pathLst>
                <a:path w="41253" h="128144">
                  <a:moveTo>
                    <a:pt x="0" y="128144"/>
                  </a:moveTo>
                  <a:lnTo>
                    <a:pt x="4125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301123" y="5897954"/>
              <a:ext cx="37768" cy="129214"/>
            </a:xfrm>
            <a:custGeom>
              <a:avLst/>
              <a:pathLst>
                <a:path w="37768" h="129214">
                  <a:moveTo>
                    <a:pt x="0" y="129214"/>
                  </a:moveTo>
                  <a:lnTo>
                    <a:pt x="3776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5258968" y="5885274"/>
              <a:ext cx="34255" cy="130189"/>
            </a:xfrm>
            <a:custGeom>
              <a:avLst/>
              <a:pathLst>
                <a:path w="34255" h="130189">
                  <a:moveTo>
                    <a:pt x="0" y="130189"/>
                  </a:moveTo>
                  <a:lnTo>
                    <a:pt x="3425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5216512" y="5873836"/>
              <a:ext cx="30717" cy="131069"/>
            </a:xfrm>
            <a:custGeom>
              <a:avLst/>
              <a:pathLst>
                <a:path w="30717" h="131069">
                  <a:moveTo>
                    <a:pt x="0" y="131069"/>
                  </a:moveTo>
                  <a:lnTo>
                    <a:pt x="3071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5173785" y="5863647"/>
              <a:ext cx="27156" cy="131853"/>
            </a:xfrm>
            <a:custGeom>
              <a:avLst/>
              <a:pathLst>
                <a:path w="27156" h="131853">
                  <a:moveTo>
                    <a:pt x="0" y="131853"/>
                  </a:moveTo>
                  <a:lnTo>
                    <a:pt x="2715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5130819" y="5854716"/>
              <a:ext cx="23576" cy="132540"/>
            </a:xfrm>
            <a:custGeom>
              <a:avLst/>
              <a:pathLst>
                <a:path w="23576" h="132540">
                  <a:moveTo>
                    <a:pt x="0" y="132540"/>
                  </a:moveTo>
                  <a:lnTo>
                    <a:pt x="2357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5087646" y="5847048"/>
              <a:ext cx="19978" cy="133130"/>
            </a:xfrm>
            <a:custGeom>
              <a:avLst/>
              <a:pathLst>
                <a:path w="19978" h="133130">
                  <a:moveTo>
                    <a:pt x="0" y="133130"/>
                  </a:moveTo>
                  <a:lnTo>
                    <a:pt x="1997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5044297" y="5840650"/>
              <a:ext cx="16365" cy="133622"/>
            </a:xfrm>
            <a:custGeom>
              <a:avLst/>
              <a:pathLst>
                <a:path w="16365" h="133622">
                  <a:moveTo>
                    <a:pt x="0" y="133622"/>
                  </a:moveTo>
                  <a:lnTo>
                    <a:pt x="1636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5000804" y="5835525"/>
              <a:ext cx="12741" cy="134016"/>
            </a:xfrm>
            <a:custGeom>
              <a:avLst/>
              <a:pathLst>
                <a:path w="12741" h="134016">
                  <a:moveTo>
                    <a:pt x="0" y="134016"/>
                  </a:moveTo>
                  <a:lnTo>
                    <a:pt x="1274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4948092" y="5831679"/>
              <a:ext cx="18215" cy="268624"/>
            </a:xfrm>
            <a:custGeom>
              <a:avLst/>
              <a:pathLst>
                <a:path w="18215" h="268624">
                  <a:moveTo>
                    <a:pt x="0" y="268624"/>
                  </a:moveTo>
                  <a:lnTo>
                    <a:pt x="9107" y="134312"/>
                  </a:lnTo>
                  <a:lnTo>
                    <a:pt x="1821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4908047" y="5829113"/>
              <a:ext cx="10934" cy="269019"/>
            </a:xfrm>
            <a:custGeom>
              <a:avLst/>
              <a:pathLst>
                <a:path w="10934" h="269019">
                  <a:moveTo>
                    <a:pt x="0" y="269019"/>
                  </a:moveTo>
                  <a:lnTo>
                    <a:pt x="5467" y="134509"/>
                  </a:lnTo>
                  <a:lnTo>
                    <a:pt x="1093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4867958" y="5827830"/>
              <a:ext cx="3645" cy="269217"/>
            </a:xfrm>
            <a:custGeom>
              <a:avLst/>
              <a:pathLst>
                <a:path w="3645" h="269217">
                  <a:moveTo>
                    <a:pt x="0" y="269217"/>
                  </a:moveTo>
                  <a:lnTo>
                    <a:pt x="1822" y="134608"/>
                  </a:lnTo>
                  <a:lnTo>
                    <a:pt x="364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4824208" y="5827830"/>
              <a:ext cx="1822" cy="134608"/>
            </a:xfrm>
            <a:custGeom>
              <a:avLst/>
              <a:pathLst>
                <a:path w="1822" h="134608">
                  <a:moveTo>
                    <a:pt x="1822" y="1346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4776831" y="5829113"/>
              <a:ext cx="5467" cy="134509"/>
            </a:xfrm>
            <a:custGeom>
              <a:avLst/>
              <a:pathLst>
                <a:path w="5467" h="134509">
                  <a:moveTo>
                    <a:pt x="5467" y="13450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4729505" y="5831679"/>
              <a:ext cx="18215" cy="268624"/>
            </a:xfrm>
            <a:custGeom>
              <a:avLst/>
              <a:pathLst>
                <a:path w="18215" h="268624">
                  <a:moveTo>
                    <a:pt x="18215" y="268624"/>
                  </a:moveTo>
                  <a:lnTo>
                    <a:pt x="9107" y="134312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4682266" y="5835525"/>
              <a:ext cx="25483" cy="268033"/>
            </a:xfrm>
            <a:custGeom>
              <a:avLst/>
              <a:pathLst>
                <a:path w="25483" h="268033">
                  <a:moveTo>
                    <a:pt x="25483" y="268033"/>
                  </a:moveTo>
                  <a:lnTo>
                    <a:pt x="12741" y="134016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4635149" y="5840650"/>
              <a:ext cx="16365" cy="133622"/>
            </a:xfrm>
            <a:custGeom>
              <a:avLst/>
              <a:pathLst>
                <a:path w="16365" h="133622">
                  <a:moveTo>
                    <a:pt x="16365" y="13362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4588187" y="5847048"/>
              <a:ext cx="19978" cy="133130"/>
            </a:xfrm>
            <a:custGeom>
              <a:avLst/>
              <a:pathLst>
                <a:path w="19978" h="133130">
                  <a:moveTo>
                    <a:pt x="19978" y="13313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4541416" y="5854716"/>
              <a:ext cx="23576" cy="132540"/>
            </a:xfrm>
            <a:custGeom>
              <a:avLst/>
              <a:pathLst>
                <a:path w="23576" h="132540">
                  <a:moveTo>
                    <a:pt x="23576" y="13254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4494870" y="5863647"/>
              <a:ext cx="27156" cy="131853"/>
            </a:xfrm>
            <a:custGeom>
              <a:avLst/>
              <a:pathLst>
                <a:path w="27156" h="131853">
                  <a:moveTo>
                    <a:pt x="27156" y="13185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4448583" y="5873836"/>
              <a:ext cx="61434" cy="262139"/>
            </a:xfrm>
            <a:custGeom>
              <a:avLst/>
              <a:pathLst>
                <a:path w="61434" h="262139">
                  <a:moveTo>
                    <a:pt x="61434" y="262139"/>
                  </a:moveTo>
                  <a:lnTo>
                    <a:pt x="30717" y="131069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4402589" y="5885274"/>
              <a:ext cx="68510" cy="260379"/>
            </a:xfrm>
            <a:custGeom>
              <a:avLst/>
              <a:pathLst>
                <a:path w="68510" h="260379">
                  <a:moveTo>
                    <a:pt x="68510" y="260379"/>
                  </a:moveTo>
                  <a:lnTo>
                    <a:pt x="34255" y="130189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4356921" y="5897954"/>
              <a:ext cx="37768" cy="129214"/>
            </a:xfrm>
            <a:custGeom>
              <a:avLst/>
              <a:pathLst>
                <a:path w="37768" h="129214">
                  <a:moveTo>
                    <a:pt x="37768" y="12921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4311614" y="5911865"/>
              <a:ext cx="41253" cy="128144"/>
            </a:xfrm>
            <a:custGeom>
              <a:avLst/>
              <a:pathLst>
                <a:path w="41253" h="128144">
                  <a:moveTo>
                    <a:pt x="41253" y="12814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4266700" y="5926999"/>
              <a:ext cx="44708" cy="126980"/>
            </a:xfrm>
            <a:custGeom>
              <a:avLst/>
              <a:pathLst>
                <a:path w="44708" h="126980">
                  <a:moveTo>
                    <a:pt x="44708" y="12698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4222212" y="5943343"/>
              <a:ext cx="48130" cy="125722"/>
            </a:xfrm>
            <a:custGeom>
              <a:avLst/>
              <a:pathLst>
                <a:path w="48130" h="125722">
                  <a:moveTo>
                    <a:pt x="48130" y="12572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4178183" y="5960885"/>
              <a:ext cx="51517" cy="124373"/>
            </a:xfrm>
            <a:custGeom>
              <a:avLst/>
              <a:pathLst>
                <a:path w="51517" h="124373">
                  <a:moveTo>
                    <a:pt x="51517" y="12437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4134645" y="5979614"/>
              <a:ext cx="54866" cy="122932"/>
            </a:xfrm>
            <a:custGeom>
              <a:avLst/>
              <a:pathLst>
                <a:path w="54866" h="122932">
                  <a:moveTo>
                    <a:pt x="54866" y="1229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4091630" y="5999515"/>
              <a:ext cx="58175" cy="121401"/>
            </a:xfrm>
            <a:custGeom>
              <a:avLst/>
              <a:pathLst>
                <a:path w="58175" h="121401">
                  <a:moveTo>
                    <a:pt x="58175" y="12140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4049170" y="6020573"/>
              <a:ext cx="61441" cy="119782"/>
            </a:xfrm>
            <a:custGeom>
              <a:avLst/>
              <a:pathLst>
                <a:path w="61441" h="119782">
                  <a:moveTo>
                    <a:pt x="61441" y="11978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4007296" y="6042773"/>
              <a:ext cx="129324" cy="236148"/>
            </a:xfrm>
            <a:custGeom>
              <a:avLst/>
              <a:pathLst>
                <a:path w="129324" h="236148">
                  <a:moveTo>
                    <a:pt x="129324" y="236148"/>
                  </a:moveTo>
                  <a:lnTo>
                    <a:pt x="64662" y="118074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966038" y="6066099"/>
              <a:ext cx="67835" cy="116280"/>
            </a:xfrm>
            <a:custGeom>
              <a:avLst/>
              <a:pathLst>
                <a:path w="67835" h="116280">
                  <a:moveTo>
                    <a:pt x="67835" y="11628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3925427" y="6090534"/>
              <a:ext cx="70959" cy="114400"/>
            </a:xfrm>
            <a:custGeom>
              <a:avLst/>
              <a:pathLst>
                <a:path w="70959" h="114400">
                  <a:moveTo>
                    <a:pt x="70959" y="11440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885493" y="6116060"/>
              <a:ext cx="148063" cy="224873"/>
            </a:xfrm>
            <a:custGeom>
              <a:avLst/>
              <a:pathLst>
                <a:path w="148063" h="224873">
                  <a:moveTo>
                    <a:pt x="148063" y="224873"/>
                  </a:moveTo>
                  <a:lnTo>
                    <a:pt x="74031" y="112436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846264" y="6142657"/>
              <a:ext cx="154098" cy="220782"/>
            </a:xfrm>
            <a:custGeom>
              <a:avLst/>
              <a:pathLst>
                <a:path w="154098" h="220782">
                  <a:moveTo>
                    <a:pt x="154098" y="220782"/>
                  </a:moveTo>
                  <a:lnTo>
                    <a:pt x="77049" y="110391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807770" y="6170307"/>
              <a:ext cx="160020" cy="216528"/>
            </a:xfrm>
            <a:custGeom>
              <a:avLst/>
              <a:pathLst>
                <a:path w="160020" h="216528">
                  <a:moveTo>
                    <a:pt x="160020" y="216528"/>
                  </a:moveTo>
                  <a:lnTo>
                    <a:pt x="80010" y="108264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770039" y="6198990"/>
              <a:ext cx="165825" cy="212115"/>
            </a:xfrm>
            <a:custGeom>
              <a:avLst/>
              <a:pathLst>
                <a:path w="165825" h="212115">
                  <a:moveTo>
                    <a:pt x="165825" y="212115"/>
                  </a:moveTo>
                  <a:lnTo>
                    <a:pt x="82912" y="106057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733099" y="6228683"/>
              <a:ext cx="85754" cy="103773"/>
            </a:xfrm>
            <a:custGeom>
              <a:avLst/>
              <a:pathLst>
                <a:path w="85754" h="103773">
                  <a:moveTo>
                    <a:pt x="85754" y="10377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696976" y="6259366"/>
              <a:ext cx="88533" cy="101413"/>
            </a:xfrm>
            <a:custGeom>
              <a:avLst/>
              <a:pathLst>
                <a:path w="88533" h="101413">
                  <a:moveTo>
                    <a:pt x="88533" y="10141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661697" y="6291016"/>
              <a:ext cx="91246" cy="98978"/>
            </a:xfrm>
            <a:custGeom>
              <a:avLst/>
              <a:pathLst>
                <a:path w="91246" h="98978">
                  <a:moveTo>
                    <a:pt x="91246" y="9897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3627289" y="6323610"/>
              <a:ext cx="93893" cy="96471"/>
            </a:xfrm>
            <a:custGeom>
              <a:avLst/>
              <a:pathLst>
                <a:path w="93893" h="96471">
                  <a:moveTo>
                    <a:pt x="93893" y="9647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3593775" y="6357123"/>
              <a:ext cx="96471" cy="93893"/>
            </a:xfrm>
            <a:custGeom>
              <a:avLst/>
              <a:pathLst>
                <a:path w="96471" h="93893">
                  <a:moveTo>
                    <a:pt x="96471" y="9389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561182" y="6391532"/>
              <a:ext cx="98978" cy="91246"/>
            </a:xfrm>
            <a:custGeom>
              <a:avLst/>
              <a:pathLst>
                <a:path w="98978" h="91246">
                  <a:moveTo>
                    <a:pt x="98978" y="9124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29532" y="6426811"/>
              <a:ext cx="101413" cy="88533"/>
            </a:xfrm>
            <a:custGeom>
              <a:avLst/>
              <a:pathLst>
                <a:path w="101413" h="88533">
                  <a:moveTo>
                    <a:pt x="101413" y="885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3498849" y="6462934"/>
              <a:ext cx="103773" cy="85754"/>
            </a:xfrm>
            <a:custGeom>
              <a:avLst/>
              <a:pathLst>
                <a:path w="103773" h="85754">
                  <a:moveTo>
                    <a:pt x="103773" y="8575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3469155" y="6499874"/>
              <a:ext cx="106057" cy="82912"/>
            </a:xfrm>
            <a:custGeom>
              <a:avLst/>
              <a:pathLst>
                <a:path w="106057" h="82912">
                  <a:moveTo>
                    <a:pt x="106057" y="8291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3440473" y="6537605"/>
              <a:ext cx="108264" cy="80010"/>
            </a:xfrm>
            <a:custGeom>
              <a:avLst/>
              <a:pathLst>
                <a:path w="108264" h="80010">
                  <a:moveTo>
                    <a:pt x="108264" y="8001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3412823" y="6576099"/>
              <a:ext cx="110391" cy="77049"/>
            </a:xfrm>
            <a:custGeom>
              <a:avLst/>
              <a:pathLst>
                <a:path w="110391" h="77049">
                  <a:moveTo>
                    <a:pt x="110391" y="7704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3386225" y="6615327"/>
              <a:ext cx="112436" cy="74031"/>
            </a:xfrm>
            <a:custGeom>
              <a:avLst/>
              <a:pathLst>
                <a:path w="112436" h="74031">
                  <a:moveTo>
                    <a:pt x="112436" y="7403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3360700" y="6655262"/>
              <a:ext cx="114400" cy="70959"/>
            </a:xfrm>
            <a:custGeom>
              <a:avLst/>
              <a:pathLst>
                <a:path w="114400" h="70959">
                  <a:moveTo>
                    <a:pt x="114400" y="7095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3336265" y="6695873"/>
              <a:ext cx="116280" cy="67835"/>
            </a:xfrm>
            <a:custGeom>
              <a:avLst/>
              <a:pathLst>
                <a:path w="116280" h="67835">
                  <a:moveTo>
                    <a:pt x="116280" y="6783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3312939" y="6737130"/>
              <a:ext cx="236148" cy="129324"/>
            </a:xfrm>
            <a:custGeom>
              <a:avLst/>
              <a:pathLst>
                <a:path w="236148" h="129324">
                  <a:moveTo>
                    <a:pt x="236148" y="129324"/>
                  </a:moveTo>
                  <a:lnTo>
                    <a:pt x="118074" y="64662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3290738" y="6779005"/>
              <a:ext cx="239564" cy="122882"/>
            </a:xfrm>
            <a:custGeom>
              <a:avLst/>
              <a:pathLst>
                <a:path w="239564" h="122882">
                  <a:moveTo>
                    <a:pt x="239564" y="122882"/>
                  </a:moveTo>
                  <a:lnTo>
                    <a:pt x="119782" y="61441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3269680" y="6821465"/>
              <a:ext cx="242803" cy="116350"/>
            </a:xfrm>
            <a:custGeom>
              <a:avLst/>
              <a:pathLst>
                <a:path w="242803" h="116350">
                  <a:moveTo>
                    <a:pt x="242803" y="116350"/>
                  </a:moveTo>
                  <a:lnTo>
                    <a:pt x="121401" y="58175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3249779" y="6864479"/>
              <a:ext cx="245865" cy="109732"/>
            </a:xfrm>
            <a:custGeom>
              <a:avLst/>
              <a:pathLst>
                <a:path w="245865" h="109732">
                  <a:moveTo>
                    <a:pt x="245865" y="109732"/>
                  </a:moveTo>
                  <a:lnTo>
                    <a:pt x="122932" y="54866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3231051" y="6908017"/>
              <a:ext cx="248746" cy="103034"/>
            </a:xfrm>
            <a:custGeom>
              <a:avLst/>
              <a:pathLst>
                <a:path w="248746" h="103034">
                  <a:moveTo>
                    <a:pt x="248746" y="103034"/>
                  </a:moveTo>
                  <a:lnTo>
                    <a:pt x="124373" y="51517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3213508" y="6952046"/>
              <a:ext cx="251445" cy="96260"/>
            </a:xfrm>
            <a:custGeom>
              <a:avLst/>
              <a:pathLst>
                <a:path w="251445" h="96260">
                  <a:moveTo>
                    <a:pt x="251445" y="96260"/>
                  </a:moveTo>
                  <a:lnTo>
                    <a:pt x="125722" y="48130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3197164" y="6996534"/>
              <a:ext cx="253960" cy="89416"/>
            </a:xfrm>
            <a:custGeom>
              <a:avLst/>
              <a:pathLst>
                <a:path w="253960" h="89416">
                  <a:moveTo>
                    <a:pt x="253960" y="89416"/>
                  </a:moveTo>
                  <a:lnTo>
                    <a:pt x="126980" y="44708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182031" y="7041449"/>
              <a:ext cx="256288" cy="82506"/>
            </a:xfrm>
            <a:custGeom>
              <a:avLst/>
              <a:pathLst>
                <a:path w="256288" h="82506">
                  <a:moveTo>
                    <a:pt x="256288" y="82506"/>
                  </a:moveTo>
                  <a:lnTo>
                    <a:pt x="128144" y="41253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168119" y="7086756"/>
              <a:ext cx="258428" cy="75536"/>
            </a:xfrm>
            <a:custGeom>
              <a:avLst/>
              <a:pathLst>
                <a:path w="258428" h="75536">
                  <a:moveTo>
                    <a:pt x="258428" y="75536"/>
                  </a:moveTo>
                  <a:lnTo>
                    <a:pt x="129214" y="37768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155439" y="7132424"/>
              <a:ext cx="260379" cy="68510"/>
            </a:xfrm>
            <a:custGeom>
              <a:avLst/>
              <a:pathLst>
                <a:path w="260379" h="68510">
                  <a:moveTo>
                    <a:pt x="260379" y="68510"/>
                  </a:moveTo>
                  <a:lnTo>
                    <a:pt x="130189" y="34255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144001" y="7178418"/>
              <a:ext cx="262139" cy="61434"/>
            </a:xfrm>
            <a:custGeom>
              <a:avLst/>
              <a:pathLst>
                <a:path w="262139" h="61434">
                  <a:moveTo>
                    <a:pt x="262139" y="61434"/>
                  </a:moveTo>
                  <a:lnTo>
                    <a:pt x="131069" y="30717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133813" y="7224705"/>
              <a:ext cx="263706" cy="54313"/>
            </a:xfrm>
            <a:custGeom>
              <a:avLst/>
              <a:pathLst>
                <a:path w="263706" h="54313">
                  <a:moveTo>
                    <a:pt x="263706" y="54313"/>
                  </a:moveTo>
                  <a:lnTo>
                    <a:pt x="131853" y="27156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124881" y="7271251"/>
              <a:ext cx="265080" cy="47152"/>
            </a:xfrm>
            <a:custGeom>
              <a:avLst/>
              <a:pathLst>
                <a:path w="265080" h="47152">
                  <a:moveTo>
                    <a:pt x="265080" y="47152"/>
                  </a:moveTo>
                  <a:lnTo>
                    <a:pt x="132540" y="23576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117213" y="7318022"/>
              <a:ext cx="133130" cy="19978"/>
            </a:xfrm>
            <a:custGeom>
              <a:avLst/>
              <a:pathLst>
                <a:path w="133130" h="19978">
                  <a:moveTo>
                    <a:pt x="133130" y="1997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110815" y="7364983"/>
              <a:ext cx="133622" cy="16365"/>
            </a:xfrm>
            <a:custGeom>
              <a:avLst/>
              <a:pathLst>
                <a:path w="133622" h="16365">
                  <a:moveTo>
                    <a:pt x="133622" y="1636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105691" y="7412101"/>
              <a:ext cx="134016" cy="12741"/>
            </a:xfrm>
            <a:custGeom>
              <a:avLst/>
              <a:pathLst>
                <a:path w="134016" h="12741">
                  <a:moveTo>
                    <a:pt x="134016" y="1274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101844" y="7459340"/>
              <a:ext cx="134312" cy="9107"/>
            </a:xfrm>
            <a:custGeom>
              <a:avLst/>
              <a:pathLst>
                <a:path w="134312" h="9107">
                  <a:moveTo>
                    <a:pt x="134312" y="910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099278" y="7506665"/>
              <a:ext cx="134509" cy="5467"/>
            </a:xfrm>
            <a:custGeom>
              <a:avLst/>
              <a:pathLst>
                <a:path w="134509" h="5467">
                  <a:moveTo>
                    <a:pt x="134509" y="546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097995" y="7554043"/>
              <a:ext cx="134608" cy="1822"/>
            </a:xfrm>
            <a:custGeom>
              <a:avLst/>
              <a:pathLst>
                <a:path w="134608" h="1822">
                  <a:moveTo>
                    <a:pt x="134608" y="182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097995" y="7599615"/>
              <a:ext cx="134608" cy="1822"/>
            </a:xfrm>
            <a:custGeom>
              <a:avLst/>
              <a:pathLst>
                <a:path w="134608" h="1822">
                  <a:moveTo>
                    <a:pt x="134608" y="0"/>
                  </a:moveTo>
                  <a:lnTo>
                    <a:pt x="0" y="182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3099278" y="7643349"/>
              <a:ext cx="134509" cy="5467"/>
            </a:xfrm>
            <a:custGeom>
              <a:avLst/>
              <a:pathLst>
                <a:path w="134509" h="5467">
                  <a:moveTo>
                    <a:pt x="134509" y="0"/>
                  </a:moveTo>
                  <a:lnTo>
                    <a:pt x="0" y="546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3101844" y="7659711"/>
              <a:ext cx="537249" cy="36431"/>
            </a:xfrm>
            <a:custGeom>
              <a:avLst/>
              <a:pathLst>
                <a:path w="537249" h="36431">
                  <a:moveTo>
                    <a:pt x="537249" y="0"/>
                  </a:moveTo>
                  <a:lnTo>
                    <a:pt x="429799" y="7286"/>
                  </a:lnTo>
                  <a:lnTo>
                    <a:pt x="322349" y="14572"/>
                  </a:lnTo>
                  <a:lnTo>
                    <a:pt x="214899" y="21858"/>
                  </a:lnTo>
                  <a:lnTo>
                    <a:pt x="107449" y="29144"/>
                  </a:lnTo>
                  <a:lnTo>
                    <a:pt x="0" y="3643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3105691" y="7705156"/>
              <a:ext cx="402049" cy="38224"/>
            </a:xfrm>
            <a:custGeom>
              <a:avLst/>
              <a:pathLst>
                <a:path w="402049" h="38224">
                  <a:moveTo>
                    <a:pt x="402049" y="0"/>
                  </a:moveTo>
                  <a:lnTo>
                    <a:pt x="268033" y="12741"/>
                  </a:lnTo>
                  <a:lnTo>
                    <a:pt x="134016" y="25483"/>
                  </a:lnTo>
                  <a:lnTo>
                    <a:pt x="0" y="382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3110815" y="7741400"/>
              <a:ext cx="400867" cy="49097"/>
            </a:xfrm>
            <a:custGeom>
              <a:avLst/>
              <a:pathLst>
                <a:path w="400867" h="49097">
                  <a:moveTo>
                    <a:pt x="400867" y="0"/>
                  </a:moveTo>
                  <a:lnTo>
                    <a:pt x="267244" y="16365"/>
                  </a:lnTo>
                  <a:lnTo>
                    <a:pt x="133622" y="32731"/>
                  </a:lnTo>
                  <a:lnTo>
                    <a:pt x="0" y="4909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3117213" y="7777524"/>
              <a:ext cx="399390" cy="59935"/>
            </a:xfrm>
            <a:custGeom>
              <a:avLst/>
              <a:pathLst>
                <a:path w="399390" h="59935">
                  <a:moveTo>
                    <a:pt x="399390" y="0"/>
                  </a:moveTo>
                  <a:lnTo>
                    <a:pt x="266260" y="19978"/>
                  </a:lnTo>
                  <a:lnTo>
                    <a:pt x="133130" y="39956"/>
                  </a:lnTo>
                  <a:lnTo>
                    <a:pt x="0" y="5993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3124881" y="7813502"/>
              <a:ext cx="397621" cy="70728"/>
            </a:xfrm>
            <a:custGeom>
              <a:avLst/>
              <a:pathLst>
                <a:path w="397621" h="70728">
                  <a:moveTo>
                    <a:pt x="397621" y="0"/>
                  </a:moveTo>
                  <a:lnTo>
                    <a:pt x="265080" y="23576"/>
                  </a:lnTo>
                  <a:lnTo>
                    <a:pt x="132540" y="47152"/>
                  </a:lnTo>
                  <a:lnTo>
                    <a:pt x="0" y="7072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3133813" y="7849307"/>
              <a:ext cx="395560" cy="81469"/>
            </a:xfrm>
            <a:custGeom>
              <a:avLst/>
              <a:pathLst>
                <a:path w="395560" h="81469">
                  <a:moveTo>
                    <a:pt x="395560" y="0"/>
                  </a:moveTo>
                  <a:lnTo>
                    <a:pt x="263706" y="27156"/>
                  </a:lnTo>
                  <a:lnTo>
                    <a:pt x="131853" y="54313"/>
                  </a:lnTo>
                  <a:lnTo>
                    <a:pt x="0" y="8146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3144001" y="7915629"/>
              <a:ext cx="262139" cy="61434"/>
            </a:xfrm>
            <a:custGeom>
              <a:avLst/>
              <a:pathLst>
                <a:path w="262139" h="61434">
                  <a:moveTo>
                    <a:pt x="262139" y="0"/>
                  </a:moveTo>
                  <a:lnTo>
                    <a:pt x="131069" y="30717"/>
                  </a:lnTo>
                  <a:lnTo>
                    <a:pt x="0" y="6143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3155439" y="7988803"/>
              <a:ext cx="130189" cy="34255"/>
            </a:xfrm>
            <a:custGeom>
              <a:avLst/>
              <a:pathLst>
                <a:path w="130189" h="34255">
                  <a:moveTo>
                    <a:pt x="130189" y="0"/>
                  </a:moveTo>
                  <a:lnTo>
                    <a:pt x="0" y="3425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3168119" y="8030957"/>
              <a:ext cx="129214" cy="37768"/>
            </a:xfrm>
            <a:custGeom>
              <a:avLst/>
              <a:pathLst>
                <a:path w="129214" h="37768">
                  <a:moveTo>
                    <a:pt x="129214" y="0"/>
                  </a:moveTo>
                  <a:lnTo>
                    <a:pt x="0" y="3776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3182031" y="8031526"/>
              <a:ext cx="256288" cy="82506"/>
            </a:xfrm>
            <a:custGeom>
              <a:avLst/>
              <a:pathLst>
                <a:path w="256288" h="82506">
                  <a:moveTo>
                    <a:pt x="256288" y="0"/>
                  </a:moveTo>
                  <a:lnTo>
                    <a:pt x="128144" y="41253"/>
                  </a:lnTo>
                  <a:lnTo>
                    <a:pt x="0" y="8250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3197164" y="8114239"/>
              <a:ext cx="126980" cy="44708"/>
            </a:xfrm>
            <a:custGeom>
              <a:avLst/>
              <a:pathLst>
                <a:path w="126980" h="44708">
                  <a:moveTo>
                    <a:pt x="126980" y="0"/>
                  </a:moveTo>
                  <a:lnTo>
                    <a:pt x="0" y="447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213508" y="8155305"/>
              <a:ext cx="125722" cy="48130"/>
            </a:xfrm>
            <a:custGeom>
              <a:avLst/>
              <a:pathLst>
                <a:path w="125722" h="48130">
                  <a:moveTo>
                    <a:pt x="125722" y="0"/>
                  </a:moveTo>
                  <a:lnTo>
                    <a:pt x="0" y="4813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231051" y="8195947"/>
              <a:ext cx="124373" cy="51517"/>
            </a:xfrm>
            <a:custGeom>
              <a:avLst/>
              <a:pathLst>
                <a:path w="124373" h="51517">
                  <a:moveTo>
                    <a:pt x="124373" y="0"/>
                  </a:moveTo>
                  <a:lnTo>
                    <a:pt x="0" y="5151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249779" y="7852072"/>
              <a:ext cx="983462" cy="438930"/>
            </a:xfrm>
            <a:custGeom>
              <a:avLst/>
              <a:pathLst>
                <a:path w="983462" h="438930">
                  <a:moveTo>
                    <a:pt x="983462" y="0"/>
                  </a:moveTo>
                  <a:lnTo>
                    <a:pt x="885116" y="43893"/>
                  </a:lnTo>
                  <a:lnTo>
                    <a:pt x="786770" y="87786"/>
                  </a:lnTo>
                  <a:lnTo>
                    <a:pt x="688423" y="131679"/>
                  </a:lnTo>
                  <a:lnTo>
                    <a:pt x="590077" y="175572"/>
                  </a:lnTo>
                  <a:lnTo>
                    <a:pt x="491731" y="219465"/>
                  </a:lnTo>
                  <a:lnTo>
                    <a:pt x="393385" y="263358"/>
                  </a:lnTo>
                  <a:lnTo>
                    <a:pt x="295038" y="307251"/>
                  </a:lnTo>
                  <a:lnTo>
                    <a:pt x="196692" y="351144"/>
                  </a:lnTo>
                  <a:lnTo>
                    <a:pt x="98346" y="395037"/>
                  </a:lnTo>
                  <a:lnTo>
                    <a:pt x="0" y="43893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3269680" y="8275842"/>
              <a:ext cx="121401" cy="58175"/>
            </a:xfrm>
            <a:custGeom>
              <a:avLst/>
              <a:pathLst>
                <a:path w="121401" h="58175">
                  <a:moveTo>
                    <a:pt x="121401" y="0"/>
                  </a:moveTo>
                  <a:lnTo>
                    <a:pt x="0" y="5817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3290738" y="8315036"/>
              <a:ext cx="119782" cy="61441"/>
            </a:xfrm>
            <a:custGeom>
              <a:avLst/>
              <a:pathLst>
                <a:path w="119782" h="61441">
                  <a:moveTo>
                    <a:pt x="119782" y="0"/>
                  </a:moveTo>
                  <a:lnTo>
                    <a:pt x="0" y="6144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3312939" y="8353689"/>
              <a:ext cx="118074" cy="64662"/>
            </a:xfrm>
            <a:custGeom>
              <a:avLst/>
              <a:pathLst>
                <a:path w="118074" h="64662">
                  <a:moveTo>
                    <a:pt x="118074" y="0"/>
                  </a:moveTo>
                  <a:lnTo>
                    <a:pt x="0" y="646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3336265" y="8391773"/>
              <a:ext cx="116280" cy="67835"/>
            </a:xfrm>
            <a:custGeom>
              <a:avLst/>
              <a:pathLst>
                <a:path w="116280" h="67835">
                  <a:moveTo>
                    <a:pt x="116280" y="0"/>
                  </a:moveTo>
                  <a:lnTo>
                    <a:pt x="0" y="6783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3360700" y="8429260"/>
              <a:ext cx="114400" cy="70959"/>
            </a:xfrm>
            <a:custGeom>
              <a:avLst/>
              <a:pathLst>
                <a:path w="114400" h="70959">
                  <a:moveTo>
                    <a:pt x="114400" y="0"/>
                  </a:moveTo>
                  <a:lnTo>
                    <a:pt x="0" y="7095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3386225" y="8466122"/>
              <a:ext cx="112436" cy="74031"/>
            </a:xfrm>
            <a:custGeom>
              <a:avLst/>
              <a:pathLst>
                <a:path w="112436" h="74031">
                  <a:moveTo>
                    <a:pt x="112436" y="0"/>
                  </a:moveTo>
                  <a:lnTo>
                    <a:pt x="0" y="7403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3412823" y="8502333"/>
              <a:ext cx="110391" cy="77049"/>
            </a:xfrm>
            <a:custGeom>
              <a:avLst/>
              <a:pathLst>
                <a:path w="110391" h="77049">
                  <a:moveTo>
                    <a:pt x="110391" y="0"/>
                  </a:moveTo>
                  <a:lnTo>
                    <a:pt x="0" y="7704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440473" y="8537866"/>
              <a:ext cx="108264" cy="80010"/>
            </a:xfrm>
            <a:custGeom>
              <a:avLst/>
              <a:pathLst>
                <a:path w="108264" h="80010">
                  <a:moveTo>
                    <a:pt x="108264" y="0"/>
                  </a:moveTo>
                  <a:lnTo>
                    <a:pt x="0" y="8001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469155" y="8572695"/>
              <a:ext cx="106057" cy="82912"/>
            </a:xfrm>
            <a:custGeom>
              <a:avLst/>
              <a:pathLst>
                <a:path w="106057" h="82912">
                  <a:moveTo>
                    <a:pt x="106057" y="0"/>
                  </a:moveTo>
                  <a:lnTo>
                    <a:pt x="0" y="8291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498849" y="8521039"/>
              <a:ext cx="207547" cy="171508"/>
            </a:xfrm>
            <a:custGeom>
              <a:avLst/>
              <a:pathLst>
                <a:path w="207547" h="171508">
                  <a:moveTo>
                    <a:pt x="207547" y="0"/>
                  </a:moveTo>
                  <a:lnTo>
                    <a:pt x="103773" y="85754"/>
                  </a:lnTo>
                  <a:lnTo>
                    <a:pt x="0" y="1715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529532" y="8551604"/>
              <a:ext cx="202826" cy="177066"/>
            </a:xfrm>
            <a:custGeom>
              <a:avLst/>
              <a:pathLst>
                <a:path w="202826" h="177066">
                  <a:moveTo>
                    <a:pt x="202826" y="0"/>
                  </a:moveTo>
                  <a:lnTo>
                    <a:pt x="101413" y="88533"/>
                  </a:lnTo>
                  <a:lnTo>
                    <a:pt x="0" y="1770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561182" y="8581456"/>
              <a:ext cx="197957" cy="182493"/>
            </a:xfrm>
            <a:custGeom>
              <a:avLst/>
              <a:pathLst>
                <a:path w="197957" h="182493">
                  <a:moveTo>
                    <a:pt x="197957" y="0"/>
                  </a:moveTo>
                  <a:lnTo>
                    <a:pt x="98978" y="91246"/>
                  </a:lnTo>
                  <a:lnTo>
                    <a:pt x="0" y="18249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3593775" y="8704464"/>
              <a:ext cx="96471" cy="93893"/>
            </a:xfrm>
            <a:custGeom>
              <a:avLst/>
              <a:pathLst>
                <a:path w="96471" h="93893">
                  <a:moveTo>
                    <a:pt x="96471" y="0"/>
                  </a:moveTo>
                  <a:lnTo>
                    <a:pt x="0" y="9389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3627289" y="8735400"/>
              <a:ext cx="93893" cy="96471"/>
            </a:xfrm>
            <a:custGeom>
              <a:avLst/>
              <a:pathLst>
                <a:path w="93893" h="96471">
                  <a:moveTo>
                    <a:pt x="93893" y="0"/>
                  </a:moveTo>
                  <a:lnTo>
                    <a:pt x="0" y="9647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3661697" y="8765486"/>
              <a:ext cx="91246" cy="98978"/>
            </a:xfrm>
            <a:custGeom>
              <a:avLst/>
              <a:pathLst>
                <a:path w="91246" h="98978">
                  <a:moveTo>
                    <a:pt x="91246" y="0"/>
                  </a:moveTo>
                  <a:lnTo>
                    <a:pt x="0" y="9897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3696976" y="8794702"/>
              <a:ext cx="88533" cy="101413"/>
            </a:xfrm>
            <a:custGeom>
              <a:avLst/>
              <a:pathLst>
                <a:path w="88533" h="101413">
                  <a:moveTo>
                    <a:pt x="88533" y="0"/>
                  </a:moveTo>
                  <a:lnTo>
                    <a:pt x="0" y="10141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3733099" y="8823024"/>
              <a:ext cx="85754" cy="103773"/>
            </a:xfrm>
            <a:custGeom>
              <a:avLst/>
              <a:pathLst>
                <a:path w="85754" h="103773">
                  <a:moveTo>
                    <a:pt x="85754" y="0"/>
                  </a:moveTo>
                  <a:lnTo>
                    <a:pt x="0" y="10377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3770039" y="8850434"/>
              <a:ext cx="82912" cy="106057"/>
            </a:xfrm>
            <a:custGeom>
              <a:avLst/>
              <a:pathLst>
                <a:path w="82912" h="106057">
                  <a:moveTo>
                    <a:pt x="82912" y="0"/>
                  </a:moveTo>
                  <a:lnTo>
                    <a:pt x="0" y="10605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3807770" y="8768646"/>
              <a:ext cx="160020" cy="216528"/>
            </a:xfrm>
            <a:custGeom>
              <a:avLst/>
              <a:pathLst>
                <a:path w="160020" h="216528">
                  <a:moveTo>
                    <a:pt x="160020" y="0"/>
                  </a:moveTo>
                  <a:lnTo>
                    <a:pt x="80010" y="108264"/>
                  </a:lnTo>
                  <a:lnTo>
                    <a:pt x="0" y="21652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3846264" y="8571260"/>
              <a:ext cx="308197" cy="441564"/>
            </a:xfrm>
            <a:custGeom>
              <a:avLst/>
              <a:pathLst>
                <a:path w="308197" h="441564">
                  <a:moveTo>
                    <a:pt x="308197" y="0"/>
                  </a:moveTo>
                  <a:lnTo>
                    <a:pt x="246557" y="88312"/>
                  </a:lnTo>
                  <a:lnTo>
                    <a:pt x="184918" y="176625"/>
                  </a:lnTo>
                  <a:lnTo>
                    <a:pt x="123278" y="264938"/>
                  </a:lnTo>
                  <a:lnTo>
                    <a:pt x="61639" y="353251"/>
                  </a:lnTo>
                  <a:lnTo>
                    <a:pt x="0" y="44156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3885493" y="8926985"/>
              <a:ext cx="74031" cy="112436"/>
            </a:xfrm>
            <a:custGeom>
              <a:avLst/>
              <a:pathLst>
                <a:path w="74031" h="112436">
                  <a:moveTo>
                    <a:pt x="74031" y="0"/>
                  </a:moveTo>
                  <a:lnTo>
                    <a:pt x="0" y="11243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3925427" y="8950547"/>
              <a:ext cx="70959" cy="114400"/>
            </a:xfrm>
            <a:custGeom>
              <a:avLst/>
              <a:pathLst>
                <a:path w="70959" h="114400">
                  <a:moveTo>
                    <a:pt x="70959" y="0"/>
                  </a:moveTo>
                  <a:lnTo>
                    <a:pt x="0" y="11440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966038" y="8973102"/>
              <a:ext cx="67835" cy="116280"/>
            </a:xfrm>
            <a:custGeom>
              <a:avLst/>
              <a:pathLst>
                <a:path w="67835" h="116280">
                  <a:moveTo>
                    <a:pt x="67835" y="0"/>
                  </a:moveTo>
                  <a:lnTo>
                    <a:pt x="0" y="11628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4007296" y="8994634"/>
              <a:ext cx="64662" cy="118074"/>
            </a:xfrm>
            <a:custGeom>
              <a:avLst/>
              <a:pathLst>
                <a:path w="64662" h="118074">
                  <a:moveTo>
                    <a:pt x="64662" y="0"/>
                  </a:moveTo>
                  <a:lnTo>
                    <a:pt x="0" y="11807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4049170" y="8655780"/>
              <a:ext cx="245764" cy="479128"/>
            </a:xfrm>
            <a:custGeom>
              <a:avLst/>
              <a:pathLst>
                <a:path w="245764" h="479128">
                  <a:moveTo>
                    <a:pt x="245764" y="0"/>
                  </a:moveTo>
                  <a:lnTo>
                    <a:pt x="196611" y="95825"/>
                  </a:lnTo>
                  <a:lnTo>
                    <a:pt x="147458" y="191651"/>
                  </a:lnTo>
                  <a:lnTo>
                    <a:pt x="98305" y="287477"/>
                  </a:lnTo>
                  <a:lnTo>
                    <a:pt x="49152" y="383302"/>
                  </a:lnTo>
                  <a:lnTo>
                    <a:pt x="0" y="47912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4091630" y="9034565"/>
              <a:ext cx="58175" cy="121401"/>
            </a:xfrm>
            <a:custGeom>
              <a:avLst/>
              <a:pathLst>
                <a:path w="58175" h="121401">
                  <a:moveTo>
                    <a:pt x="58175" y="0"/>
                  </a:moveTo>
                  <a:lnTo>
                    <a:pt x="0" y="12140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4134645" y="9052935"/>
              <a:ext cx="54866" cy="122932"/>
            </a:xfrm>
            <a:custGeom>
              <a:avLst/>
              <a:pathLst>
                <a:path w="54866" h="122932">
                  <a:moveTo>
                    <a:pt x="54866" y="0"/>
                  </a:moveTo>
                  <a:lnTo>
                    <a:pt x="0" y="1229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4178183" y="9070223"/>
              <a:ext cx="51517" cy="124373"/>
            </a:xfrm>
            <a:custGeom>
              <a:avLst/>
              <a:pathLst>
                <a:path w="51517" h="124373">
                  <a:moveTo>
                    <a:pt x="51517" y="0"/>
                  </a:moveTo>
                  <a:lnTo>
                    <a:pt x="0" y="12437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4222212" y="9086416"/>
              <a:ext cx="48130" cy="125722"/>
            </a:xfrm>
            <a:custGeom>
              <a:avLst/>
              <a:pathLst>
                <a:path w="48130" h="125722">
                  <a:moveTo>
                    <a:pt x="48130" y="0"/>
                  </a:moveTo>
                  <a:lnTo>
                    <a:pt x="0" y="12572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4266700" y="9101503"/>
              <a:ext cx="44708" cy="126980"/>
            </a:xfrm>
            <a:custGeom>
              <a:avLst/>
              <a:pathLst>
                <a:path w="44708" h="126980">
                  <a:moveTo>
                    <a:pt x="44708" y="0"/>
                  </a:moveTo>
                  <a:lnTo>
                    <a:pt x="0" y="12698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4311614" y="9115472"/>
              <a:ext cx="41253" cy="128144"/>
            </a:xfrm>
            <a:custGeom>
              <a:avLst/>
              <a:pathLst>
                <a:path w="41253" h="128144">
                  <a:moveTo>
                    <a:pt x="41253" y="0"/>
                  </a:moveTo>
                  <a:lnTo>
                    <a:pt x="0" y="12814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4356921" y="9128313"/>
              <a:ext cx="37768" cy="129214"/>
            </a:xfrm>
            <a:custGeom>
              <a:avLst/>
              <a:pathLst>
                <a:path w="37768" h="129214">
                  <a:moveTo>
                    <a:pt x="37768" y="0"/>
                  </a:moveTo>
                  <a:lnTo>
                    <a:pt x="0" y="12921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4402589" y="9009828"/>
              <a:ext cx="68510" cy="260379"/>
            </a:xfrm>
            <a:custGeom>
              <a:avLst/>
              <a:pathLst>
                <a:path w="68510" h="260379">
                  <a:moveTo>
                    <a:pt x="68510" y="0"/>
                  </a:moveTo>
                  <a:lnTo>
                    <a:pt x="34255" y="130189"/>
                  </a:lnTo>
                  <a:lnTo>
                    <a:pt x="0" y="26037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4448583" y="9019506"/>
              <a:ext cx="61434" cy="262139"/>
            </a:xfrm>
            <a:custGeom>
              <a:avLst/>
              <a:pathLst>
                <a:path w="61434" h="262139">
                  <a:moveTo>
                    <a:pt x="61434" y="0"/>
                  </a:moveTo>
                  <a:lnTo>
                    <a:pt x="30717" y="131069"/>
                  </a:lnTo>
                  <a:lnTo>
                    <a:pt x="0" y="26213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4494870" y="9028128"/>
              <a:ext cx="54313" cy="263706"/>
            </a:xfrm>
            <a:custGeom>
              <a:avLst/>
              <a:pathLst>
                <a:path w="54313" h="263706">
                  <a:moveTo>
                    <a:pt x="54313" y="0"/>
                  </a:moveTo>
                  <a:lnTo>
                    <a:pt x="27156" y="131853"/>
                  </a:lnTo>
                  <a:lnTo>
                    <a:pt x="0" y="26370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4541416" y="9035685"/>
              <a:ext cx="47152" cy="265080"/>
            </a:xfrm>
            <a:custGeom>
              <a:avLst/>
              <a:pathLst>
                <a:path w="47152" h="265080">
                  <a:moveTo>
                    <a:pt x="47152" y="0"/>
                  </a:moveTo>
                  <a:lnTo>
                    <a:pt x="23576" y="132540"/>
                  </a:lnTo>
                  <a:lnTo>
                    <a:pt x="0" y="26508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4588187" y="9042173"/>
              <a:ext cx="39956" cy="266260"/>
            </a:xfrm>
            <a:custGeom>
              <a:avLst/>
              <a:pathLst>
                <a:path w="39956" h="266260">
                  <a:moveTo>
                    <a:pt x="39956" y="0"/>
                  </a:moveTo>
                  <a:lnTo>
                    <a:pt x="19978" y="133130"/>
                  </a:lnTo>
                  <a:lnTo>
                    <a:pt x="0" y="26626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4635149" y="9047587"/>
              <a:ext cx="32731" cy="267244"/>
            </a:xfrm>
            <a:custGeom>
              <a:avLst/>
              <a:pathLst>
                <a:path w="32731" h="267244">
                  <a:moveTo>
                    <a:pt x="32731" y="0"/>
                  </a:moveTo>
                  <a:lnTo>
                    <a:pt x="16365" y="133622"/>
                  </a:lnTo>
                  <a:lnTo>
                    <a:pt x="0" y="26724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4682266" y="9051923"/>
              <a:ext cx="25483" cy="268033"/>
            </a:xfrm>
            <a:custGeom>
              <a:avLst/>
              <a:pathLst>
                <a:path w="25483" h="268033">
                  <a:moveTo>
                    <a:pt x="25483" y="0"/>
                  </a:moveTo>
                  <a:lnTo>
                    <a:pt x="12741" y="134016"/>
                  </a:lnTo>
                  <a:lnTo>
                    <a:pt x="0" y="2680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4729505" y="9055178"/>
              <a:ext cx="18215" cy="268624"/>
            </a:xfrm>
            <a:custGeom>
              <a:avLst/>
              <a:pathLst>
                <a:path w="18215" h="268624">
                  <a:moveTo>
                    <a:pt x="18215" y="0"/>
                  </a:moveTo>
                  <a:lnTo>
                    <a:pt x="9107" y="134312"/>
                  </a:lnTo>
                  <a:lnTo>
                    <a:pt x="0" y="2686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4776831" y="9057349"/>
              <a:ext cx="10934" cy="269019"/>
            </a:xfrm>
            <a:custGeom>
              <a:avLst/>
              <a:pathLst>
                <a:path w="10934" h="269019">
                  <a:moveTo>
                    <a:pt x="10934" y="0"/>
                  </a:moveTo>
                  <a:lnTo>
                    <a:pt x="5467" y="134509"/>
                  </a:lnTo>
                  <a:lnTo>
                    <a:pt x="0" y="26901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4824208" y="9058435"/>
              <a:ext cx="3645" cy="269217"/>
            </a:xfrm>
            <a:custGeom>
              <a:avLst/>
              <a:pathLst>
                <a:path w="3645" h="269217">
                  <a:moveTo>
                    <a:pt x="3645" y="0"/>
                  </a:moveTo>
                  <a:lnTo>
                    <a:pt x="1822" y="134608"/>
                  </a:lnTo>
                  <a:lnTo>
                    <a:pt x="0" y="26921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4867958" y="9058435"/>
              <a:ext cx="3645" cy="269217"/>
            </a:xfrm>
            <a:custGeom>
              <a:avLst/>
              <a:pathLst>
                <a:path w="3645" h="269217">
                  <a:moveTo>
                    <a:pt x="0" y="0"/>
                  </a:moveTo>
                  <a:lnTo>
                    <a:pt x="1822" y="134608"/>
                  </a:lnTo>
                  <a:lnTo>
                    <a:pt x="3645" y="26921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4913514" y="9191859"/>
              <a:ext cx="5467" cy="134509"/>
            </a:xfrm>
            <a:custGeom>
              <a:avLst/>
              <a:pathLst>
                <a:path w="5467" h="134509">
                  <a:moveTo>
                    <a:pt x="0" y="0"/>
                  </a:moveTo>
                  <a:lnTo>
                    <a:pt x="5467" y="13450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4957199" y="9189490"/>
              <a:ext cx="9107" cy="134312"/>
            </a:xfrm>
            <a:custGeom>
              <a:avLst/>
              <a:pathLst>
                <a:path w="9107" h="134312">
                  <a:moveTo>
                    <a:pt x="0" y="0"/>
                  </a:moveTo>
                  <a:lnTo>
                    <a:pt x="9107" y="13431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5000804" y="9185939"/>
              <a:ext cx="12741" cy="134016"/>
            </a:xfrm>
            <a:custGeom>
              <a:avLst/>
              <a:pathLst>
                <a:path w="12741" h="134016">
                  <a:moveTo>
                    <a:pt x="0" y="0"/>
                  </a:moveTo>
                  <a:lnTo>
                    <a:pt x="12741" y="1340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5044297" y="9181209"/>
              <a:ext cx="16365" cy="133622"/>
            </a:xfrm>
            <a:custGeom>
              <a:avLst/>
              <a:pathLst>
                <a:path w="16365" h="133622">
                  <a:moveTo>
                    <a:pt x="0" y="0"/>
                  </a:moveTo>
                  <a:lnTo>
                    <a:pt x="16365" y="13362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5067668" y="9042173"/>
              <a:ext cx="39956" cy="266260"/>
            </a:xfrm>
            <a:custGeom>
              <a:avLst/>
              <a:pathLst>
                <a:path w="39956" h="266260">
                  <a:moveTo>
                    <a:pt x="0" y="0"/>
                  </a:moveTo>
                  <a:lnTo>
                    <a:pt x="19978" y="133130"/>
                  </a:lnTo>
                  <a:lnTo>
                    <a:pt x="39956" y="26626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5107243" y="9035685"/>
              <a:ext cx="47152" cy="265080"/>
            </a:xfrm>
            <a:custGeom>
              <a:avLst/>
              <a:pathLst>
                <a:path w="47152" h="265080">
                  <a:moveTo>
                    <a:pt x="0" y="0"/>
                  </a:moveTo>
                  <a:lnTo>
                    <a:pt x="23576" y="132540"/>
                  </a:lnTo>
                  <a:lnTo>
                    <a:pt x="47152" y="26508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5146628" y="9028128"/>
              <a:ext cx="54313" cy="263706"/>
            </a:xfrm>
            <a:custGeom>
              <a:avLst/>
              <a:pathLst>
                <a:path w="54313" h="263706">
                  <a:moveTo>
                    <a:pt x="0" y="0"/>
                  </a:moveTo>
                  <a:lnTo>
                    <a:pt x="27156" y="131853"/>
                  </a:lnTo>
                  <a:lnTo>
                    <a:pt x="54313" y="26370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5155077" y="8888437"/>
              <a:ext cx="92151" cy="393208"/>
            </a:xfrm>
            <a:custGeom>
              <a:avLst/>
              <a:pathLst>
                <a:path w="92151" h="393208">
                  <a:moveTo>
                    <a:pt x="0" y="0"/>
                  </a:moveTo>
                  <a:lnTo>
                    <a:pt x="30717" y="131069"/>
                  </a:lnTo>
                  <a:lnTo>
                    <a:pt x="61434" y="262139"/>
                  </a:lnTo>
                  <a:lnTo>
                    <a:pt x="92151" y="3932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5190458" y="8879638"/>
              <a:ext cx="102765" cy="390569"/>
            </a:xfrm>
            <a:custGeom>
              <a:avLst/>
              <a:pathLst>
                <a:path w="102765" h="390569">
                  <a:moveTo>
                    <a:pt x="0" y="0"/>
                  </a:moveTo>
                  <a:lnTo>
                    <a:pt x="34255" y="130189"/>
                  </a:lnTo>
                  <a:lnTo>
                    <a:pt x="68510" y="260379"/>
                  </a:lnTo>
                  <a:lnTo>
                    <a:pt x="102765" y="39056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5187818" y="8740670"/>
              <a:ext cx="151072" cy="516857"/>
            </a:xfrm>
            <a:custGeom>
              <a:avLst/>
              <a:pathLst>
                <a:path w="151072" h="516857">
                  <a:moveTo>
                    <a:pt x="0" y="0"/>
                  </a:moveTo>
                  <a:lnTo>
                    <a:pt x="30214" y="103371"/>
                  </a:lnTo>
                  <a:lnTo>
                    <a:pt x="60428" y="206743"/>
                  </a:lnTo>
                  <a:lnTo>
                    <a:pt x="90643" y="310114"/>
                  </a:lnTo>
                  <a:lnTo>
                    <a:pt x="120857" y="413486"/>
                  </a:lnTo>
                  <a:lnTo>
                    <a:pt x="151072" y="51685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5260438" y="8859183"/>
              <a:ext cx="123759" cy="384432"/>
            </a:xfrm>
            <a:custGeom>
              <a:avLst/>
              <a:pathLst>
                <a:path w="123759" h="384432">
                  <a:moveTo>
                    <a:pt x="0" y="0"/>
                  </a:moveTo>
                  <a:lnTo>
                    <a:pt x="41253" y="128144"/>
                  </a:lnTo>
                  <a:lnTo>
                    <a:pt x="82506" y="256288"/>
                  </a:lnTo>
                  <a:lnTo>
                    <a:pt x="123759" y="3844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5339696" y="8974523"/>
              <a:ext cx="89416" cy="253960"/>
            </a:xfrm>
            <a:custGeom>
              <a:avLst/>
              <a:pathLst>
                <a:path w="89416" h="253960">
                  <a:moveTo>
                    <a:pt x="0" y="0"/>
                  </a:moveTo>
                  <a:lnTo>
                    <a:pt x="44708" y="126980"/>
                  </a:lnTo>
                  <a:lnTo>
                    <a:pt x="89416" y="25396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5425470" y="9086416"/>
              <a:ext cx="48130" cy="125722"/>
            </a:xfrm>
            <a:custGeom>
              <a:avLst/>
              <a:pathLst>
                <a:path w="48130" h="125722">
                  <a:moveTo>
                    <a:pt x="0" y="0"/>
                  </a:moveTo>
                  <a:lnTo>
                    <a:pt x="48130" y="12572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5466112" y="9070223"/>
              <a:ext cx="51517" cy="124373"/>
            </a:xfrm>
            <a:custGeom>
              <a:avLst/>
              <a:pathLst>
                <a:path w="51517" h="124373">
                  <a:moveTo>
                    <a:pt x="0" y="0"/>
                  </a:moveTo>
                  <a:lnTo>
                    <a:pt x="51517" y="12437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5451435" y="8930002"/>
              <a:ext cx="109732" cy="245865"/>
            </a:xfrm>
            <a:custGeom>
              <a:avLst/>
              <a:pathLst>
                <a:path w="109732" h="245865">
                  <a:moveTo>
                    <a:pt x="0" y="0"/>
                  </a:moveTo>
                  <a:lnTo>
                    <a:pt x="54866" y="122932"/>
                  </a:lnTo>
                  <a:lnTo>
                    <a:pt x="109732" y="24586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5487832" y="8913163"/>
              <a:ext cx="116350" cy="242803"/>
            </a:xfrm>
            <a:custGeom>
              <a:avLst/>
              <a:pathLst>
                <a:path w="116350" h="242803">
                  <a:moveTo>
                    <a:pt x="0" y="0"/>
                  </a:moveTo>
                  <a:lnTo>
                    <a:pt x="58175" y="121401"/>
                  </a:lnTo>
                  <a:lnTo>
                    <a:pt x="116350" y="24280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5523760" y="8895344"/>
              <a:ext cx="122882" cy="239564"/>
            </a:xfrm>
            <a:custGeom>
              <a:avLst/>
              <a:pathLst>
                <a:path w="122882" h="239564">
                  <a:moveTo>
                    <a:pt x="0" y="0"/>
                  </a:moveTo>
                  <a:lnTo>
                    <a:pt x="61441" y="119782"/>
                  </a:lnTo>
                  <a:lnTo>
                    <a:pt x="122882" y="23956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5559192" y="8876559"/>
              <a:ext cx="129324" cy="236148"/>
            </a:xfrm>
            <a:custGeom>
              <a:avLst/>
              <a:pathLst>
                <a:path w="129324" h="236148">
                  <a:moveTo>
                    <a:pt x="0" y="0"/>
                  </a:moveTo>
                  <a:lnTo>
                    <a:pt x="64662" y="118074"/>
                  </a:lnTo>
                  <a:lnTo>
                    <a:pt x="129324" y="23614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5594102" y="8856822"/>
              <a:ext cx="135671" cy="232560"/>
            </a:xfrm>
            <a:custGeom>
              <a:avLst/>
              <a:pathLst>
                <a:path w="135671" h="232560">
                  <a:moveTo>
                    <a:pt x="0" y="0"/>
                  </a:moveTo>
                  <a:lnTo>
                    <a:pt x="67835" y="116280"/>
                  </a:lnTo>
                  <a:lnTo>
                    <a:pt x="135671" y="23256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7"/>
            <p:cNvSpPr/>
            <p:nvPr/>
          </p:nvSpPr>
          <p:spPr>
            <a:xfrm>
              <a:off x="5699425" y="8950547"/>
              <a:ext cx="70959" cy="114400"/>
            </a:xfrm>
            <a:custGeom>
              <a:avLst/>
              <a:pathLst>
                <a:path w="70959" h="114400">
                  <a:moveTo>
                    <a:pt x="0" y="0"/>
                  </a:moveTo>
                  <a:lnTo>
                    <a:pt x="70959" y="11440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5736287" y="8926985"/>
              <a:ext cx="74031" cy="112436"/>
            </a:xfrm>
            <a:custGeom>
              <a:avLst/>
              <a:pathLst>
                <a:path w="74031" h="112436">
                  <a:moveTo>
                    <a:pt x="0" y="0"/>
                  </a:moveTo>
                  <a:lnTo>
                    <a:pt x="74031" y="11243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5772498" y="8902433"/>
              <a:ext cx="77049" cy="110391"/>
            </a:xfrm>
            <a:custGeom>
              <a:avLst/>
              <a:pathLst>
                <a:path w="77049" h="110391">
                  <a:moveTo>
                    <a:pt x="0" y="0"/>
                  </a:moveTo>
                  <a:lnTo>
                    <a:pt x="77049" y="11039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5648010" y="8660382"/>
              <a:ext cx="240031" cy="324792"/>
            </a:xfrm>
            <a:custGeom>
              <a:avLst/>
              <a:pathLst>
                <a:path w="240031" h="324792">
                  <a:moveTo>
                    <a:pt x="0" y="0"/>
                  </a:moveTo>
                  <a:lnTo>
                    <a:pt x="80010" y="108264"/>
                  </a:lnTo>
                  <a:lnTo>
                    <a:pt x="160020" y="216528"/>
                  </a:lnTo>
                  <a:lnTo>
                    <a:pt x="240031" y="32479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5842860" y="8850434"/>
              <a:ext cx="82912" cy="106057"/>
            </a:xfrm>
            <a:custGeom>
              <a:avLst/>
              <a:pathLst>
                <a:path w="82912" h="106057">
                  <a:moveTo>
                    <a:pt x="0" y="0"/>
                  </a:moveTo>
                  <a:lnTo>
                    <a:pt x="82912" y="10605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5876959" y="8823024"/>
              <a:ext cx="85754" cy="103773"/>
            </a:xfrm>
            <a:custGeom>
              <a:avLst/>
              <a:pathLst>
                <a:path w="85754" h="103773">
                  <a:moveTo>
                    <a:pt x="0" y="0"/>
                  </a:moveTo>
                  <a:lnTo>
                    <a:pt x="85754" y="10377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5821770" y="8693288"/>
              <a:ext cx="177066" cy="202826"/>
            </a:xfrm>
            <a:custGeom>
              <a:avLst/>
              <a:pathLst>
                <a:path w="177066" h="202826">
                  <a:moveTo>
                    <a:pt x="0" y="0"/>
                  </a:moveTo>
                  <a:lnTo>
                    <a:pt x="88533" y="101413"/>
                  </a:lnTo>
                  <a:lnTo>
                    <a:pt x="177066" y="20282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5942868" y="8765486"/>
              <a:ext cx="91246" cy="98978"/>
            </a:xfrm>
            <a:custGeom>
              <a:avLst/>
              <a:pathLst>
                <a:path w="91246" h="98978">
                  <a:moveTo>
                    <a:pt x="0" y="0"/>
                  </a:moveTo>
                  <a:lnTo>
                    <a:pt x="91246" y="9897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5974630" y="8735400"/>
              <a:ext cx="93893" cy="96471"/>
            </a:xfrm>
            <a:custGeom>
              <a:avLst/>
              <a:pathLst>
                <a:path w="93893" h="96471">
                  <a:moveTo>
                    <a:pt x="0" y="0"/>
                  </a:moveTo>
                  <a:lnTo>
                    <a:pt x="93893" y="9647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6005565" y="8704464"/>
              <a:ext cx="96471" cy="93893"/>
            </a:xfrm>
            <a:custGeom>
              <a:avLst/>
              <a:pathLst>
                <a:path w="96471" h="93893">
                  <a:moveTo>
                    <a:pt x="0" y="0"/>
                  </a:moveTo>
                  <a:lnTo>
                    <a:pt x="96471" y="9389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5738715" y="8398962"/>
              <a:ext cx="395915" cy="364987"/>
            </a:xfrm>
            <a:custGeom>
              <a:avLst/>
              <a:pathLst>
                <a:path w="395915" h="364987">
                  <a:moveTo>
                    <a:pt x="0" y="0"/>
                  </a:moveTo>
                  <a:lnTo>
                    <a:pt x="79183" y="72997"/>
                  </a:lnTo>
                  <a:lnTo>
                    <a:pt x="158366" y="145994"/>
                  </a:lnTo>
                  <a:lnTo>
                    <a:pt x="237549" y="218992"/>
                  </a:lnTo>
                  <a:lnTo>
                    <a:pt x="316732" y="291989"/>
                  </a:lnTo>
                  <a:lnTo>
                    <a:pt x="395915" y="36498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5862040" y="8463071"/>
              <a:ext cx="304240" cy="265599"/>
            </a:xfrm>
            <a:custGeom>
              <a:avLst/>
              <a:pathLst>
                <a:path w="304240" h="265599">
                  <a:moveTo>
                    <a:pt x="0" y="0"/>
                  </a:moveTo>
                  <a:lnTo>
                    <a:pt x="101413" y="88533"/>
                  </a:lnTo>
                  <a:lnTo>
                    <a:pt x="202826" y="177066"/>
                  </a:lnTo>
                  <a:lnTo>
                    <a:pt x="304240" y="2655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6093190" y="8606793"/>
              <a:ext cx="103773" cy="85754"/>
            </a:xfrm>
            <a:custGeom>
              <a:avLst/>
              <a:pathLst>
                <a:path w="103773" h="85754">
                  <a:moveTo>
                    <a:pt x="0" y="0"/>
                  </a:moveTo>
                  <a:lnTo>
                    <a:pt x="103773" y="8575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6120599" y="8572695"/>
              <a:ext cx="106057" cy="82912"/>
            </a:xfrm>
            <a:custGeom>
              <a:avLst/>
              <a:pathLst>
                <a:path w="106057" h="82912">
                  <a:moveTo>
                    <a:pt x="0" y="0"/>
                  </a:moveTo>
                  <a:lnTo>
                    <a:pt x="106057" y="8291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1"/>
            <p:cNvSpPr/>
            <p:nvPr/>
          </p:nvSpPr>
          <p:spPr>
            <a:xfrm>
              <a:off x="6147075" y="8537866"/>
              <a:ext cx="108264" cy="80010"/>
            </a:xfrm>
            <a:custGeom>
              <a:avLst/>
              <a:pathLst>
                <a:path w="108264" h="80010">
                  <a:moveTo>
                    <a:pt x="0" y="0"/>
                  </a:moveTo>
                  <a:lnTo>
                    <a:pt x="108264" y="8001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2"/>
            <p:cNvSpPr/>
            <p:nvPr/>
          </p:nvSpPr>
          <p:spPr>
            <a:xfrm>
              <a:off x="6172598" y="8502333"/>
              <a:ext cx="110391" cy="77049"/>
            </a:xfrm>
            <a:custGeom>
              <a:avLst/>
              <a:pathLst>
                <a:path w="110391" h="77049">
                  <a:moveTo>
                    <a:pt x="0" y="0"/>
                  </a:moveTo>
                  <a:lnTo>
                    <a:pt x="110391" y="7704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6197150" y="8466122"/>
              <a:ext cx="112436" cy="74031"/>
            </a:xfrm>
            <a:custGeom>
              <a:avLst/>
              <a:pathLst>
                <a:path w="112436" h="74031">
                  <a:moveTo>
                    <a:pt x="0" y="0"/>
                  </a:moveTo>
                  <a:lnTo>
                    <a:pt x="112436" y="7403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6220712" y="8429260"/>
              <a:ext cx="114400" cy="70959"/>
            </a:xfrm>
            <a:custGeom>
              <a:avLst/>
              <a:pathLst>
                <a:path w="114400" h="70959">
                  <a:moveTo>
                    <a:pt x="0" y="0"/>
                  </a:moveTo>
                  <a:lnTo>
                    <a:pt x="114400" y="7095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6243267" y="8391773"/>
              <a:ext cx="116280" cy="67835"/>
            </a:xfrm>
            <a:custGeom>
              <a:avLst/>
              <a:pathLst>
                <a:path w="116280" h="67835">
                  <a:moveTo>
                    <a:pt x="0" y="0"/>
                  </a:moveTo>
                  <a:lnTo>
                    <a:pt x="116280" y="6783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6264799" y="8353689"/>
              <a:ext cx="118074" cy="64662"/>
            </a:xfrm>
            <a:custGeom>
              <a:avLst/>
              <a:pathLst>
                <a:path w="118074" h="64662">
                  <a:moveTo>
                    <a:pt x="0" y="0"/>
                  </a:moveTo>
                  <a:lnTo>
                    <a:pt x="118074" y="646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5686381" y="8007829"/>
              <a:ext cx="718692" cy="368647"/>
            </a:xfrm>
            <a:custGeom>
              <a:avLst/>
              <a:pathLst>
                <a:path w="718692" h="368647">
                  <a:moveTo>
                    <a:pt x="0" y="0"/>
                  </a:moveTo>
                  <a:lnTo>
                    <a:pt x="102670" y="52663"/>
                  </a:lnTo>
                  <a:lnTo>
                    <a:pt x="205340" y="105327"/>
                  </a:lnTo>
                  <a:lnTo>
                    <a:pt x="308011" y="157991"/>
                  </a:lnTo>
                  <a:lnTo>
                    <a:pt x="410681" y="210655"/>
                  </a:lnTo>
                  <a:lnTo>
                    <a:pt x="513351" y="263319"/>
                  </a:lnTo>
                  <a:lnTo>
                    <a:pt x="616022" y="315983"/>
                  </a:lnTo>
                  <a:lnTo>
                    <a:pt x="718692" y="36864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5819122" y="8043141"/>
              <a:ext cx="607009" cy="290875"/>
            </a:xfrm>
            <a:custGeom>
              <a:avLst/>
              <a:pathLst>
                <a:path w="607009" h="290875">
                  <a:moveTo>
                    <a:pt x="0" y="0"/>
                  </a:moveTo>
                  <a:lnTo>
                    <a:pt x="101168" y="48479"/>
                  </a:lnTo>
                  <a:lnTo>
                    <a:pt x="202336" y="96958"/>
                  </a:lnTo>
                  <a:lnTo>
                    <a:pt x="303504" y="145437"/>
                  </a:lnTo>
                  <a:lnTo>
                    <a:pt x="404673" y="193916"/>
                  </a:lnTo>
                  <a:lnTo>
                    <a:pt x="505841" y="242396"/>
                  </a:lnTo>
                  <a:lnTo>
                    <a:pt x="607009" y="29087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6077234" y="8126403"/>
              <a:ext cx="368798" cy="164598"/>
            </a:xfrm>
            <a:custGeom>
              <a:avLst/>
              <a:pathLst>
                <a:path w="368798" h="164598">
                  <a:moveTo>
                    <a:pt x="0" y="0"/>
                  </a:moveTo>
                  <a:lnTo>
                    <a:pt x="122932" y="54866"/>
                  </a:lnTo>
                  <a:lnTo>
                    <a:pt x="245865" y="109732"/>
                  </a:lnTo>
                  <a:lnTo>
                    <a:pt x="368798" y="16459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6216014" y="8144430"/>
              <a:ext cx="248746" cy="103034"/>
            </a:xfrm>
            <a:custGeom>
              <a:avLst/>
              <a:pathLst>
                <a:path w="248746" h="103034">
                  <a:moveTo>
                    <a:pt x="0" y="0"/>
                  </a:moveTo>
                  <a:lnTo>
                    <a:pt x="124373" y="51517"/>
                  </a:lnTo>
                  <a:lnTo>
                    <a:pt x="248746" y="10303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6356581" y="8155305"/>
              <a:ext cx="125722" cy="48130"/>
            </a:xfrm>
            <a:custGeom>
              <a:avLst/>
              <a:pathLst>
                <a:path w="125722" h="48130">
                  <a:moveTo>
                    <a:pt x="0" y="0"/>
                  </a:moveTo>
                  <a:lnTo>
                    <a:pt x="125722" y="4813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6371668" y="8114239"/>
              <a:ext cx="126980" cy="44708"/>
            </a:xfrm>
            <a:custGeom>
              <a:avLst/>
              <a:pathLst>
                <a:path w="126980" h="44708">
                  <a:moveTo>
                    <a:pt x="0" y="0"/>
                  </a:moveTo>
                  <a:lnTo>
                    <a:pt x="126980" y="447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6001204" y="7949020"/>
              <a:ext cx="512577" cy="165012"/>
            </a:xfrm>
            <a:custGeom>
              <a:avLst/>
              <a:pathLst>
                <a:path w="512577" h="165012">
                  <a:moveTo>
                    <a:pt x="0" y="0"/>
                  </a:moveTo>
                  <a:lnTo>
                    <a:pt x="102515" y="33002"/>
                  </a:lnTo>
                  <a:lnTo>
                    <a:pt x="205030" y="66005"/>
                  </a:lnTo>
                  <a:lnTo>
                    <a:pt x="307546" y="99007"/>
                  </a:lnTo>
                  <a:lnTo>
                    <a:pt x="410061" y="132010"/>
                  </a:lnTo>
                  <a:lnTo>
                    <a:pt x="512577" y="16501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6398479" y="8030957"/>
              <a:ext cx="129214" cy="37768"/>
            </a:xfrm>
            <a:custGeom>
              <a:avLst/>
              <a:pathLst>
                <a:path w="129214" h="37768">
                  <a:moveTo>
                    <a:pt x="0" y="0"/>
                  </a:moveTo>
                  <a:lnTo>
                    <a:pt x="129214" y="3776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6410183" y="7988803"/>
              <a:ext cx="130189" cy="34255"/>
            </a:xfrm>
            <a:custGeom>
              <a:avLst/>
              <a:pathLst>
                <a:path w="130189" h="34255">
                  <a:moveTo>
                    <a:pt x="0" y="0"/>
                  </a:moveTo>
                  <a:lnTo>
                    <a:pt x="130189" y="3425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6420741" y="7946346"/>
              <a:ext cx="131069" cy="30717"/>
            </a:xfrm>
            <a:custGeom>
              <a:avLst/>
              <a:pathLst>
                <a:path w="131069" h="30717">
                  <a:moveTo>
                    <a:pt x="0" y="0"/>
                  </a:moveTo>
                  <a:lnTo>
                    <a:pt x="131069" y="3071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6298293" y="7876463"/>
              <a:ext cx="263706" cy="54313"/>
            </a:xfrm>
            <a:custGeom>
              <a:avLst/>
              <a:pathLst>
                <a:path w="263706" h="54313">
                  <a:moveTo>
                    <a:pt x="0" y="0"/>
                  </a:moveTo>
                  <a:lnTo>
                    <a:pt x="131853" y="27156"/>
                  </a:lnTo>
                  <a:lnTo>
                    <a:pt x="263706" y="5431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6173310" y="7813502"/>
              <a:ext cx="397621" cy="70728"/>
            </a:xfrm>
            <a:custGeom>
              <a:avLst/>
              <a:pathLst>
                <a:path w="397621" h="70728">
                  <a:moveTo>
                    <a:pt x="0" y="0"/>
                  </a:moveTo>
                  <a:lnTo>
                    <a:pt x="132540" y="23576"/>
                  </a:lnTo>
                  <a:lnTo>
                    <a:pt x="265080" y="47152"/>
                  </a:lnTo>
                  <a:lnTo>
                    <a:pt x="397621" y="7072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6312338" y="7797503"/>
              <a:ext cx="266260" cy="39956"/>
            </a:xfrm>
            <a:custGeom>
              <a:avLst/>
              <a:pathLst>
                <a:path w="266260" h="39956">
                  <a:moveTo>
                    <a:pt x="0" y="0"/>
                  </a:moveTo>
                  <a:lnTo>
                    <a:pt x="133130" y="19978"/>
                  </a:lnTo>
                  <a:lnTo>
                    <a:pt x="266260" y="3995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6451375" y="7774132"/>
              <a:ext cx="133622" cy="16365"/>
            </a:xfrm>
            <a:custGeom>
              <a:avLst/>
              <a:pathLst>
                <a:path w="133622" h="16365">
                  <a:moveTo>
                    <a:pt x="0" y="0"/>
                  </a:moveTo>
                  <a:lnTo>
                    <a:pt x="133622" y="1636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6456105" y="7730639"/>
              <a:ext cx="134016" cy="12741"/>
            </a:xfrm>
            <a:custGeom>
              <a:avLst/>
              <a:pathLst>
                <a:path w="134016" h="12741">
                  <a:moveTo>
                    <a:pt x="0" y="0"/>
                  </a:moveTo>
                  <a:lnTo>
                    <a:pt x="134016" y="1274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6459655" y="7687034"/>
              <a:ext cx="134312" cy="9107"/>
            </a:xfrm>
            <a:custGeom>
              <a:avLst/>
              <a:pathLst>
                <a:path w="134312" h="9107">
                  <a:moveTo>
                    <a:pt x="0" y="0"/>
                  </a:moveTo>
                  <a:lnTo>
                    <a:pt x="134312" y="910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3"/>
            <p:cNvSpPr/>
            <p:nvPr/>
          </p:nvSpPr>
          <p:spPr>
            <a:xfrm>
              <a:off x="6462024" y="7643349"/>
              <a:ext cx="134509" cy="5467"/>
            </a:xfrm>
            <a:custGeom>
              <a:avLst/>
              <a:pathLst>
                <a:path w="134509" h="5467">
                  <a:moveTo>
                    <a:pt x="0" y="0"/>
                  </a:moveTo>
                  <a:lnTo>
                    <a:pt x="134509" y="546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4"/>
            <p:cNvSpPr/>
            <p:nvPr/>
          </p:nvSpPr>
          <p:spPr>
            <a:xfrm>
              <a:off x="6328600" y="7597793"/>
              <a:ext cx="269217" cy="3645"/>
            </a:xfrm>
            <a:custGeom>
              <a:avLst/>
              <a:pathLst>
                <a:path w="269217" h="3645">
                  <a:moveTo>
                    <a:pt x="0" y="0"/>
                  </a:moveTo>
                  <a:lnTo>
                    <a:pt x="134608" y="1822"/>
                  </a:lnTo>
                  <a:lnTo>
                    <a:pt x="269217" y="364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5"/>
            <p:cNvSpPr/>
            <p:nvPr/>
          </p:nvSpPr>
          <p:spPr>
            <a:xfrm>
              <a:off x="4575659" y="711314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6"/>
            <p:cNvSpPr/>
            <p:nvPr/>
          </p:nvSpPr>
          <p:spPr>
            <a:xfrm>
              <a:off x="5384305" y="7459402"/>
              <a:ext cx="804598" cy="71003"/>
            </a:xfrm>
            <a:custGeom>
              <a:avLst/>
              <a:pathLst>
                <a:path w="804598" h="71003">
                  <a:moveTo>
                    <a:pt x="0" y="71003"/>
                  </a:moveTo>
                  <a:lnTo>
                    <a:pt x="114942" y="60859"/>
                  </a:lnTo>
                  <a:lnTo>
                    <a:pt x="229885" y="50716"/>
                  </a:lnTo>
                  <a:lnTo>
                    <a:pt x="344827" y="40573"/>
                  </a:lnTo>
                  <a:lnTo>
                    <a:pt x="459770" y="30429"/>
                  </a:lnTo>
                  <a:lnTo>
                    <a:pt x="574713" y="20286"/>
                  </a:lnTo>
                  <a:lnTo>
                    <a:pt x="689655" y="10143"/>
                  </a:lnTo>
                  <a:lnTo>
                    <a:pt x="80459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6193344" y="7527619"/>
              <a:ext cx="134543" cy="4556"/>
            </a:xfrm>
            <a:custGeom>
              <a:avLst/>
              <a:pathLst>
                <a:path w="134543" h="4556">
                  <a:moveTo>
                    <a:pt x="0" y="4556"/>
                  </a:moveTo>
                  <a:lnTo>
                    <a:pt x="13454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6326564" y="7490282"/>
              <a:ext cx="134423" cy="7288"/>
            </a:xfrm>
            <a:custGeom>
              <a:avLst/>
              <a:pathLst>
                <a:path w="134423" h="7288">
                  <a:moveTo>
                    <a:pt x="0" y="7288"/>
                  </a:moveTo>
                  <a:lnTo>
                    <a:pt x="13442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6181791" y="7359655"/>
              <a:ext cx="266777" cy="36347"/>
            </a:xfrm>
            <a:custGeom>
              <a:avLst/>
              <a:pathLst>
                <a:path w="266777" h="36347">
                  <a:moveTo>
                    <a:pt x="0" y="36347"/>
                  </a:moveTo>
                  <a:lnTo>
                    <a:pt x="133388" y="18173"/>
                  </a:lnTo>
                  <a:lnTo>
                    <a:pt x="26677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4583679" y="6958666"/>
              <a:ext cx="52845" cy="123814"/>
            </a:xfrm>
            <a:custGeom>
              <a:avLst/>
              <a:pathLst>
                <a:path w="52845" h="123814">
                  <a:moveTo>
                    <a:pt x="52845" y="12381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5504614" y="7311947"/>
              <a:ext cx="525366" cy="118130"/>
            </a:xfrm>
            <a:custGeom>
              <a:avLst/>
              <a:pathLst>
                <a:path w="525366" h="118130">
                  <a:moveTo>
                    <a:pt x="0" y="118130"/>
                  </a:moveTo>
                  <a:lnTo>
                    <a:pt x="105073" y="94504"/>
                  </a:lnTo>
                  <a:lnTo>
                    <a:pt x="210146" y="70878"/>
                  </a:lnTo>
                  <a:lnTo>
                    <a:pt x="315219" y="47252"/>
                  </a:lnTo>
                  <a:lnTo>
                    <a:pt x="420293" y="23626"/>
                  </a:lnTo>
                  <a:lnTo>
                    <a:pt x="52536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6016783" y="7223450"/>
              <a:ext cx="129875" cy="35429"/>
            </a:xfrm>
            <a:custGeom>
              <a:avLst/>
              <a:pathLst>
                <a:path w="129875" h="35429">
                  <a:moveTo>
                    <a:pt x="0" y="35429"/>
                  </a:moveTo>
                  <a:lnTo>
                    <a:pt x="12987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6162641" y="7230467"/>
              <a:ext cx="262947" cy="57879"/>
            </a:xfrm>
            <a:custGeom>
              <a:avLst/>
              <a:pathLst>
                <a:path w="262947" h="57879">
                  <a:moveTo>
                    <a:pt x="0" y="57879"/>
                  </a:moveTo>
                  <a:lnTo>
                    <a:pt x="131473" y="28939"/>
                  </a:lnTo>
                  <a:lnTo>
                    <a:pt x="26294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6127474" y="7117597"/>
              <a:ext cx="127956" cy="41831"/>
            </a:xfrm>
            <a:custGeom>
              <a:avLst/>
              <a:pathLst>
                <a:path w="127956" h="41831">
                  <a:moveTo>
                    <a:pt x="0" y="41831"/>
                  </a:moveTo>
                  <a:lnTo>
                    <a:pt x="12795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6263508" y="7103569"/>
              <a:ext cx="128691" cy="39514"/>
            </a:xfrm>
            <a:custGeom>
              <a:avLst/>
              <a:pathLst>
                <a:path w="128691" h="39514">
                  <a:moveTo>
                    <a:pt x="0" y="39514"/>
                  </a:moveTo>
                  <a:lnTo>
                    <a:pt x="12869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6216014" y="6959535"/>
              <a:ext cx="124373" cy="51517"/>
            </a:xfrm>
            <a:custGeom>
              <a:avLst/>
              <a:pathLst>
                <a:path w="124373" h="51517">
                  <a:moveTo>
                    <a:pt x="0" y="51517"/>
                  </a:moveTo>
                  <a:lnTo>
                    <a:pt x="12437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4285719" y="6997771"/>
              <a:ext cx="93697" cy="96661"/>
            </a:xfrm>
            <a:custGeom>
              <a:avLst/>
              <a:pathLst>
                <a:path w="93697" h="96661">
                  <a:moveTo>
                    <a:pt x="93697" y="9666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4851180" y="6635402"/>
              <a:ext cx="545" cy="134619"/>
            </a:xfrm>
            <a:custGeom>
              <a:avLst/>
              <a:pathLst>
                <a:path w="545" h="134619">
                  <a:moveTo>
                    <a:pt x="0" y="134619"/>
                  </a:moveTo>
                  <a:lnTo>
                    <a:pt x="54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9"/>
            <p:cNvSpPr/>
            <p:nvPr/>
          </p:nvSpPr>
          <p:spPr>
            <a:xfrm>
              <a:off x="5542507" y="6849941"/>
              <a:ext cx="99228" cy="90974"/>
            </a:xfrm>
            <a:custGeom>
              <a:avLst/>
              <a:pathLst>
                <a:path w="99228" h="90974">
                  <a:moveTo>
                    <a:pt x="0" y="90974"/>
                  </a:moveTo>
                  <a:lnTo>
                    <a:pt x="9922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0"/>
            <p:cNvSpPr/>
            <p:nvPr/>
          </p:nvSpPr>
          <p:spPr>
            <a:xfrm>
              <a:off x="5718333" y="6705709"/>
              <a:ext cx="326410" cy="237826"/>
            </a:xfrm>
            <a:custGeom>
              <a:avLst/>
              <a:pathLst>
                <a:path w="326410" h="237826">
                  <a:moveTo>
                    <a:pt x="0" y="237826"/>
                  </a:moveTo>
                  <a:lnTo>
                    <a:pt x="108803" y="158551"/>
                  </a:lnTo>
                  <a:lnTo>
                    <a:pt x="217606" y="79275"/>
                  </a:lnTo>
                  <a:lnTo>
                    <a:pt x="32641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1"/>
            <p:cNvSpPr/>
            <p:nvPr/>
          </p:nvSpPr>
          <p:spPr>
            <a:xfrm>
              <a:off x="6116766" y="6744889"/>
              <a:ext cx="115350" cy="69404"/>
            </a:xfrm>
            <a:custGeom>
              <a:avLst/>
              <a:pathLst>
                <a:path w="115350" h="69404">
                  <a:moveTo>
                    <a:pt x="0" y="69404"/>
                  </a:moveTo>
                  <a:lnTo>
                    <a:pt x="11535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5963454" y="6515344"/>
              <a:ext cx="101413" cy="88533"/>
            </a:xfrm>
            <a:custGeom>
              <a:avLst/>
              <a:pathLst>
                <a:path w="101413" h="88533">
                  <a:moveTo>
                    <a:pt x="0" y="88533"/>
                  </a:moveTo>
                  <a:lnTo>
                    <a:pt x="10141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5314722" y="6485887"/>
              <a:ext cx="58351" cy="121317"/>
            </a:xfrm>
            <a:custGeom>
              <a:avLst/>
              <a:pathLst>
                <a:path w="58351" h="121317">
                  <a:moveTo>
                    <a:pt x="0" y="121317"/>
                  </a:moveTo>
                  <a:lnTo>
                    <a:pt x="5835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5063568" y="6253030"/>
              <a:ext cx="23962" cy="132471"/>
            </a:xfrm>
            <a:custGeom>
              <a:avLst/>
              <a:pathLst>
                <a:path w="23962" h="132471">
                  <a:moveTo>
                    <a:pt x="0" y="132471"/>
                  </a:moveTo>
                  <a:lnTo>
                    <a:pt x="2396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5691319" y="6318637"/>
              <a:ext cx="168682" cy="209850"/>
            </a:xfrm>
            <a:custGeom>
              <a:avLst/>
              <a:pathLst>
                <a:path w="168682" h="209850">
                  <a:moveTo>
                    <a:pt x="0" y="209850"/>
                  </a:moveTo>
                  <a:lnTo>
                    <a:pt x="84341" y="104925"/>
                  </a:lnTo>
                  <a:lnTo>
                    <a:pt x="16868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5526266" y="6298660"/>
              <a:ext cx="67835" cy="116280"/>
            </a:xfrm>
            <a:custGeom>
              <a:avLst/>
              <a:pathLst>
                <a:path w="67835" h="116280">
                  <a:moveTo>
                    <a:pt x="0" y="116280"/>
                  </a:moveTo>
                  <a:lnTo>
                    <a:pt x="6783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5263355" y="6027168"/>
              <a:ext cx="37768" cy="129214"/>
            </a:xfrm>
            <a:custGeom>
              <a:avLst/>
              <a:pathLst>
                <a:path w="37768" h="129214">
                  <a:moveTo>
                    <a:pt x="0" y="129214"/>
                  </a:moveTo>
                  <a:lnTo>
                    <a:pt x="3776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4729945" y="6101617"/>
              <a:ext cx="10723" cy="134193"/>
            </a:xfrm>
            <a:custGeom>
              <a:avLst/>
              <a:pathLst>
                <a:path w="10723" h="134193">
                  <a:moveTo>
                    <a:pt x="10723" y="13419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9"/>
            <p:cNvSpPr/>
            <p:nvPr/>
          </p:nvSpPr>
          <p:spPr>
            <a:xfrm>
              <a:off x="4804161" y="5962882"/>
              <a:ext cx="3645" cy="134571"/>
            </a:xfrm>
            <a:custGeom>
              <a:avLst/>
              <a:pathLst>
                <a:path w="3645" h="134571">
                  <a:moveTo>
                    <a:pt x="3645" y="13457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4586555" y="5983571"/>
              <a:ext cx="21779" cy="132847"/>
            </a:xfrm>
            <a:custGeom>
              <a:avLst/>
              <a:pathLst>
                <a:path w="21779" h="132847">
                  <a:moveTo>
                    <a:pt x="21779" y="13284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4258142" y="6219420"/>
              <a:ext cx="53614" cy="123483"/>
            </a:xfrm>
            <a:custGeom>
              <a:avLst/>
              <a:pathLst>
                <a:path w="53614" h="123483">
                  <a:moveTo>
                    <a:pt x="53614" y="12348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4373735" y="6033447"/>
              <a:ext cx="39514" cy="128691"/>
            </a:xfrm>
            <a:custGeom>
              <a:avLst/>
              <a:pathLst>
                <a:path w="39514" h="128691">
                  <a:moveTo>
                    <a:pt x="39514" y="12869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3"/>
            <p:cNvSpPr/>
            <p:nvPr/>
          </p:nvSpPr>
          <p:spPr>
            <a:xfrm>
              <a:off x="4249966" y="6077025"/>
              <a:ext cx="49828" cy="125059"/>
            </a:xfrm>
            <a:custGeom>
              <a:avLst/>
              <a:pathLst>
                <a:path w="49828" h="125059">
                  <a:moveTo>
                    <a:pt x="49828" y="12505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4"/>
            <p:cNvSpPr/>
            <p:nvPr/>
          </p:nvSpPr>
          <p:spPr>
            <a:xfrm>
              <a:off x="4130142" y="6130503"/>
              <a:ext cx="59813" cy="120603"/>
            </a:xfrm>
            <a:custGeom>
              <a:avLst/>
              <a:pathLst>
                <a:path w="59813" h="120603">
                  <a:moveTo>
                    <a:pt x="59813" y="12060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5"/>
            <p:cNvSpPr/>
            <p:nvPr/>
          </p:nvSpPr>
          <p:spPr>
            <a:xfrm>
              <a:off x="3961515" y="6751753"/>
              <a:ext cx="196975" cy="183552"/>
            </a:xfrm>
            <a:custGeom>
              <a:avLst/>
              <a:pathLst>
                <a:path w="196975" h="183552">
                  <a:moveTo>
                    <a:pt x="196975" y="183552"/>
                  </a:moveTo>
                  <a:lnTo>
                    <a:pt x="98487" y="91776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6"/>
            <p:cNvSpPr/>
            <p:nvPr/>
          </p:nvSpPr>
          <p:spPr>
            <a:xfrm>
              <a:off x="4015054" y="6193530"/>
              <a:ext cx="208212" cy="346052"/>
            </a:xfrm>
            <a:custGeom>
              <a:avLst/>
              <a:pathLst>
                <a:path w="208212" h="346052">
                  <a:moveTo>
                    <a:pt x="208212" y="346052"/>
                  </a:moveTo>
                  <a:lnTo>
                    <a:pt x="138808" y="230701"/>
                  </a:lnTo>
                  <a:lnTo>
                    <a:pt x="69404" y="115350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7"/>
            <p:cNvSpPr/>
            <p:nvPr/>
          </p:nvSpPr>
          <p:spPr>
            <a:xfrm>
              <a:off x="3648361" y="6966700"/>
              <a:ext cx="119954" cy="61104"/>
            </a:xfrm>
            <a:custGeom>
              <a:avLst/>
              <a:pathLst>
                <a:path w="119954" h="61104">
                  <a:moveTo>
                    <a:pt x="119954" y="6110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3932709" y="6413580"/>
              <a:ext cx="83199" cy="105832"/>
            </a:xfrm>
            <a:custGeom>
              <a:avLst/>
              <a:pathLst>
                <a:path w="83199" h="105832">
                  <a:moveTo>
                    <a:pt x="83199" y="1058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9"/>
            <p:cNvSpPr/>
            <p:nvPr/>
          </p:nvSpPr>
          <p:spPr>
            <a:xfrm>
              <a:off x="3645443" y="6498963"/>
              <a:ext cx="100205" cy="89898"/>
            </a:xfrm>
            <a:custGeom>
              <a:avLst/>
              <a:pathLst>
                <a:path w="100205" h="89898">
                  <a:moveTo>
                    <a:pt x="100205" y="8989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3465506" y="7046867"/>
              <a:ext cx="125672" cy="48261"/>
            </a:xfrm>
            <a:custGeom>
              <a:avLst/>
              <a:pathLst>
                <a:path w="125672" h="48261">
                  <a:moveTo>
                    <a:pt x="125672" y="4826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1"/>
            <p:cNvSpPr/>
            <p:nvPr/>
          </p:nvSpPr>
          <p:spPr>
            <a:xfrm>
              <a:off x="3463696" y="6744889"/>
              <a:ext cx="115350" cy="69404"/>
            </a:xfrm>
            <a:custGeom>
              <a:avLst/>
              <a:pathLst>
                <a:path w="115350" h="69404">
                  <a:moveTo>
                    <a:pt x="115350" y="6940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2"/>
            <p:cNvSpPr/>
            <p:nvPr/>
          </p:nvSpPr>
          <p:spPr>
            <a:xfrm>
              <a:off x="3382020" y="7367899"/>
              <a:ext cx="133262" cy="19076"/>
            </a:xfrm>
            <a:custGeom>
              <a:avLst/>
              <a:pathLst>
                <a:path w="133262" h="19076">
                  <a:moveTo>
                    <a:pt x="133262" y="1907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3"/>
            <p:cNvSpPr/>
            <p:nvPr/>
          </p:nvSpPr>
          <p:spPr>
            <a:xfrm>
              <a:off x="3241925" y="7403080"/>
              <a:ext cx="133831" cy="14555"/>
            </a:xfrm>
            <a:custGeom>
              <a:avLst/>
              <a:pathLst>
                <a:path w="133831" h="14555">
                  <a:moveTo>
                    <a:pt x="133831" y="1455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4"/>
            <p:cNvSpPr/>
            <p:nvPr/>
          </p:nvSpPr>
          <p:spPr>
            <a:xfrm>
              <a:off x="3233048" y="7533995"/>
              <a:ext cx="807429" cy="21872"/>
            </a:xfrm>
            <a:custGeom>
              <a:avLst/>
              <a:pathLst>
                <a:path w="807429" h="21872">
                  <a:moveTo>
                    <a:pt x="807429" y="21872"/>
                  </a:moveTo>
                  <a:lnTo>
                    <a:pt x="692082" y="18748"/>
                  </a:lnTo>
                  <a:lnTo>
                    <a:pt x="576735" y="15623"/>
                  </a:lnTo>
                  <a:lnTo>
                    <a:pt x="461388" y="12498"/>
                  </a:lnTo>
                  <a:lnTo>
                    <a:pt x="346041" y="9374"/>
                  </a:lnTo>
                  <a:lnTo>
                    <a:pt x="230694" y="6249"/>
                  </a:lnTo>
                  <a:lnTo>
                    <a:pt x="115347" y="3124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5"/>
            <p:cNvSpPr/>
            <p:nvPr/>
          </p:nvSpPr>
          <p:spPr>
            <a:xfrm>
              <a:off x="3928109" y="7724107"/>
              <a:ext cx="262799" cy="58546"/>
            </a:xfrm>
            <a:custGeom>
              <a:avLst/>
              <a:pathLst>
                <a:path w="262799" h="58546">
                  <a:moveTo>
                    <a:pt x="262799" y="0"/>
                  </a:moveTo>
                  <a:lnTo>
                    <a:pt x="131399" y="29273"/>
                  </a:lnTo>
                  <a:lnTo>
                    <a:pt x="0" y="5854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6"/>
            <p:cNvSpPr/>
            <p:nvPr/>
          </p:nvSpPr>
          <p:spPr>
            <a:xfrm>
              <a:off x="3773790" y="7646269"/>
              <a:ext cx="134264" cy="9789"/>
            </a:xfrm>
            <a:custGeom>
              <a:avLst/>
              <a:pathLst>
                <a:path w="134264" h="9789">
                  <a:moveTo>
                    <a:pt x="134264" y="0"/>
                  </a:moveTo>
                  <a:lnTo>
                    <a:pt x="0" y="978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7"/>
            <p:cNvSpPr/>
            <p:nvPr/>
          </p:nvSpPr>
          <p:spPr>
            <a:xfrm>
              <a:off x="3339231" y="7914653"/>
              <a:ext cx="628614" cy="240651"/>
            </a:xfrm>
            <a:custGeom>
              <a:avLst/>
              <a:pathLst>
                <a:path w="628614" h="240651">
                  <a:moveTo>
                    <a:pt x="628614" y="0"/>
                  </a:moveTo>
                  <a:lnTo>
                    <a:pt x="523845" y="40108"/>
                  </a:lnTo>
                  <a:lnTo>
                    <a:pt x="419076" y="80217"/>
                  </a:lnTo>
                  <a:lnTo>
                    <a:pt x="314307" y="120325"/>
                  </a:lnTo>
                  <a:lnTo>
                    <a:pt x="209538" y="160434"/>
                  </a:lnTo>
                  <a:lnTo>
                    <a:pt x="104769" y="200543"/>
                  </a:lnTo>
                  <a:lnTo>
                    <a:pt x="0" y="24065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8"/>
            <p:cNvSpPr/>
            <p:nvPr/>
          </p:nvSpPr>
          <p:spPr>
            <a:xfrm>
              <a:off x="3233048" y="7606904"/>
              <a:ext cx="538286" cy="14581"/>
            </a:xfrm>
            <a:custGeom>
              <a:avLst/>
              <a:pathLst>
                <a:path w="538286" h="14581">
                  <a:moveTo>
                    <a:pt x="538286" y="0"/>
                  </a:moveTo>
                  <a:lnTo>
                    <a:pt x="430628" y="2916"/>
                  </a:lnTo>
                  <a:lnTo>
                    <a:pt x="322971" y="5832"/>
                  </a:lnTo>
                  <a:lnTo>
                    <a:pt x="215314" y="8749"/>
                  </a:lnTo>
                  <a:lnTo>
                    <a:pt x="107657" y="11665"/>
                  </a:lnTo>
                  <a:lnTo>
                    <a:pt x="0" y="145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9"/>
            <p:cNvSpPr/>
            <p:nvPr/>
          </p:nvSpPr>
          <p:spPr>
            <a:xfrm>
              <a:off x="3644813" y="7705049"/>
              <a:ext cx="133677" cy="15913"/>
            </a:xfrm>
            <a:custGeom>
              <a:avLst/>
              <a:pathLst>
                <a:path w="133677" h="15913">
                  <a:moveTo>
                    <a:pt x="133677" y="0"/>
                  </a:moveTo>
                  <a:lnTo>
                    <a:pt x="0" y="1591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0"/>
            <p:cNvSpPr/>
            <p:nvPr/>
          </p:nvSpPr>
          <p:spPr>
            <a:xfrm>
              <a:off x="3520936" y="7781845"/>
              <a:ext cx="132696" cy="22678"/>
            </a:xfrm>
            <a:custGeom>
              <a:avLst/>
              <a:pathLst>
                <a:path w="132696" h="22678">
                  <a:moveTo>
                    <a:pt x="132696" y="0"/>
                  </a:moveTo>
                  <a:lnTo>
                    <a:pt x="0" y="2267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1"/>
            <p:cNvSpPr/>
            <p:nvPr/>
          </p:nvSpPr>
          <p:spPr>
            <a:xfrm>
              <a:off x="3421052" y="7937890"/>
              <a:ext cx="129713" cy="36014"/>
            </a:xfrm>
            <a:custGeom>
              <a:avLst/>
              <a:pathLst>
                <a:path w="129713" h="36014">
                  <a:moveTo>
                    <a:pt x="129713" y="0"/>
                  </a:moveTo>
                  <a:lnTo>
                    <a:pt x="0" y="3601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2"/>
            <p:cNvSpPr/>
            <p:nvPr/>
          </p:nvSpPr>
          <p:spPr>
            <a:xfrm>
              <a:off x="3291339" y="7973905"/>
              <a:ext cx="129713" cy="36014"/>
            </a:xfrm>
            <a:custGeom>
              <a:avLst/>
              <a:pathLst>
                <a:path w="129713" h="36014">
                  <a:moveTo>
                    <a:pt x="129713" y="0"/>
                  </a:moveTo>
                  <a:lnTo>
                    <a:pt x="0" y="3601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3"/>
            <p:cNvSpPr/>
            <p:nvPr/>
          </p:nvSpPr>
          <p:spPr>
            <a:xfrm>
              <a:off x="4541835" y="8057334"/>
              <a:ext cx="61214" cy="119898"/>
            </a:xfrm>
            <a:custGeom>
              <a:avLst/>
              <a:pathLst>
                <a:path w="61214" h="119898">
                  <a:moveTo>
                    <a:pt x="61214" y="0"/>
                  </a:moveTo>
                  <a:lnTo>
                    <a:pt x="0" y="11989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4"/>
            <p:cNvSpPr/>
            <p:nvPr/>
          </p:nvSpPr>
          <p:spPr>
            <a:xfrm>
              <a:off x="3721868" y="7946630"/>
              <a:ext cx="563018" cy="368889"/>
            </a:xfrm>
            <a:custGeom>
              <a:avLst/>
              <a:pathLst>
                <a:path w="563018" h="368889">
                  <a:moveTo>
                    <a:pt x="563018" y="0"/>
                  </a:moveTo>
                  <a:lnTo>
                    <a:pt x="469182" y="61481"/>
                  </a:lnTo>
                  <a:lnTo>
                    <a:pt x="375345" y="122963"/>
                  </a:lnTo>
                  <a:lnTo>
                    <a:pt x="281509" y="184444"/>
                  </a:lnTo>
                  <a:lnTo>
                    <a:pt x="187672" y="245926"/>
                  </a:lnTo>
                  <a:lnTo>
                    <a:pt x="93836" y="307407"/>
                  </a:lnTo>
                  <a:lnTo>
                    <a:pt x="0" y="36888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5"/>
            <p:cNvSpPr/>
            <p:nvPr/>
          </p:nvSpPr>
          <p:spPr>
            <a:xfrm>
              <a:off x="3420636" y="8208316"/>
              <a:ext cx="237878" cy="126115"/>
            </a:xfrm>
            <a:custGeom>
              <a:avLst/>
              <a:pathLst>
                <a:path w="237878" h="126115">
                  <a:moveTo>
                    <a:pt x="237878" y="0"/>
                  </a:moveTo>
                  <a:lnTo>
                    <a:pt x="118939" y="63057"/>
                  </a:lnTo>
                  <a:lnTo>
                    <a:pt x="0" y="12611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6"/>
            <p:cNvSpPr/>
            <p:nvPr/>
          </p:nvSpPr>
          <p:spPr>
            <a:xfrm>
              <a:off x="3689552" y="8416409"/>
              <a:ext cx="105304" cy="83866"/>
            </a:xfrm>
            <a:custGeom>
              <a:avLst/>
              <a:pathLst>
                <a:path w="105304" h="83866">
                  <a:moveTo>
                    <a:pt x="105304" y="0"/>
                  </a:moveTo>
                  <a:lnTo>
                    <a:pt x="0" y="838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7"/>
            <p:cNvSpPr/>
            <p:nvPr/>
          </p:nvSpPr>
          <p:spPr>
            <a:xfrm>
              <a:off x="3523214" y="8425284"/>
              <a:ext cx="110391" cy="77049"/>
            </a:xfrm>
            <a:custGeom>
              <a:avLst/>
              <a:pathLst>
                <a:path w="110391" h="77049">
                  <a:moveTo>
                    <a:pt x="110391" y="0"/>
                  </a:moveTo>
                  <a:lnTo>
                    <a:pt x="0" y="7704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8"/>
            <p:cNvSpPr/>
            <p:nvPr/>
          </p:nvSpPr>
          <p:spPr>
            <a:xfrm>
              <a:off x="4282070" y="8172931"/>
              <a:ext cx="251482" cy="476152"/>
            </a:xfrm>
            <a:custGeom>
              <a:avLst/>
              <a:pathLst>
                <a:path w="251482" h="476152">
                  <a:moveTo>
                    <a:pt x="251482" y="0"/>
                  </a:moveTo>
                  <a:lnTo>
                    <a:pt x="201186" y="95230"/>
                  </a:lnTo>
                  <a:lnTo>
                    <a:pt x="150889" y="190460"/>
                  </a:lnTo>
                  <a:lnTo>
                    <a:pt x="100593" y="285691"/>
                  </a:lnTo>
                  <a:lnTo>
                    <a:pt x="50296" y="380921"/>
                  </a:lnTo>
                  <a:lnTo>
                    <a:pt x="0" y="47615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9"/>
            <p:cNvSpPr/>
            <p:nvPr/>
          </p:nvSpPr>
          <p:spPr>
            <a:xfrm>
              <a:off x="3851586" y="8474090"/>
              <a:ext cx="181149" cy="199188"/>
            </a:xfrm>
            <a:custGeom>
              <a:avLst/>
              <a:pathLst>
                <a:path w="181149" h="199188">
                  <a:moveTo>
                    <a:pt x="181149" y="0"/>
                  </a:moveTo>
                  <a:lnTo>
                    <a:pt x="90574" y="99594"/>
                  </a:lnTo>
                  <a:lnTo>
                    <a:pt x="0" y="19918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0"/>
            <p:cNvSpPr/>
            <p:nvPr/>
          </p:nvSpPr>
          <p:spPr>
            <a:xfrm>
              <a:off x="3705610" y="8624846"/>
              <a:ext cx="95191" cy="95191"/>
            </a:xfrm>
            <a:custGeom>
              <a:avLst/>
              <a:pathLst>
                <a:path w="95191" h="95191">
                  <a:moveTo>
                    <a:pt x="95191" y="0"/>
                  </a:moveTo>
                  <a:lnTo>
                    <a:pt x="0" y="9519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1"/>
            <p:cNvSpPr/>
            <p:nvPr/>
          </p:nvSpPr>
          <p:spPr>
            <a:xfrm>
              <a:off x="3802085" y="8706373"/>
              <a:ext cx="87151" cy="102602"/>
            </a:xfrm>
            <a:custGeom>
              <a:avLst/>
              <a:pathLst>
                <a:path w="87151" h="102602">
                  <a:moveTo>
                    <a:pt x="87151" y="0"/>
                  </a:moveTo>
                  <a:lnTo>
                    <a:pt x="0" y="10260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4084459" y="8615899"/>
              <a:ext cx="138808" cy="230701"/>
            </a:xfrm>
            <a:custGeom>
              <a:avLst/>
              <a:pathLst>
                <a:path w="138808" h="230701">
                  <a:moveTo>
                    <a:pt x="138808" y="0"/>
                  </a:moveTo>
                  <a:lnTo>
                    <a:pt x="69404" y="115350"/>
                  </a:lnTo>
                  <a:lnTo>
                    <a:pt x="0" y="23070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3977876" y="8825461"/>
              <a:ext cx="72502" cy="113429"/>
            </a:xfrm>
            <a:custGeom>
              <a:avLst/>
              <a:pathLst>
                <a:path w="72502" h="113429">
                  <a:moveTo>
                    <a:pt x="72502" y="0"/>
                  </a:moveTo>
                  <a:lnTo>
                    <a:pt x="0" y="11342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4052843" y="8866809"/>
              <a:ext cx="66255" cy="117188"/>
            </a:xfrm>
            <a:custGeom>
              <a:avLst/>
              <a:pathLst>
                <a:path w="66255" h="117188">
                  <a:moveTo>
                    <a:pt x="66255" y="0"/>
                  </a:moveTo>
                  <a:lnTo>
                    <a:pt x="0" y="11718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5"/>
            <p:cNvSpPr/>
            <p:nvPr/>
          </p:nvSpPr>
          <p:spPr>
            <a:xfrm>
              <a:off x="4758283" y="8786641"/>
              <a:ext cx="8962" cy="134322"/>
            </a:xfrm>
            <a:custGeom>
              <a:avLst/>
              <a:pathLst>
                <a:path w="8962" h="134322">
                  <a:moveTo>
                    <a:pt x="8962" y="0"/>
                  </a:moveTo>
                  <a:lnTo>
                    <a:pt x="0" y="13432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6"/>
            <p:cNvSpPr/>
            <p:nvPr/>
          </p:nvSpPr>
          <p:spPr>
            <a:xfrm>
              <a:off x="4169596" y="8799527"/>
              <a:ext cx="113051" cy="244357"/>
            </a:xfrm>
            <a:custGeom>
              <a:avLst/>
              <a:pathLst>
                <a:path w="113051" h="244357">
                  <a:moveTo>
                    <a:pt x="113051" y="0"/>
                  </a:moveTo>
                  <a:lnTo>
                    <a:pt x="56525" y="122178"/>
                  </a:lnTo>
                  <a:lnTo>
                    <a:pt x="0" y="24435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4311408" y="8847542"/>
              <a:ext cx="89416" cy="253960"/>
            </a:xfrm>
            <a:custGeom>
              <a:avLst/>
              <a:pathLst>
                <a:path w="89416" h="253960">
                  <a:moveTo>
                    <a:pt x="89416" y="0"/>
                  </a:moveTo>
                  <a:lnTo>
                    <a:pt x="44708" y="126980"/>
                  </a:lnTo>
                  <a:lnTo>
                    <a:pt x="0" y="25396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8"/>
            <p:cNvSpPr/>
            <p:nvPr/>
          </p:nvSpPr>
          <p:spPr>
            <a:xfrm>
              <a:off x="4775746" y="8922350"/>
              <a:ext cx="6560" cy="134460"/>
            </a:xfrm>
            <a:custGeom>
              <a:avLst/>
              <a:pathLst>
                <a:path w="6560" h="134460">
                  <a:moveTo>
                    <a:pt x="6560" y="0"/>
                  </a:moveTo>
                  <a:lnTo>
                    <a:pt x="0" y="13446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4968088" y="9053686"/>
              <a:ext cx="10925" cy="134176"/>
            </a:xfrm>
            <a:custGeom>
              <a:avLst/>
              <a:pathLst>
                <a:path w="10925" h="134176">
                  <a:moveTo>
                    <a:pt x="0" y="0"/>
                  </a:moveTo>
                  <a:lnTo>
                    <a:pt x="10925" y="13417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0"/>
            <p:cNvSpPr/>
            <p:nvPr/>
          </p:nvSpPr>
          <p:spPr>
            <a:xfrm>
              <a:off x="5301523" y="8075035"/>
              <a:ext cx="90723" cy="99458"/>
            </a:xfrm>
            <a:custGeom>
              <a:avLst/>
              <a:pathLst>
                <a:path w="90723" h="99458">
                  <a:moveTo>
                    <a:pt x="0" y="0"/>
                  </a:moveTo>
                  <a:lnTo>
                    <a:pt x="90723" y="9945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1"/>
            <p:cNvSpPr/>
            <p:nvPr/>
          </p:nvSpPr>
          <p:spPr>
            <a:xfrm>
              <a:off x="5104259" y="8343707"/>
              <a:ext cx="128176" cy="382982"/>
            </a:xfrm>
            <a:custGeom>
              <a:avLst/>
              <a:pathLst>
                <a:path w="128176" h="382982">
                  <a:moveTo>
                    <a:pt x="0" y="0"/>
                  </a:moveTo>
                  <a:lnTo>
                    <a:pt x="42725" y="127660"/>
                  </a:lnTo>
                  <a:lnTo>
                    <a:pt x="85450" y="255321"/>
                  </a:lnTo>
                  <a:lnTo>
                    <a:pt x="128176" y="38298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2"/>
            <p:cNvSpPr/>
            <p:nvPr/>
          </p:nvSpPr>
          <p:spPr>
            <a:xfrm>
              <a:off x="5276479" y="8710997"/>
              <a:ext cx="47619" cy="125917"/>
            </a:xfrm>
            <a:custGeom>
              <a:avLst/>
              <a:pathLst>
                <a:path w="47619" h="125917">
                  <a:moveTo>
                    <a:pt x="0" y="0"/>
                  </a:moveTo>
                  <a:lnTo>
                    <a:pt x="47619" y="12591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3"/>
            <p:cNvSpPr/>
            <p:nvPr/>
          </p:nvSpPr>
          <p:spPr>
            <a:xfrm>
              <a:off x="5386562" y="8811486"/>
              <a:ext cx="53865" cy="123374"/>
            </a:xfrm>
            <a:custGeom>
              <a:avLst/>
              <a:pathLst>
                <a:path w="53865" h="123374">
                  <a:moveTo>
                    <a:pt x="0" y="0"/>
                  </a:moveTo>
                  <a:lnTo>
                    <a:pt x="53865" y="12337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5396018" y="8953397"/>
              <a:ext cx="49828" cy="125059"/>
            </a:xfrm>
            <a:custGeom>
              <a:avLst/>
              <a:pathLst>
                <a:path w="49828" h="125059">
                  <a:moveTo>
                    <a:pt x="0" y="0"/>
                  </a:moveTo>
                  <a:lnTo>
                    <a:pt x="49828" y="12505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5295137" y="8250351"/>
              <a:ext cx="298154" cy="448406"/>
            </a:xfrm>
            <a:custGeom>
              <a:avLst/>
              <a:pathLst>
                <a:path w="298154" h="448406">
                  <a:moveTo>
                    <a:pt x="0" y="0"/>
                  </a:moveTo>
                  <a:lnTo>
                    <a:pt x="59630" y="89681"/>
                  </a:lnTo>
                  <a:lnTo>
                    <a:pt x="119261" y="179362"/>
                  </a:lnTo>
                  <a:lnTo>
                    <a:pt x="178892" y="269044"/>
                  </a:lnTo>
                  <a:lnTo>
                    <a:pt x="238523" y="358725"/>
                  </a:lnTo>
                  <a:lnTo>
                    <a:pt x="298154" y="44840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6"/>
            <p:cNvSpPr/>
            <p:nvPr/>
          </p:nvSpPr>
          <p:spPr>
            <a:xfrm>
              <a:off x="5536735" y="8734371"/>
              <a:ext cx="68882" cy="115662"/>
            </a:xfrm>
            <a:custGeom>
              <a:avLst/>
              <a:pathLst>
                <a:path w="68882" h="115662">
                  <a:moveTo>
                    <a:pt x="0" y="0"/>
                  </a:moveTo>
                  <a:lnTo>
                    <a:pt x="68882" y="1156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5662256" y="8814548"/>
              <a:ext cx="74031" cy="112436"/>
            </a:xfrm>
            <a:custGeom>
              <a:avLst/>
              <a:pathLst>
                <a:path w="74031" h="112436">
                  <a:moveTo>
                    <a:pt x="0" y="0"/>
                  </a:moveTo>
                  <a:lnTo>
                    <a:pt x="74031" y="11243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5353954" y="8207293"/>
              <a:ext cx="506048" cy="629551"/>
            </a:xfrm>
            <a:custGeom>
              <a:avLst/>
              <a:pathLst>
                <a:path w="506048" h="629551">
                  <a:moveTo>
                    <a:pt x="0" y="0"/>
                  </a:moveTo>
                  <a:lnTo>
                    <a:pt x="72292" y="89935"/>
                  </a:lnTo>
                  <a:lnTo>
                    <a:pt x="144585" y="179871"/>
                  </a:lnTo>
                  <a:lnTo>
                    <a:pt x="216877" y="269807"/>
                  </a:lnTo>
                  <a:lnTo>
                    <a:pt x="289170" y="359743"/>
                  </a:lnTo>
                  <a:lnTo>
                    <a:pt x="361462" y="449679"/>
                  </a:lnTo>
                  <a:lnTo>
                    <a:pt x="433755" y="539615"/>
                  </a:lnTo>
                  <a:lnTo>
                    <a:pt x="506048" y="62955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5395387" y="8171614"/>
              <a:ext cx="456234" cy="494894"/>
            </a:xfrm>
            <a:custGeom>
              <a:avLst/>
              <a:pathLst>
                <a:path w="456234" h="494894">
                  <a:moveTo>
                    <a:pt x="0" y="0"/>
                  </a:moveTo>
                  <a:lnTo>
                    <a:pt x="76039" y="82482"/>
                  </a:lnTo>
                  <a:lnTo>
                    <a:pt x="152078" y="164964"/>
                  </a:lnTo>
                  <a:lnTo>
                    <a:pt x="228117" y="247447"/>
                  </a:lnTo>
                  <a:lnTo>
                    <a:pt x="304156" y="329929"/>
                  </a:lnTo>
                  <a:lnTo>
                    <a:pt x="380195" y="412411"/>
                  </a:lnTo>
                  <a:lnTo>
                    <a:pt x="456234" y="49489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0"/>
            <p:cNvSpPr/>
            <p:nvPr/>
          </p:nvSpPr>
          <p:spPr>
            <a:xfrm>
              <a:off x="5880736" y="8638928"/>
              <a:ext cx="93893" cy="96471"/>
            </a:xfrm>
            <a:custGeom>
              <a:avLst/>
              <a:pathLst>
                <a:path w="93893" h="96471">
                  <a:moveTo>
                    <a:pt x="0" y="0"/>
                  </a:moveTo>
                  <a:lnTo>
                    <a:pt x="93893" y="9647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5470548" y="8092267"/>
              <a:ext cx="311320" cy="257263"/>
            </a:xfrm>
            <a:custGeom>
              <a:avLst/>
              <a:pathLst>
                <a:path w="311320" h="257263">
                  <a:moveTo>
                    <a:pt x="0" y="0"/>
                  </a:moveTo>
                  <a:lnTo>
                    <a:pt x="103773" y="85754"/>
                  </a:lnTo>
                  <a:lnTo>
                    <a:pt x="207547" y="171508"/>
                  </a:lnTo>
                  <a:lnTo>
                    <a:pt x="311320" y="25726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2"/>
            <p:cNvSpPr/>
            <p:nvPr/>
          </p:nvSpPr>
          <p:spPr>
            <a:xfrm>
              <a:off x="5822283" y="8297835"/>
              <a:ext cx="108264" cy="80010"/>
            </a:xfrm>
            <a:custGeom>
              <a:avLst/>
              <a:pathLst>
                <a:path w="108264" h="80010">
                  <a:moveTo>
                    <a:pt x="0" y="0"/>
                  </a:moveTo>
                  <a:lnTo>
                    <a:pt x="108264" y="8001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3"/>
            <p:cNvSpPr/>
            <p:nvPr/>
          </p:nvSpPr>
          <p:spPr>
            <a:xfrm>
              <a:off x="5919614" y="8392432"/>
              <a:ext cx="107170" cy="81469"/>
            </a:xfrm>
            <a:custGeom>
              <a:avLst/>
              <a:pathLst>
                <a:path w="107170" h="81469">
                  <a:moveTo>
                    <a:pt x="0" y="0"/>
                  </a:moveTo>
                  <a:lnTo>
                    <a:pt x="107170" y="8146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4"/>
            <p:cNvSpPr/>
            <p:nvPr/>
          </p:nvSpPr>
          <p:spPr>
            <a:xfrm>
              <a:off x="6002085" y="8505495"/>
              <a:ext cx="104925" cy="84341"/>
            </a:xfrm>
            <a:custGeom>
              <a:avLst/>
              <a:pathLst>
                <a:path w="104925" h="84341">
                  <a:moveTo>
                    <a:pt x="0" y="0"/>
                  </a:moveTo>
                  <a:lnTo>
                    <a:pt x="104925" y="8434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5"/>
            <p:cNvSpPr/>
            <p:nvPr/>
          </p:nvSpPr>
          <p:spPr>
            <a:xfrm>
              <a:off x="6050620" y="8441649"/>
              <a:ext cx="109337" cy="78537"/>
            </a:xfrm>
            <a:custGeom>
              <a:avLst/>
              <a:pathLst>
                <a:path w="109337" h="78537">
                  <a:moveTo>
                    <a:pt x="0" y="0"/>
                  </a:moveTo>
                  <a:lnTo>
                    <a:pt x="109337" y="7853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6"/>
            <p:cNvSpPr/>
            <p:nvPr/>
          </p:nvSpPr>
          <p:spPr>
            <a:xfrm>
              <a:off x="6001415" y="8271784"/>
              <a:ext cx="115350" cy="69404"/>
            </a:xfrm>
            <a:custGeom>
              <a:avLst/>
              <a:pathLst>
                <a:path w="115350" h="69404">
                  <a:moveTo>
                    <a:pt x="0" y="0"/>
                  </a:moveTo>
                  <a:lnTo>
                    <a:pt x="115350" y="6940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7"/>
            <p:cNvSpPr/>
            <p:nvPr/>
          </p:nvSpPr>
          <p:spPr>
            <a:xfrm>
              <a:off x="6095627" y="8375268"/>
              <a:ext cx="113429" cy="72502"/>
            </a:xfrm>
            <a:custGeom>
              <a:avLst/>
              <a:pathLst>
                <a:path w="113429" h="72502">
                  <a:moveTo>
                    <a:pt x="0" y="0"/>
                  </a:moveTo>
                  <a:lnTo>
                    <a:pt x="113429" y="7250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8"/>
            <p:cNvSpPr/>
            <p:nvPr/>
          </p:nvSpPr>
          <p:spPr>
            <a:xfrm>
              <a:off x="6136974" y="8306548"/>
              <a:ext cx="117188" cy="66255"/>
            </a:xfrm>
            <a:custGeom>
              <a:avLst/>
              <a:pathLst>
                <a:path w="117188" h="66255">
                  <a:moveTo>
                    <a:pt x="0" y="0"/>
                  </a:moveTo>
                  <a:lnTo>
                    <a:pt x="117188" y="6625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9"/>
            <p:cNvSpPr/>
            <p:nvPr/>
          </p:nvSpPr>
          <p:spPr>
            <a:xfrm>
              <a:off x="5607876" y="7851357"/>
              <a:ext cx="126661" cy="45602"/>
            </a:xfrm>
            <a:custGeom>
              <a:avLst/>
              <a:pathLst>
                <a:path w="126661" h="45602">
                  <a:moveTo>
                    <a:pt x="0" y="0"/>
                  </a:moveTo>
                  <a:lnTo>
                    <a:pt x="126661" y="4560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0"/>
            <p:cNvSpPr/>
            <p:nvPr/>
          </p:nvSpPr>
          <p:spPr>
            <a:xfrm>
              <a:off x="5715748" y="7944982"/>
              <a:ext cx="123977" cy="52463"/>
            </a:xfrm>
            <a:custGeom>
              <a:avLst/>
              <a:pathLst>
                <a:path w="123977" h="52463">
                  <a:moveTo>
                    <a:pt x="0" y="0"/>
                  </a:moveTo>
                  <a:lnTo>
                    <a:pt x="123977" y="5246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1"/>
            <p:cNvSpPr/>
            <p:nvPr/>
          </p:nvSpPr>
          <p:spPr>
            <a:xfrm>
              <a:off x="5858181" y="7950839"/>
              <a:ext cx="126284" cy="46637"/>
            </a:xfrm>
            <a:custGeom>
              <a:avLst/>
              <a:pathLst>
                <a:path w="126284" h="46637">
                  <a:moveTo>
                    <a:pt x="0" y="0"/>
                  </a:moveTo>
                  <a:lnTo>
                    <a:pt x="126284" y="4663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2"/>
            <p:cNvSpPr/>
            <p:nvPr/>
          </p:nvSpPr>
          <p:spPr>
            <a:xfrm>
              <a:off x="5965691" y="8045182"/>
              <a:ext cx="124198" cy="51937"/>
            </a:xfrm>
            <a:custGeom>
              <a:avLst/>
              <a:pathLst>
                <a:path w="124198" h="51937">
                  <a:moveTo>
                    <a:pt x="0" y="0"/>
                  </a:moveTo>
                  <a:lnTo>
                    <a:pt x="124198" y="5193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3"/>
            <p:cNvSpPr/>
            <p:nvPr/>
          </p:nvSpPr>
          <p:spPr>
            <a:xfrm>
              <a:off x="6101848" y="8067545"/>
              <a:ext cx="125394" cy="48980"/>
            </a:xfrm>
            <a:custGeom>
              <a:avLst/>
              <a:pathLst>
                <a:path w="125394" h="48980">
                  <a:moveTo>
                    <a:pt x="0" y="0"/>
                  </a:moveTo>
                  <a:lnTo>
                    <a:pt x="125394" y="4898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4"/>
            <p:cNvSpPr/>
            <p:nvPr/>
          </p:nvSpPr>
          <p:spPr>
            <a:xfrm>
              <a:off x="6237900" y="8088399"/>
              <a:ext cx="126363" cy="46423"/>
            </a:xfrm>
            <a:custGeom>
              <a:avLst/>
              <a:pathLst>
                <a:path w="126363" h="46423">
                  <a:moveTo>
                    <a:pt x="0" y="0"/>
                  </a:moveTo>
                  <a:lnTo>
                    <a:pt x="126363" y="4642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5"/>
            <p:cNvSpPr/>
            <p:nvPr/>
          </p:nvSpPr>
          <p:spPr>
            <a:xfrm>
              <a:off x="5777838" y="7730195"/>
              <a:ext cx="398542" cy="65337"/>
            </a:xfrm>
            <a:custGeom>
              <a:avLst/>
              <a:pathLst>
                <a:path w="398542" h="65337">
                  <a:moveTo>
                    <a:pt x="0" y="0"/>
                  </a:moveTo>
                  <a:lnTo>
                    <a:pt x="132847" y="21779"/>
                  </a:lnTo>
                  <a:lnTo>
                    <a:pt x="265694" y="43558"/>
                  </a:lnTo>
                  <a:lnTo>
                    <a:pt x="398542" y="6533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6"/>
            <p:cNvSpPr/>
            <p:nvPr/>
          </p:nvSpPr>
          <p:spPr>
            <a:xfrm>
              <a:off x="6158602" y="7884912"/>
              <a:ext cx="131069" cy="30717"/>
            </a:xfrm>
            <a:custGeom>
              <a:avLst/>
              <a:pathLst>
                <a:path w="131069" h="30717">
                  <a:moveTo>
                    <a:pt x="0" y="0"/>
                  </a:moveTo>
                  <a:lnTo>
                    <a:pt x="131069" y="3071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6279993" y="7954547"/>
              <a:ext cx="130189" cy="34255"/>
            </a:xfrm>
            <a:custGeom>
              <a:avLst/>
              <a:pathLst>
                <a:path w="130189" h="34255">
                  <a:moveTo>
                    <a:pt x="0" y="0"/>
                  </a:moveTo>
                  <a:lnTo>
                    <a:pt x="130189" y="3425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6189674" y="7686997"/>
              <a:ext cx="134176" cy="10925"/>
            </a:xfrm>
            <a:custGeom>
              <a:avLst/>
              <a:pathLst>
                <a:path w="134176" h="10925">
                  <a:moveTo>
                    <a:pt x="0" y="0"/>
                  </a:moveTo>
                  <a:lnTo>
                    <a:pt x="134176" y="1092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6320055" y="7737847"/>
              <a:ext cx="133831" cy="14555"/>
            </a:xfrm>
            <a:custGeom>
              <a:avLst/>
              <a:pathLst>
                <a:path w="133831" h="14555">
                  <a:moveTo>
                    <a:pt x="0" y="0"/>
                  </a:moveTo>
                  <a:lnTo>
                    <a:pt x="133831" y="1455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6326564" y="7657911"/>
              <a:ext cx="134423" cy="7288"/>
            </a:xfrm>
            <a:custGeom>
              <a:avLst/>
              <a:pathLst>
                <a:path w="134423" h="7288">
                  <a:moveTo>
                    <a:pt x="0" y="0"/>
                  </a:moveTo>
                  <a:lnTo>
                    <a:pt x="134423" y="728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6327887" y="7527619"/>
              <a:ext cx="712" cy="30069"/>
            </a:xfrm>
            <a:custGeom>
              <a:avLst/>
              <a:pathLst>
                <a:path w="712" h="30069">
                  <a:moveTo>
                    <a:pt x="0" y="0"/>
                  </a:moveTo>
                  <a:lnTo>
                    <a:pt x="712" y="3006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6460988" y="7490282"/>
              <a:ext cx="1036" cy="21850"/>
            </a:xfrm>
            <a:custGeom>
              <a:avLst/>
              <a:pathLst>
                <a:path w="1036" h="21850">
                  <a:moveTo>
                    <a:pt x="0" y="0"/>
                  </a:moveTo>
                  <a:lnTo>
                    <a:pt x="1036" y="2185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6459655" y="7468447"/>
              <a:ext cx="1332" cy="21834"/>
            </a:xfrm>
            <a:custGeom>
              <a:avLst/>
              <a:pathLst>
                <a:path w="1332" h="21834">
                  <a:moveTo>
                    <a:pt x="1332" y="2183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4"/>
            <p:cNvSpPr/>
            <p:nvPr/>
          </p:nvSpPr>
          <p:spPr>
            <a:xfrm>
              <a:off x="6188072" y="7450325"/>
              <a:ext cx="831" cy="9076"/>
            </a:xfrm>
            <a:custGeom>
              <a:avLst/>
              <a:pathLst>
                <a:path w="831" h="9076">
                  <a:moveTo>
                    <a:pt x="831" y="907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5"/>
            <p:cNvSpPr/>
            <p:nvPr/>
          </p:nvSpPr>
          <p:spPr>
            <a:xfrm>
              <a:off x="6448568" y="7359655"/>
              <a:ext cx="2806" cy="21694"/>
            </a:xfrm>
            <a:custGeom>
              <a:avLst/>
              <a:pathLst>
                <a:path w="2806" h="21694">
                  <a:moveTo>
                    <a:pt x="0" y="0"/>
                  </a:moveTo>
                  <a:lnTo>
                    <a:pt x="2806" y="2169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6"/>
            <p:cNvSpPr/>
            <p:nvPr/>
          </p:nvSpPr>
          <p:spPr>
            <a:xfrm>
              <a:off x="6445468" y="7338000"/>
              <a:ext cx="3099" cy="21654"/>
            </a:xfrm>
            <a:custGeom>
              <a:avLst/>
              <a:pathLst>
                <a:path w="3099" h="21654">
                  <a:moveTo>
                    <a:pt x="3099" y="2165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7"/>
            <p:cNvSpPr/>
            <p:nvPr/>
          </p:nvSpPr>
          <p:spPr>
            <a:xfrm>
              <a:off x="6029980" y="7311947"/>
              <a:ext cx="10789" cy="53608"/>
            </a:xfrm>
            <a:custGeom>
              <a:avLst/>
              <a:pathLst>
                <a:path w="10789" h="53608">
                  <a:moveTo>
                    <a:pt x="0" y="0"/>
                  </a:moveTo>
                  <a:lnTo>
                    <a:pt x="10789" y="536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8"/>
            <p:cNvSpPr/>
            <p:nvPr/>
          </p:nvSpPr>
          <p:spPr>
            <a:xfrm>
              <a:off x="6425588" y="7230467"/>
              <a:ext cx="4557" cy="21395"/>
            </a:xfrm>
            <a:custGeom>
              <a:avLst/>
              <a:pathLst>
                <a:path w="4557" h="21395">
                  <a:moveTo>
                    <a:pt x="0" y="0"/>
                  </a:moveTo>
                  <a:lnTo>
                    <a:pt x="4557" y="2139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9"/>
            <p:cNvSpPr/>
            <p:nvPr/>
          </p:nvSpPr>
          <p:spPr>
            <a:xfrm>
              <a:off x="6420741" y="7209135"/>
              <a:ext cx="4847" cy="21331"/>
            </a:xfrm>
            <a:custGeom>
              <a:avLst/>
              <a:pathLst>
                <a:path w="4847" h="21331">
                  <a:moveTo>
                    <a:pt x="4847" y="2133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0"/>
            <p:cNvSpPr/>
            <p:nvPr/>
          </p:nvSpPr>
          <p:spPr>
            <a:xfrm>
              <a:off x="6255430" y="7117597"/>
              <a:ext cx="24562" cy="83336"/>
            </a:xfrm>
            <a:custGeom>
              <a:avLst/>
              <a:pathLst>
                <a:path w="24562" h="83336">
                  <a:moveTo>
                    <a:pt x="0" y="0"/>
                  </a:moveTo>
                  <a:lnTo>
                    <a:pt x="24562" y="8333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1"/>
            <p:cNvSpPr/>
            <p:nvPr/>
          </p:nvSpPr>
          <p:spPr>
            <a:xfrm>
              <a:off x="6392200" y="7103569"/>
              <a:ext cx="6279" cy="20954"/>
            </a:xfrm>
            <a:custGeom>
              <a:avLst/>
              <a:pathLst>
                <a:path w="6279" h="20954">
                  <a:moveTo>
                    <a:pt x="0" y="0"/>
                  </a:moveTo>
                  <a:lnTo>
                    <a:pt x="6279" y="2095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2"/>
            <p:cNvSpPr/>
            <p:nvPr/>
          </p:nvSpPr>
          <p:spPr>
            <a:xfrm>
              <a:off x="6385637" y="7082702"/>
              <a:ext cx="6562" cy="20867"/>
            </a:xfrm>
            <a:custGeom>
              <a:avLst/>
              <a:pathLst>
                <a:path w="6562" h="20867">
                  <a:moveTo>
                    <a:pt x="6562" y="2086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3"/>
            <p:cNvSpPr/>
            <p:nvPr/>
          </p:nvSpPr>
          <p:spPr>
            <a:xfrm>
              <a:off x="6340388" y="6959535"/>
              <a:ext cx="31280" cy="81707"/>
            </a:xfrm>
            <a:custGeom>
              <a:avLst/>
              <a:pathLst>
                <a:path w="31280" h="81707">
                  <a:moveTo>
                    <a:pt x="0" y="0"/>
                  </a:moveTo>
                  <a:lnTo>
                    <a:pt x="31280" y="8170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4"/>
            <p:cNvSpPr/>
            <p:nvPr/>
          </p:nvSpPr>
          <p:spPr>
            <a:xfrm>
              <a:off x="6340388" y="6959535"/>
              <a:ext cx="16193" cy="40642"/>
            </a:xfrm>
            <a:custGeom>
              <a:avLst/>
              <a:pathLst>
                <a:path w="16193" h="40642">
                  <a:moveTo>
                    <a:pt x="0" y="0"/>
                  </a:moveTo>
                  <a:lnTo>
                    <a:pt x="16193" y="4064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5"/>
            <p:cNvSpPr/>
            <p:nvPr/>
          </p:nvSpPr>
          <p:spPr>
            <a:xfrm>
              <a:off x="6340388" y="695953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6"/>
            <p:cNvSpPr/>
            <p:nvPr/>
          </p:nvSpPr>
          <p:spPr>
            <a:xfrm>
              <a:off x="6323100" y="6919346"/>
              <a:ext cx="17287" cy="40188"/>
            </a:xfrm>
            <a:custGeom>
              <a:avLst/>
              <a:pathLst>
                <a:path w="17287" h="40188">
                  <a:moveTo>
                    <a:pt x="17287" y="4018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7"/>
            <p:cNvSpPr/>
            <p:nvPr/>
          </p:nvSpPr>
          <p:spPr>
            <a:xfrm>
              <a:off x="6304730" y="6879640"/>
              <a:ext cx="35657" cy="79894"/>
            </a:xfrm>
            <a:custGeom>
              <a:avLst/>
              <a:pathLst>
                <a:path w="35657" h="79894">
                  <a:moveTo>
                    <a:pt x="35657" y="7989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8"/>
            <p:cNvSpPr/>
            <p:nvPr/>
          </p:nvSpPr>
          <p:spPr>
            <a:xfrm>
              <a:off x="5641736" y="6849941"/>
              <a:ext cx="164427" cy="236270"/>
            </a:xfrm>
            <a:custGeom>
              <a:avLst/>
              <a:pathLst>
                <a:path w="164427" h="236270">
                  <a:moveTo>
                    <a:pt x="0" y="0"/>
                  </a:moveTo>
                  <a:lnTo>
                    <a:pt x="90143" y="112616"/>
                  </a:lnTo>
                  <a:lnTo>
                    <a:pt x="164427" y="23627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9"/>
            <p:cNvSpPr/>
            <p:nvPr/>
          </p:nvSpPr>
          <p:spPr>
            <a:xfrm>
              <a:off x="6232117" y="6744889"/>
              <a:ext cx="32682" cy="56903"/>
            </a:xfrm>
            <a:custGeom>
              <a:avLst/>
              <a:pathLst>
                <a:path w="32682" h="56903">
                  <a:moveTo>
                    <a:pt x="0" y="0"/>
                  </a:moveTo>
                  <a:lnTo>
                    <a:pt x="32682" y="5690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0"/>
            <p:cNvSpPr/>
            <p:nvPr/>
          </p:nvSpPr>
          <p:spPr>
            <a:xfrm>
              <a:off x="6232117" y="6744889"/>
              <a:ext cx="11150" cy="18819"/>
            </a:xfrm>
            <a:custGeom>
              <a:avLst/>
              <a:pathLst>
                <a:path w="11150" h="18819">
                  <a:moveTo>
                    <a:pt x="0" y="0"/>
                  </a:moveTo>
                  <a:lnTo>
                    <a:pt x="11150" y="1881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1"/>
            <p:cNvSpPr/>
            <p:nvPr/>
          </p:nvSpPr>
          <p:spPr>
            <a:xfrm>
              <a:off x="6220712" y="6726222"/>
              <a:ext cx="11404" cy="18667"/>
            </a:xfrm>
            <a:custGeom>
              <a:avLst/>
              <a:pathLst>
                <a:path w="11404" h="18667">
                  <a:moveTo>
                    <a:pt x="11404" y="1866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2"/>
            <p:cNvSpPr/>
            <p:nvPr/>
          </p:nvSpPr>
          <p:spPr>
            <a:xfrm>
              <a:off x="6197150" y="6689359"/>
              <a:ext cx="34966" cy="55529"/>
            </a:xfrm>
            <a:custGeom>
              <a:avLst/>
              <a:pathLst>
                <a:path w="34966" h="55529">
                  <a:moveTo>
                    <a:pt x="34966" y="5552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3"/>
            <p:cNvSpPr/>
            <p:nvPr/>
          </p:nvSpPr>
          <p:spPr>
            <a:xfrm>
              <a:off x="6064867" y="6515344"/>
              <a:ext cx="107731" cy="137804"/>
            </a:xfrm>
            <a:custGeom>
              <a:avLst/>
              <a:pathLst>
                <a:path w="107731" h="137804">
                  <a:moveTo>
                    <a:pt x="0" y="0"/>
                  </a:moveTo>
                  <a:lnTo>
                    <a:pt x="107731" y="13780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4"/>
            <p:cNvSpPr/>
            <p:nvPr/>
          </p:nvSpPr>
          <p:spPr>
            <a:xfrm>
              <a:off x="6064867" y="6515344"/>
              <a:ext cx="82208" cy="102271"/>
            </a:xfrm>
            <a:custGeom>
              <a:avLst/>
              <a:pathLst>
                <a:path w="82208" h="102271">
                  <a:moveTo>
                    <a:pt x="0" y="0"/>
                  </a:moveTo>
                  <a:lnTo>
                    <a:pt x="82208" y="10227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5"/>
            <p:cNvSpPr/>
            <p:nvPr/>
          </p:nvSpPr>
          <p:spPr>
            <a:xfrm>
              <a:off x="6064867" y="6515344"/>
              <a:ext cx="55732" cy="67443"/>
            </a:xfrm>
            <a:custGeom>
              <a:avLst/>
              <a:pathLst>
                <a:path w="55732" h="67443">
                  <a:moveTo>
                    <a:pt x="0" y="0"/>
                  </a:moveTo>
                  <a:lnTo>
                    <a:pt x="55732" y="6744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6"/>
            <p:cNvSpPr/>
            <p:nvPr/>
          </p:nvSpPr>
          <p:spPr>
            <a:xfrm>
              <a:off x="6064867" y="6515344"/>
              <a:ext cx="28322" cy="33344"/>
            </a:xfrm>
            <a:custGeom>
              <a:avLst/>
              <a:pathLst>
                <a:path w="28322" h="33344">
                  <a:moveTo>
                    <a:pt x="0" y="0"/>
                  </a:moveTo>
                  <a:lnTo>
                    <a:pt x="28322" y="3334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7"/>
            <p:cNvSpPr/>
            <p:nvPr/>
          </p:nvSpPr>
          <p:spPr>
            <a:xfrm>
              <a:off x="6064867" y="651534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8"/>
            <p:cNvSpPr/>
            <p:nvPr/>
          </p:nvSpPr>
          <p:spPr>
            <a:xfrm>
              <a:off x="6035652" y="6482779"/>
              <a:ext cx="29215" cy="32564"/>
            </a:xfrm>
            <a:custGeom>
              <a:avLst/>
              <a:pathLst>
                <a:path w="29215" h="32564">
                  <a:moveTo>
                    <a:pt x="29215" y="3256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9"/>
            <p:cNvSpPr/>
            <p:nvPr/>
          </p:nvSpPr>
          <p:spPr>
            <a:xfrm>
              <a:off x="6005565" y="6451017"/>
              <a:ext cx="59301" cy="64326"/>
            </a:xfrm>
            <a:custGeom>
              <a:avLst/>
              <a:pathLst>
                <a:path w="59301" h="64326">
                  <a:moveTo>
                    <a:pt x="59301" y="6432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0"/>
            <p:cNvSpPr/>
            <p:nvPr/>
          </p:nvSpPr>
          <p:spPr>
            <a:xfrm>
              <a:off x="5974630" y="6420082"/>
              <a:ext cx="90237" cy="95262"/>
            </a:xfrm>
            <a:custGeom>
              <a:avLst/>
              <a:pathLst>
                <a:path w="90237" h="95262">
                  <a:moveTo>
                    <a:pt x="90237" y="9526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5942868" y="6389995"/>
              <a:ext cx="121999" cy="125348"/>
            </a:xfrm>
            <a:custGeom>
              <a:avLst/>
              <a:pathLst>
                <a:path w="121999" h="125348">
                  <a:moveTo>
                    <a:pt x="121999" y="12534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5373074" y="6485887"/>
              <a:ext cx="271629" cy="179132"/>
            </a:xfrm>
            <a:custGeom>
              <a:avLst/>
              <a:pathLst>
                <a:path w="271629" h="179132">
                  <a:moveTo>
                    <a:pt x="0" y="0"/>
                  </a:moveTo>
                  <a:lnTo>
                    <a:pt x="95790" y="51489"/>
                  </a:lnTo>
                  <a:lnTo>
                    <a:pt x="186577" y="111361"/>
                  </a:lnTo>
                  <a:lnTo>
                    <a:pt x="271629" y="1791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5860002" y="6318637"/>
              <a:ext cx="16956" cy="13820"/>
            </a:xfrm>
            <a:custGeom>
              <a:avLst/>
              <a:pathLst>
                <a:path w="16956" h="13820">
                  <a:moveTo>
                    <a:pt x="0" y="0"/>
                  </a:moveTo>
                  <a:lnTo>
                    <a:pt x="16956" y="1382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5842860" y="6305048"/>
              <a:ext cx="17142" cy="13589"/>
            </a:xfrm>
            <a:custGeom>
              <a:avLst/>
              <a:pathLst>
                <a:path w="17142" h="13589">
                  <a:moveTo>
                    <a:pt x="17142" y="1358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5594102" y="6298660"/>
              <a:ext cx="133918" cy="88176"/>
            </a:xfrm>
            <a:custGeom>
              <a:avLst/>
              <a:pathLst>
                <a:path w="133918" h="88176">
                  <a:moveTo>
                    <a:pt x="0" y="0"/>
                  </a:moveTo>
                  <a:lnTo>
                    <a:pt x="133918" y="8817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5594102" y="6298660"/>
              <a:ext cx="101347" cy="64779"/>
            </a:xfrm>
            <a:custGeom>
              <a:avLst/>
              <a:pathLst>
                <a:path w="101347" h="64779">
                  <a:moveTo>
                    <a:pt x="0" y="0"/>
                  </a:moveTo>
                  <a:lnTo>
                    <a:pt x="101347" y="6477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5594102" y="6298660"/>
              <a:ext cx="68153" cy="42274"/>
            </a:xfrm>
            <a:custGeom>
              <a:avLst/>
              <a:pathLst>
                <a:path w="68153" h="42274">
                  <a:moveTo>
                    <a:pt x="0" y="0"/>
                  </a:moveTo>
                  <a:lnTo>
                    <a:pt x="68153" y="4227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5594102" y="6298660"/>
              <a:ext cx="34363" cy="20675"/>
            </a:xfrm>
            <a:custGeom>
              <a:avLst/>
              <a:pathLst>
                <a:path w="34363" h="20675">
                  <a:moveTo>
                    <a:pt x="0" y="0"/>
                  </a:moveTo>
                  <a:lnTo>
                    <a:pt x="34363" y="2067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5594102" y="629866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5559192" y="6278922"/>
              <a:ext cx="34910" cy="19737"/>
            </a:xfrm>
            <a:custGeom>
              <a:avLst/>
              <a:pathLst>
                <a:path w="34910" h="19737">
                  <a:moveTo>
                    <a:pt x="34910" y="1973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5301123" y="6027168"/>
              <a:ext cx="284078" cy="113187"/>
            </a:xfrm>
            <a:custGeom>
              <a:avLst/>
              <a:pathLst>
                <a:path w="284078" h="113187">
                  <a:moveTo>
                    <a:pt x="0" y="0"/>
                  </a:moveTo>
                  <a:lnTo>
                    <a:pt x="144723" y="49856"/>
                  </a:lnTo>
                  <a:lnTo>
                    <a:pt x="284078" y="11318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5301123" y="6027168"/>
              <a:ext cx="244884" cy="93748"/>
            </a:xfrm>
            <a:custGeom>
              <a:avLst/>
              <a:pathLst>
                <a:path w="244884" h="93748">
                  <a:moveTo>
                    <a:pt x="0" y="0"/>
                  </a:moveTo>
                  <a:lnTo>
                    <a:pt x="124347" y="41897"/>
                  </a:lnTo>
                  <a:lnTo>
                    <a:pt x="244884" y="9374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5301123" y="6027168"/>
              <a:ext cx="205178" cy="75378"/>
            </a:xfrm>
            <a:custGeom>
              <a:avLst/>
              <a:pathLst>
                <a:path w="205178" h="75378">
                  <a:moveTo>
                    <a:pt x="0" y="0"/>
                  </a:moveTo>
                  <a:lnTo>
                    <a:pt x="103865" y="34215"/>
                  </a:lnTo>
                  <a:lnTo>
                    <a:pt x="205178" y="7537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5301123" y="6027168"/>
              <a:ext cx="164989" cy="58090"/>
            </a:xfrm>
            <a:custGeom>
              <a:avLst/>
              <a:pathLst>
                <a:path w="164989" h="58090">
                  <a:moveTo>
                    <a:pt x="0" y="0"/>
                  </a:moveTo>
                  <a:lnTo>
                    <a:pt x="164989" y="5809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5301123" y="6027168"/>
              <a:ext cx="124347" cy="41897"/>
            </a:xfrm>
            <a:custGeom>
              <a:avLst/>
              <a:pathLst>
                <a:path w="124347" h="41897">
                  <a:moveTo>
                    <a:pt x="0" y="0"/>
                  </a:moveTo>
                  <a:lnTo>
                    <a:pt x="124347" y="4189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5301123" y="6027168"/>
              <a:ext cx="83281" cy="26810"/>
            </a:xfrm>
            <a:custGeom>
              <a:avLst/>
              <a:pathLst>
                <a:path w="83281" h="26810">
                  <a:moveTo>
                    <a:pt x="0" y="0"/>
                  </a:moveTo>
                  <a:lnTo>
                    <a:pt x="83281" y="2681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5301123" y="6027168"/>
              <a:ext cx="41822" cy="12841"/>
            </a:xfrm>
            <a:custGeom>
              <a:avLst/>
              <a:pathLst>
                <a:path w="41822" h="12841">
                  <a:moveTo>
                    <a:pt x="0" y="0"/>
                  </a:moveTo>
                  <a:lnTo>
                    <a:pt x="41822" y="1284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5301123" y="60271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5258968" y="6015464"/>
              <a:ext cx="42154" cy="11704"/>
            </a:xfrm>
            <a:custGeom>
              <a:avLst/>
              <a:pathLst>
                <a:path w="42154" h="11704">
                  <a:moveTo>
                    <a:pt x="42154" y="1170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5216512" y="6004905"/>
              <a:ext cx="84610" cy="22262"/>
            </a:xfrm>
            <a:custGeom>
              <a:avLst/>
              <a:pathLst>
                <a:path w="84610" h="22262">
                  <a:moveTo>
                    <a:pt x="84610" y="2226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5173785" y="5995501"/>
              <a:ext cx="127337" cy="31667"/>
            </a:xfrm>
            <a:custGeom>
              <a:avLst/>
              <a:pathLst>
                <a:path w="127337" h="31667">
                  <a:moveTo>
                    <a:pt x="127337" y="3166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5130819" y="5987256"/>
              <a:ext cx="170303" cy="39911"/>
            </a:xfrm>
            <a:custGeom>
              <a:avLst/>
              <a:pathLst>
                <a:path w="170303" h="39911">
                  <a:moveTo>
                    <a:pt x="170303" y="3991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5087646" y="5980178"/>
              <a:ext cx="213476" cy="46989"/>
            </a:xfrm>
            <a:custGeom>
              <a:avLst/>
              <a:pathLst>
                <a:path w="213476" h="46989">
                  <a:moveTo>
                    <a:pt x="213476" y="46989"/>
                  </a:moveTo>
                  <a:lnTo>
                    <a:pt x="107533" y="19880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5044297" y="5974272"/>
              <a:ext cx="256825" cy="52895"/>
            </a:xfrm>
            <a:custGeom>
              <a:avLst/>
              <a:pathLst>
                <a:path w="256825" h="52895">
                  <a:moveTo>
                    <a:pt x="256825" y="52895"/>
                  </a:moveTo>
                  <a:lnTo>
                    <a:pt x="129487" y="21228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5000804" y="5969542"/>
              <a:ext cx="300318" cy="57625"/>
            </a:xfrm>
            <a:custGeom>
              <a:avLst/>
              <a:pathLst>
                <a:path w="300318" h="57625">
                  <a:moveTo>
                    <a:pt x="300318" y="57625"/>
                  </a:moveTo>
                  <a:lnTo>
                    <a:pt x="151525" y="21690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4729945" y="6096938"/>
              <a:ext cx="218146" cy="4679"/>
            </a:xfrm>
            <a:custGeom>
              <a:avLst/>
              <a:pathLst>
                <a:path w="218146" h="4679">
                  <a:moveTo>
                    <a:pt x="0" y="4679"/>
                  </a:moveTo>
                  <a:lnTo>
                    <a:pt x="109049" y="0"/>
                  </a:lnTo>
                  <a:lnTo>
                    <a:pt x="218146" y="33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4729945" y="6098133"/>
              <a:ext cx="178102" cy="3484"/>
            </a:xfrm>
            <a:custGeom>
              <a:avLst/>
              <a:pathLst>
                <a:path w="178102" h="3484">
                  <a:moveTo>
                    <a:pt x="0" y="3484"/>
                  </a:moveTo>
                  <a:lnTo>
                    <a:pt x="1781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4729945" y="6097047"/>
              <a:ext cx="138013" cy="4570"/>
            </a:xfrm>
            <a:custGeom>
              <a:avLst/>
              <a:pathLst>
                <a:path w="138013" h="4570">
                  <a:moveTo>
                    <a:pt x="0" y="4570"/>
                  </a:moveTo>
                  <a:lnTo>
                    <a:pt x="13801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4804161" y="5962438"/>
              <a:ext cx="21870" cy="444"/>
            </a:xfrm>
            <a:custGeom>
              <a:avLst/>
              <a:pathLst>
                <a:path w="21870" h="444">
                  <a:moveTo>
                    <a:pt x="0" y="444"/>
                  </a:moveTo>
                  <a:lnTo>
                    <a:pt x="2187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4782298" y="5962882"/>
              <a:ext cx="21862" cy="740"/>
            </a:xfrm>
            <a:custGeom>
              <a:avLst/>
              <a:pathLst>
                <a:path w="21862" h="740">
                  <a:moveTo>
                    <a:pt x="21862" y="0"/>
                  </a:moveTo>
                  <a:lnTo>
                    <a:pt x="0" y="74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4729945" y="6100304"/>
              <a:ext cx="17775" cy="1312"/>
            </a:xfrm>
            <a:custGeom>
              <a:avLst/>
              <a:pathLst>
                <a:path w="17775" h="1312">
                  <a:moveTo>
                    <a:pt x="0" y="1312"/>
                  </a:moveTo>
                  <a:lnTo>
                    <a:pt x="1777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4707749" y="6101617"/>
              <a:ext cx="22195" cy="1941"/>
            </a:xfrm>
            <a:custGeom>
              <a:avLst/>
              <a:pathLst>
                <a:path w="22195" h="1941">
                  <a:moveTo>
                    <a:pt x="22195" y="0"/>
                  </a:moveTo>
                  <a:lnTo>
                    <a:pt x="0" y="194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4586555" y="5974272"/>
              <a:ext cx="64959" cy="9298"/>
            </a:xfrm>
            <a:custGeom>
              <a:avLst/>
              <a:pathLst>
                <a:path w="64959" h="9298">
                  <a:moveTo>
                    <a:pt x="0" y="9298"/>
                  </a:moveTo>
                  <a:lnTo>
                    <a:pt x="6495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4586555" y="5980178"/>
              <a:ext cx="21610" cy="3392"/>
            </a:xfrm>
            <a:custGeom>
              <a:avLst/>
              <a:pathLst>
                <a:path w="21610" h="3392">
                  <a:moveTo>
                    <a:pt x="0" y="3392"/>
                  </a:moveTo>
                  <a:lnTo>
                    <a:pt x="2161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4564993" y="5983571"/>
              <a:ext cx="21562" cy="3685"/>
            </a:xfrm>
            <a:custGeom>
              <a:avLst/>
              <a:pathLst>
                <a:path w="21562" h="3685">
                  <a:moveTo>
                    <a:pt x="21562" y="0"/>
                  </a:moveTo>
                  <a:lnTo>
                    <a:pt x="0" y="368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4522027" y="5983571"/>
              <a:ext cx="64528" cy="11929"/>
            </a:xfrm>
            <a:custGeom>
              <a:avLst/>
              <a:pathLst>
                <a:path w="64528" h="11929">
                  <a:moveTo>
                    <a:pt x="64528" y="0"/>
                  </a:moveTo>
                  <a:lnTo>
                    <a:pt x="0" y="1192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4510018" y="6101617"/>
              <a:ext cx="219927" cy="34358"/>
            </a:xfrm>
            <a:custGeom>
              <a:avLst/>
              <a:pathLst>
                <a:path w="219927" h="34358">
                  <a:moveTo>
                    <a:pt x="219927" y="0"/>
                  </a:moveTo>
                  <a:lnTo>
                    <a:pt x="109317" y="13040"/>
                  </a:lnTo>
                  <a:lnTo>
                    <a:pt x="0" y="3435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4471099" y="6101617"/>
              <a:ext cx="258845" cy="44036"/>
            </a:xfrm>
            <a:custGeom>
              <a:avLst/>
              <a:pathLst>
                <a:path w="258845" h="44036">
                  <a:moveTo>
                    <a:pt x="258845" y="0"/>
                  </a:moveTo>
                  <a:lnTo>
                    <a:pt x="128444" y="16270"/>
                  </a:lnTo>
                  <a:lnTo>
                    <a:pt x="0" y="4403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4373735" y="6027168"/>
              <a:ext cx="20954" cy="6279"/>
            </a:xfrm>
            <a:custGeom>
              <a:avLst/>
              <a:pathLst>
                <a:path w="20954" h="6279">
                  <a:moveTo>
                    <a:pt x="0" y="6279"/>
                  </a:moveTo>
                  <a:lnTo>
                    <a:pt x="2095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4352867" y="6033447"/>
              <a:ext cx="20867" cy="6562"/>
            </a:xfrm>
            <a:custGeom>
              <a:avLst/>
              <a:pathLst>
                <a:path w="20867" h="6562">
                  <a:moveTo>
                    <a:pt x="20867" y="0"/>
                  </a:moveTo>
                  <a:lnTo>
                    <a:pt x="0" y="65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4249966" y="6053979"/>
              <a:ext cx="61441" cy="23045"/>
            </a:xfrm>
            <a:custGeom>
              <a:avLst/>
              <a:pathLst>
                <a:path w="61441" h="23045">
                  <a:moveTo>
                    <a:pt x="0" y="23045"/>
                  </a:moveTo>
                  <a:lnTo>
                    <a:pt x="6144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4249966" y="6069066"/>
              <a:ext cx="20375" cy="7959"/>
            </a:xfrm>
            <a:custGeom>
              <a:avLst/>
              <a:pathLst>
                <a:path w="20375" h="7959">
                  <a:moveTo>
                    <a:pt x="0" y="7959"/>
                  </a:moveTo>
                  <a:lnTo>
                    <a:pt x="2037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4229700" y="6077025"/>
              <a:ext cx="20266" cy="8234"/>
            </a:xfrm>
            <a:custGeom>
              <a:avLst/>
              <a:pathLst>
                <a:path w="20266" h="8234">
                  <a:moveTo>
                    <a:pt x="20266" y="0"/>
                  </a:moveTo>
                  <a:lnTo>
                    <a:pt x="0" y="823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4189511" y="6077025"/>
              <a:ext cx="60455" cy="25522"/>
            </a:xfrm>
            <a:custGeom>
              <a:avLst/>
              <a:pathLst>
                <a:path w="60455" h="25522">
                  <a:moveTo>
                    <a:pt x="60455" y="0"/>
                  </a:moveTo>
                  <a:lnTo>
                    <a:pt x="0" y="2552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4130142" y="6120917"/>
              <a:ext cx="19662" cy="9586"/>
            </a:xfrm>
            <a:custGeom>
              <a:avLst/>
              <a:pathLst>
                <a:path w="19662" h="9586">
                  <a:moveTo>
                    <a:pt x="0" y="9586"/>
                  </a:moveTo>
                  <a:lnTo>
                    <a:pt x="1966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4110611" y="6130503"/>
              <a:ext cx="19531" cy="9851"/>
            </a:xfrm>
            <a:custGeom>
              <a:avLst/>
              <a:pathLst>
                <a:path w="19531" h="9851">
                  <a:moveTo>
                    <a:pt x="19531" y="0"/>
                  </a:moveTo>
                  <a:lnTo>
                    <a:pt x="0" y="985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4136620" y="6219420"/>
              <a:ext cx="121521" cy="59502"/>
            </a:xfrm>
            <a:custGeom>
              <a:avLst/>
              <a:pathLst>
                <a:path w="121521" h="59502">
                  <a:moveTo>
                    <a:pt x="121521" y="0"/>
                  </a:moveTo>
                  <a:lnTo>
                    <a:pt x="0" y="5950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4015054" y="6182380"/>
              <a:ext cx="18819" cy="11150"/>
            </a:xfrm>
            <a:custGeom>
              <a:avLst/>
              <a:pathLst>
                <a:path w="18819" h="11150">
                  <a:moveTo>
                    <a:pt x="0" y="11150"/>
                  </a:moveTo>
                  <a:lnTo>
                    <a:pt x="1881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3996387" y="6193530"/>
              <a:ext cx="18667" cy="11404"/>
            </a:xfrm>
            <a:custGeom>
              <a:avLst/>
              <a:pathLst>
                <a:path w="18667" h="11404">
                  <a:moveTo>
                    <a:pt x="18667" y="0"/>
                  </a:moveTo>
                  <a:lnTo>
                    <a:pt x="0" y="1140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3932709" y="6340934"/>
              <a:ext cx="100847" cy="72645"/>
            </a:xfrm>
            <a:custGeom>
              <a:avLst/>
              <a:pathLst>
                <a:path w="100847" h="72645">
                  <a:moveTo>
                    <a:pt x="0" y="72645"/>
                  </a:moveTo>
                  <a:lnTo>
                    <a:pt x="10084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3932709" y="6363439"/>
              <a:ext cx="67654" cy="50140"/>
            </a:xfrm>
            <a:custGeom>
              <a:avLst/>
              <a:pathLst>
                <a:path w="67654" h="50140">
                  <a:moveTo>
                    <a:pt x="0" y="50140"/>
                  </a:moveTo>
                  <a:lnTo>
                    <a:pt x="6765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3932709" y="6386836"/>
              <a:ext cx="35082" cy="26744"/>
            </a:xfrm>
            <a:custGeom>
              <a:avLst/>
              <a:pathLst>
                <a:path w="35082" h="26744">
                  <a:moveTo>
                    <a:pt x="0" y="26744"/>
                  </a:moveTo>
                  <a:lnTo>
                    <a:pt x="3508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3932709" y="6411105"/>
              <a:ext cx="3156" cy="2474"/>
            </a:xfrm>
            <a:custGeom>
              <a:avLst/>
              <a:pathLst>
                <a:path w="3156" h="2474">
                  <a:moveTo>
                    <a:pt x="0" y="2474"/>
                  </a:moveTo>
                  <a:lnTo>
                    <a:pt x="315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3645443" y="6332457"/>
              <a:ext cx="173410" cy="166505"/>
            </a:xfrm>
            <a:custGeom>
              <a:avLst/>
              <a:pathLst>
                <a:path w="173410" h="166505">
                  <a:moveTo>
                    <a:pt x="0" y="166505"/>
                  </a:moveTo>
                  <a:lnTo>
                    <a:pt x="83603" y="80022"/>
                  </a:lnTo>
                  <a:lnTo>
                    <a:pt x="17341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3645443" y="6360780"/>
              <a:ext cx="140066" cy="138182"/>
            </a:xfrm>
            <a:custGeom>
              <a:avLst/>
              <a:pathLst>
                <a:path w="140066" h="138182">
                  <a:moveTo>
                    <a:pt x="0" y="138182"/>
                  </a:moveTo>
                  <a:lnTo>
                    <a:pt x="14006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3645443" y="6389995"/>
              <a:ext cx="107501" cy="108967"/>
            </a:xfrm>
            <a:custGeom>
              <a:avLst/>
              <a:pathLst>
                <a:path w="107501" h="108967">
                  <a:moveTo>
                    <a:pt x="0" y="108967"/>
                  </a:moveTo>
                  <a:lnTo>
                    <a:pt x="1075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3645443" y="6420082"/>
              <a:ext cx="75739" cy="78880"/>
            </a:xfrm>
            <a:custGeom>
              <a:avLst/>
              <a:pathLst>
                <a:path w="75739" h="78880">
                  <a:moveTo>
                    <a:pt x="0" y="78880"/>
                  </a:moveTo>
                  <a:lnTo>
                    <a:pt x="7573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3645443" y="6451017"/>
              <a:ext cx="44804" cy="47945"/>
            </a:xfrm>
            <a:custGeom>
              <a:avLst/>
              <a:pathLst>
                <a:path w="44804" h="47945">
                  <a:moveTo>
                    <a:pt x="0" y="47945"/>
                  </a:moveTo>
                  <a:lnTo>
                    <a:pt x="4480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3645443" y="6482779"/>
              <a:ext cx="14717" cy="16183"/>
            </a:xfrm>
            <a:custGeom>
              <a:avLst/>
              <a:pathLst>
                <a:path w="14717" h="16183">
                  <a:moveTo>
                    <a:pt x="0" y="16183"/>
                  </a:moveTo>
                  <a:lnTo>
                    <a:pt x="1471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3630945" y="6498963"/>
              <a:ext cx="14497" cy="16381"/>
            </a:xfrm>
            <a:custGeom>
              <a:avLst/>
              <a:pathLst>
                <a:path w="14497" h="16381">
                  <a:moveTo>
                    <a:pt x="14497" y="0"/>
                  </a:moveTo>
                  <a:lnTo>
                    <a:pt x="0" y="163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3602622" y="6498963"/>
              <a:ext cx="42820" cy="49725"/>
            </a:xfrm>
            <a:custGeom>
              <a:avLst/>
              <a:pathLst>
                <a:path w="42820" h="49725">
                  <a:moveTo>
                    <a:pt x="42820" y="0"/>
                  </a:moveTo>
                  <a:lnTo>
                    <a:pt x="0" y="4972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3575213" y="6498963"/>
              <a:ext cx="70229" cy="83824"/>
            </a:xfrm>
            <a:custGeom>
              <a:avLst/>
              <a:pathLst>
                <a:path w="70229" h="83824">
                  <a:moveTo>
                    <a:pt x="70229" y="0"/>
                  </a:moveTo>
                  <a:lnTo>
                    <a:pt x="0" y="838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3548737" y="6498963"/>
              <a:ext cx="96705" cy="118653"/>
            </a:xfrm>
            <a:custGeom>
              <a:avLst/>
              <a:pathLst>
                <a:path w="96705" h="118653">
                  <a:moveTo>
                    <a:pt x="96705" y="0"/>
                  </a:moveTo>
                  <a:lnTo>
                    <a:pt x="0" y="11865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3523214" y="6498963"/>
              <a:ext cx="122228" cy="154185"/>
            </a:xfrm>
            <a:custGeom>
              <a:avLst/>
              <a:pathLst>
                <a:path w="122228" h="154185">
                  <a:moveTo>
                    <a:pt x="122228" y="0"/>
                  </a:moveTo>
                  <a:lnTo>
                    <a:pt x="0" y="15418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3498662" y="6498963"/>
              <a:ext cx="146780" cy="190396"/>
            </a:xfrm>
            <a:custGeom>
              <a:avLst/>
              <a:pathLst>
                <a:path w="146780" h="190396">
                  <a:moveTo>
                    <a:pt x="146780" y="0"/>
                  </a:moveTo>
                  <a:lnTo>
                    <a:pt x="69843" y="92464"/>
                  </a:lnTo>
                  <a:lnTo>
                    <a:pt x="0" y="19039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3463696" y="6726222"/>
              <a:ext cx="11404" cy="18667"/>
            </a:xfrm>
            <a:custGeom>
              <a:avLst/>
              <a:pathLst>
                <a:path w="11404" h="18667">
                  <a:moveTo>
                    <a:pt x="0" y="18667"/>
                  </a:moveTo>
                  <a:lnTo>
                    <a:pt x="1140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3452545" y="6744889"/>
              <a:ext cx="11150" cy="18819"/>
            </a:xfrm>
            <a:custGeom>
              <a:avLst/>
              <a:pathLst>
                <a:path w="11150" h="18819">
                  <a:moveTo>
                    <a:pt x="11150" y="0"/>
                  </a:moveTo>
                  <a:lnTo>
                    <a:pt x="0" y="1881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3465506" y="6866455"/>
              <a:ext cx="83581" cy="180411"/>
            </a:xfrm>
            <a:custGeom>
              <a:avLst/>
              <a:pathLst>
                <a:path w="83581" h="180411">
                  <a:moveTo>
                    <a:pt x="0" y="180411"/>
                  </a:moveTo>
                  <a:lnTo>
                    <a:pt x="8358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3465506" y="6901887"/>
              <a:ext cx="64796" cy="144979"/>
            </a:xfrm>
            <a:custGeom>
              <a:avLst/>
              <a:pathLst>
                <a:path w="64796" h="144979">
                  <a:moveTo>
                    <a:pt x="0" y="144979"/>
                  </a:moveTo>
                  <a:lnTo>
                    <a:pt x="6479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3465506" y="6937815"/>
              <a:ext cx="46978" cy="109051"/>
            </a:xfrm>
            <a:custGeom>
              <a:avLst/>
              <a:pathLst>
                <a:path w="46978" h="109051">
                  <a:moveTo>
                    <a:pt x="0" y="109051"/>
                  </a:moveTo>
                  <a:lnTo>
                    <a:pt x="4697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3465506" y="6974212"/>
              <a:ext cx="30138" cy="72654"/>
            </a:xfrm>
            <a:custGeom>
              <a:avLst/>
              <a:pathLst>
                <a:path w="30138" h="72654">
                  <a:moveTo>
                    <a:pt x="0" y="72654"/>
                  </a:moveTo>
                  <a:lnTo>
                    <a:pt x="3013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3465506" y="7011052"/>
              <a:ext cx="14291" cy="35815"/>
            </a:xfrm>
            <a:custGeom>
              <a:avLst/>
              <a:pathLst>
                <a:path w="14291" h="35815">
                  <a:moveTo>
                    <a:pt x="0" y="35815"/>
                  </a:moveTo>
                  <a:lnTo>
                    <a:pt x="1429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3464954" y="7046867"/>
              <a:ext cx="552" cy="1440"/>
            </a:xfrm>
            <a:custGeom>
              <a:avLst/>
              <a:pathLst>
                <a:path w="552" h="1440">
                  <a:moveTo>
                    <a:pt x="552" y="0"/>
                  </a:moveTo>
                  <a:lnTo>
                    <a:pt x="0" y="144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3451124" y="7046867"/>
              <a:ext cx="14381" cy="39083"/>
            </a:xfrm>
            <a:custGeom>
              <a:avLst/>
              <a:pathLst>
                <a:path w="14381" h="39083">
                  <a:moveTo>
                    <a:pt x="14381" y="0"/>
                  </a:moveTo>
                  <a:lnTo>
                    <a:pt x="0" y="3908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3438319" y="7046867"/>
              <a:ext cx="27186" cy="77088"/>
            </a:xfrm>
            <a:custGeom>
              <a:avLst/>
              <a:pathLst>
                <a:path w="27186" h="77088">
                  <a:moveTo>
                    <a:pt x="27186" y="0"/>
                  </a:moveTo>
                  <a:lnTo>
                    <a:pt x="0" y="7708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3426548" y="7046867"/>
              <a:ext cx="38958" cy="115425"/>
            </a:xfrm>
            <a:custGeom>
              <a:avLst/>
              <a:pathLst>
                <a:path w="38958" h="115425">
                  <a:moveTo>
                    <a:pt x="38958" y="0"/>
                  </a:moveTo>
                  <a:lnTo>
                    <a:pt x="0" y="11542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3415819" y="7046867"/>
              <a:ext cx="49687" cy="154067"/>
            </a:xfrm>
            <a:custGeom>
              <a:avLst/>
              <a:pathLst>
                <a:path w="49687" h="154067">
                  <a:moveTo>
                    <a:pt x="49687" y="0"/>
                  </a:moveTo>
                  <a:lnTo>
                    <a:pt x="0" y="15406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3406140" y="7046867"/>
              <a:ext cx="59365" cy="192985"/>
            </a:xfrm>
            <a:custGeom>
              <a:avLst/>
              <a:pathLst>
                <a:path w="59365" h="192985">
                  <a:moveTo>
                    <a:pt x="59365" y="0"/>
                  </a:moveTo>
                  <a:lnTo>
                    <a:pt x="0" y="19298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3397519" y="7046867"/>
              <a:ext cx="67986" cy="232151"/>
            </a:xfrm>
            <a:custGeom>
              <a:avLst/>
              <a:pathLst>
                <a:path w="67986" h="232151">
                  <a:moveTo>
                    <a:pt x="67986" y="0"/>
                  </a:moveTo>
                  <a:lnTo>
                    <a:pt x="29245" y="114685"/>
                  </a:lnTo>
                  <a:lnTo>
                    <a:pt x="0" y="23215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3382020" y="7318403"/>
              <a:ext cx="7942" cy="49495"/>
            </a:xfrm>
            <a:custGeom>
              <a:avLst/>
              <a:pathLst>
                <a:path w="7942" h="49495">
                  <a:moveTo>
                    <a:pt x="0" y="49495"/>
                  </a:moveTo>
                  <a:lnTo>
                    <a:pt x="794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3241925" y="7338000"/>
              <a:ext cx="8418" cy="65079"/>
            </a:xfrm>
            <a:custGeom>
              <a:avLst/>
              <a:pathLst>
                <a:path w="8418" h="65079">
                  <a:moveTo>
                    <a:pt x="0" y="65079"/>
                  </a:moveTo>
                  <a:lnTo>
                    <a:pt x="841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3241925" y="7381349"/>
              <a:ext cx="2512" cy="21730"/>
            </a:xfrm>
            <a:custGeom>
              <a:avLst/>
              <a:pathLst>
                <a:path w="2512" h="21730">
                  <a:moveTo>
                    <a:pt x="0" y="21730"/>
                  </a:moveTo>
                  <a:lnTo>
                    <a:pt x="251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3239707" y="7403080"/>
              <a:ext cx="2217" cy="21762"/>
            </a:xfrm>
            <a:custGeom>
              <a:avLst/>
              <a:pathLst>
                <a:path w="2217" h="21762">
                  <a:moveTo>
                    <a:pt x="2217" y="0"/>
                  </a:moveTo>
                  <a:lnTo>
                    <a:pt x="0" y="217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3236157" y="7403080"/>
              <a:ext cx="5768" cy="65367"/>
            </a:xfrm>
            <a:custGeom>
              <a:avLst/>
              <a:pathLst>
                <a:path w="5768" h="65367">
                  <a:moveTo>
                    <a:pt x="5768" y="0"/>
                  </a:moveTo>
                  <a:lnTo>
                    <a:pt x="0" y="6536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3233048" y="7512133"/>
              <a:ext cx="740" cy="21862"/>
            </a:xfrm>
            <a:custGeom>
              <a:avLst/>
              <a:pathLst>
                <a:path w="740" h="21862">
                  <a:moveTo>
                    <a:pt x="0" y="21862"/>
                  </a:moveTo>
                  <a:lnTo>
                    <a:pt x="74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3232603" y="7533995"/>
              <a:ext cx="444" cy="21870"/>
            </a:xfrm>
            <a:custGeom>
              <a:avLst/>
              <a:pathLst>
                <a:path w="444" h="21870">
                  <a:moveTo>
                    <a:pt x="444" y="0"/>
                  </a:moveTo>
                  <a:lnTo>
                    <a:pt x="0" y="2187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3232603" y="7599615"/>
              <a:ext cx="444" cy="21870"/>
            </a:xfrm>
            <a:custGeom>
              <a:avLst/>
              <a:pathLst>
                <a:path w="444" h="21870">
                  <a:moveTo>
                    <a:pt x="444" y="2187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3233048" y="7621486"/>
              <a:ext cx="740" cy="21862"/>
            </a:xfrm>
            <a:custGeom>
              <a:avLst/>
              <a:pathLst>
                <a:path w="740" h="21862">
                  <a:moveTo>
                    <a:pt x="0" y="0"/>
                  </a:moveTo>
                  <a:lnTo>
                    <a:pt x="740" y="218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3639094" y="7659711"/>
              <a:ext cx="5718" cy="61251"/>
            </a:xfrm>
            <a:custGeom>
              <a:avLst/>
              <a:pathLst>
                <a:path w="5718" h="61251">
                  <a:moveTo>
                    <a:pt x="5718" y="6125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3507740" y="7705156"/>
              <a:ext cx="13195" cy="99366"/>
            </a:xfrm>
            <a:custGeom>
              <a:avLst/>
              <a:pathLst>
                <a:path w="13195" h="99366">
                  <a:moveTo>
                    <a:pt x="13195" y="993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3511682" y="7741400"/>
              <a:ext cx="9254" cy="63122"/>
            </a:xfrm>
            <a:custGeom>
              <a:avLst/>
              <a:pathLst>
                <a:path w="9254" h="63122">
                  <a:moveTo>
                    <a:pt x="9254" y="6312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3516604" y="7777524"/>
              <a:ext cx="4332" cy="26998"/>
            </a:xfrm>
            <a:custGeom>
              <a:avLst/>
              <a:pathLst>
                <a:path w="4332" h="26998">
                  <a:moveTo>
                    <a:pt x="4332" y="2699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3520936" y="7804523"/>
              <a:ext cx="1565" cy="8979"/>
            </a:xfrm>
            <a:custGeom>
              <a:avLst/>
              <a:pathLst>
                <a:path w="1565" h="8979">
                  <a:moveTo>
                    <a:pt x="0" y="0"/>
                  </a:moveTo>
                  <a:lnTo>
                    <a:pt x="1565" y="897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3520936" y="7804523"/>
              <a:ext cx="8436" cy="44783"/>
            </a:xfrm>
            <a:custGeom>
              <a:avLst/>
              <a:pathLst>
                <a:path w="8436" h="44783">
                  <a:moveTo>
                    <a:pt x="0" y="0"/>
                  </a:moveTo>
                  <a:lnTo>
                    <a:pt x="8436" y="4478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3406140" y="7915629"/>
              <a:ext cx="14912" cy="58275"/>
            </a:xfrm>
            <a:custGeom>
              <a:avLst/>
              <a:pathLst>
                <a:path w="14912" h="58275">
                  <a:moveTo>
                    <a:pt x="14912" y="5827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3285629" y="7988803"/>
              <a:ext cx="5709" cy="21117"/>
            </a:xfrm>
            <a:custGeom>
              <a:avLst/>
              <a:pathLst>
                <a:path w="5709" h="21117">
                  <a:moveTo>
                    <a:pt x="5709" y="2111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3291339" y="8009920"/>
              <a:ext cx="5994" cy="21037"/>
            </a:xfrm>
            <a:custGeom>
              <a:avLst/>
              <a:pathLst>
                <a:path w="5994" h="21037">
                  <a:moveTo>
                    <a:pt x="0" y="0"/>
                  </a:moveTo>
                  <a:lnTo>
                    <a:pt x="5994" y="2103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3421052" y="7973905"/>
              <a:ext cx="17266" cy="57621"/>
            </a:xfrm>
            <a:custGeom>
              <a:avLst/>
              <a:pathLst>
                <a:path w="17266" h="57621">
                  <a:moveTo>
                    <a:pt x="0" y="0"/>
                  </a:moveTo>
                  <a:lnTo>
                    <a:pt x="17266" y="5762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3324144" y="8114239"/>
              <a:ext cx="15086" cy="41065"/>
            </a:xfrm>
            <a:custGeom>
              <a:avLst/>
              <a:pathLst>
                <a:path w="15086" h="41065">
                  <a:moveTo>
                    <a:pt x="15086" y="4106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3339231" y="81553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3339231" y="8155305"/>
              <a:ext cx="16193" cy="40642"/>
            </a:xfrm>
            <a:custGeom>
              <a:avLst/>
              <a:pathLst>
                <a:path w="16193" h="40642">
                  <a:moveTo>
                    <a:pt x="0" y="0"/>
                  </a:moveTo>
                  <a:lnTo>
                    <a:pt x="16193" y="4064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4233242" y="7852072"/>
              <a:ext cx="308593" cy="325160"/>
            </a:xfrm>
            <a:custGeom>
              <a:avLst/>
              <a:pathLst>
                <a:path w="308593" h="325160">
                  <a:moveTo>
                    <a:pt x="308593" y="325160"/>
                  </a:moveTo>
                  <a:lnTo>
                    <a:pt x="211721" y="264841"/>
                  </a:lnTo>
                  <a:lnTo>
                    <a:pt x="126432" y="189025"/>
                  </a:lnTo>
                  <a:lnTo>
                    <a:pt x="55175" y="99890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3391082" y="8275842"/>
              <a:ext cx="29553" cy="58589"/>
            </a:xfrm>
            <a:custGeom>
              <a:avLst/>
              <a:pathLst>
                <a:path w="29553" h="58589">
                  <a:moveTo>
                    <a:pt x="29553" y="5858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3410520" y="8315036"/>
              <a:ext cx="10115" cy="19395"/>
            </a:xfrm>
            <a:custGeom>
              <a:avLst/>
              <a:pathLst>
                <a:path w="10115" h="19395">
                  <a:moveTo>
                    <a:pt x="10115" y="1939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3420636" y="8334431"/>
              <a:ext cx="10377" cy="19257"/>
            </a:xfrm>
            <a:custGeom>
              <a:avLst/>
              <a:pathLst>
                <a:path w="10377" h="19257">
                  <a:moveTo>
                    <a:pt x="0" y="0"/>
                  </a:moveTo>
                  <a:lnTo>
                    <a:pt x="10377" y="1925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3420636" y="8334431"/>
              <a:ext cx="31908" cy="57341"/>
            </a:xfrm>
            <a:custGeom>
              <a:avLst/>
              <a:pathLst>
                <a:path w="31908" h="57341">
                  <a:moveTo>
                    <a:pt x="0" y="0"/>
                  </a:moveTo>
                  <a:lnTo>
                    <a:pt x="31908" y="5734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3475100" y="8429260"/>
              <a:ext cx="48113" cy="73073"/>
            </a:xfrm>
            <a:custGeom>
              <a:avLst/>
              <a:pathLst>
                <a:path w="48113" h="73073">
                  <a:moveTo>
                    <a:pt x="48113" y="7307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3498662" y="8466122"/>
              <a:ext cx="24551" cy="36210"/>
            </a:xfrm>
            <a:custGeom>
              <a:avLst/>
              <a:pathLst>
                <a:path w="24551" h="36210">
                  <a:moveTo>
                    <a:pt x="24551" y="3621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3523214" y="850233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3523214" y="8502333"/>
              <a:ext cx="25523" cy="35532"/>
            </a:xfrm>
            <a:custGeom>
              <a:avLst/>
              <a:pathLst>
                <a:path w="25523" h="35532">
                  <a:moveTo>
                    <a:pt x="0" y="0"/>
                  </a:moveTo>
                  <a:lnTo>
                    <a:pt x="25523" y="355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3523214" y="8502333"/>
              <a:ext cx="51999" cy="70361"/>
            </a:xfrm>
            <a:custGeom>
              <a:avLst/>
              <a:pathLst>
                <a:path w="51999" h="70361">
                  <a:moveTo>
                    <a:pt x="0" y="0"/>
                  </a:moveTo>
                  <a:lnTo>
                    <a:pt x="51999" y="7036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3689552" y="8500276"/>
              <a:ext cx="16844" cy="20762"/>
            </a:xfrm>
            <a:custGeom>
              <a:avLst/>
              <a:pathLst>
                <a:path w="16844" h="20762">
                  <a:moveTo>
                    <a:pt x="0" y="0"/>
                  </a:moveTo>
                  <a:lnTo>
                    <a:pt x="16844" y="207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3689552" y="8500276"/>
              <a:ext cx="42806" cy="51328"/>
            </a:xfrm>
            <a:custGeom>
              <a:avLst/>
              <a:pathLst>
                <a:path w="42806" h="51328">
                  <a:moveTo>
                    <a:pt x="0" y="0"/>
                  </a:moveTo>
                  <a:lnTo>
                    <a:pt x="42806" y="5132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3759139" y="8581456"/>
              <a:ext cx="92446" cy="91822"/>
            </a:xfrm>
            <a:custGeom>
              <a:avLst/>
              <a:pathLst>
                <a:path w="92446" h="91822">
                  <a:moveTo>
                    <a:pt x="92446" y="9182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3690247" y="8704464"/>
              <a:ext cx="15363" cy="15572"/>
            </a:xfrm>
            <a:custGeom>
              <a:avLst/>
              <a:pathLst>
                <a:path w="15363" h="15572">
                  <a:moveTo>
                    <a:pt x="15363" y="1557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3705610" y="8720037"/>
              <a:ext cx="15572" cy="15363"/>
            </a:xfrm>
            <a:custGeom>
              <a:avLst/>
              <a:pathLst>
                <a:path w="15572" h="15363">
                  <a:moveTo>
                    <a:pt x="0" y="0"/>
                  </a:moveTo>
                  <a:lnTo>
                    <a:pt x="15572" y="1536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3752944" y="8765486"/>
              <a:ext cx="49141" cy="43489"/>
            </a:xfrm>
            <a:custGeom>
              <a:avLst/>
              <a:pathLst>
                <a:path w="49141" h="43489">
                  <a:moveTo>
                    <a:pt x="49141" y="4348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3785509" y="8794702"/>
              <a:ext cx="16576" cy="14274"/>
            </a:xfrm>
            <a:custGeom>
              <a:avLst/>
              <a:pathLst>
                <a:path w="16576" h="14274">
                  <a:moveTo>
                    <a:pt x="16576" y="1427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3802085" y="8808976"/>
              <a:ext cx="16767" cy="14048"/>
            </a:xfrm>
            <a:custGeom>
              <a:avLst/>
              <a:pathLst>
                <a:path w="16767" h="14048">
                  <a:moveTo>
                    <a:pt x="0" y="0"/>
                  </a:moveTo>
                  <a:lnTo>
                    <a:pt x="16767" y="1404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3802085" y="8808976"/>
              <a:ext cx="50866" cy="41457"/>
            </a:xfrm>
            <a:custGeom>
              <a:avLst/>
              <a:pathLst>
                <a:path w="50866" h="41457">
                  <a:moveTo>
                    <a:pt x="0" y="0"/>
                  </a:moveTo>
                  <a:lnTo>
                    <a:pt x="50866" y="4145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3851586" y="8673278"/>
              <a:ext cx="116205" cy="95367"/>
            </a:xfrm>
            <a:custGeom>
              <a:avLst/>
              <a:pathLst>
                <a:path w="116205" h="95367">
                  <a:moveTo>
                    <a:pt x="0" y="0"/>
                  </a:moveTo>
                  <a:lnTo>
                    <a:pt x="116205" y="9536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4154462" y="8571260"/>
              <a:ext cx="127608" cy="77823"/>
            </a:xfrm>
            <a:custGeom>
              <a:avLst/>
              <a:pathLst>
                <a:path w="127608" h="77823">
                  <a:moveTo>
                    <a:pt x="127608" y="7782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3959525" y="8926985"/>
              <a:ext cx="18351" cy="11905"/>
            </a:xfrm>
            <a:custGeom>
              <a:avLst/>
              <a:pathLst>
                <a:path w="18351" h="11905">
                  <a:moveTo>
                    <a:pt x="18351" y="1190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3977876" y="8938891"/>
              <a:ext cx="18511" cy="11656"/>
            </a:xfrm>
            <a:custGeom>
              <a:avLst/>
              <a:pathLst>
                <a:path w="18511" h="11656">
                  <a:moveTo>
                    <a:pt x="0" y="0"/>
                  </a:moveTo>
                  <a:lnTo>
                    <a:pt x="18511" y="1165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4033874" y="8973102"/>
              <a:ext cx="18969" cy="10894"/>
            </a:xfrm>
            <a:custGeom>
              <a:avLst/>
              <a:pathLst>
                <a:path w="18969" h="10894">
                  <a:moveTo>
                    <a:pt x="18969" y="1089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4052843" y="8983997"/>
              <a:ext cx="19114" cy="10636"/>
            </a:xfrm>
            <a:custGeom>
              <a:avLst/>
              <a:pathLst>
                <a:path w="19114" h="10636">
                  <a:moveTo>
                    <a:pt x="0" y="0"/>
                  </a:moveTo>
                  <a:lnTo>
                    <a:pt x="19114" y="1063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4282070" y="8649083"/>
              <a:ext cx="12864" cy="6696"/>
            </a:xfrm>
            <a:custGeom>
              <a:avLst/>
              <a:pathLst>
                <a:path w="12864" h="6696">
                  <a:moveTo>
                    <a:pt x="0" y="0"/>
                  </a:moveTo>
                  <a:lnTo>
                    <a:pt x="12864" y="669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4149805" y="9034565"/>
              <a:ext cx="19790" cy="9319"/>
            </a:xfrm>
            <a:custGeom>
              <a:avLst/>
              <a:pathLst>
                <a:path w="19790" h="9319">
                  <a:moveTo>
                    <a:pt x="19790" y="931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4169596" y="9043884"/>
              <a:ext cx="19915" cy="9050"/>
            </a:xfrm>
            <a:custGeom>
              <a:avLst/>
              <a:pathLst>
                <a:path w="19915" h="9050">
                  <a:moveTo>
                    <a:pt x="0" y="0"/>
                  </a:moveTo>
                  <a:lnTo>
                    <a:pt x="19915" y="905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4229700" y="9070223"/>
              <a:ext cx="81707" cy="31280"/>
            </a:xfrm>
            <a:custGeom>
              <a:avLst/>
              <a:pathLst>
                <a:path w="81707" h="31280">
                  <a:moveTo>
                    <a:pt x="81707" y="3128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4270342" y="9086416"/>
              <a:ext cx="41065" cy="15086"/>
            </a:xfrm>
            <a:custGeom>
              <a:avLst/>
              <a:pathLst>
                <a:path w="41065" h="15086">
                  <a:moveTo>
                    <a:pt x="41065" y="1508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2"/>
            <p:cNvSpPr/>
            <p:nvPr/>
          </p:nvSpPr>
          <p:spPr>
            <a:xfrm>
              <a:off x="4311408" y="91015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3"/>
            <p:cNvSpPr/>
            <p:nvPr/>
          </p:nvSpPr>
          <p:spPr>
            <a:xfrm>
              <a:off x="4311408" y="9101503"/>
              <a:ext cx="41459" cy="13969"/>
            </a:xfrm>
            <a:custGeom>
              <a:avLst/>
              <a:pathLst>
                <a:path w="41459" h="13969">
                  <a:moveTo>
                    <a:pt x="0" y="0"/>
                  </a:moveTo>
                  <a:lnTo>
                    <a:pt x="41459" y="1396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4"/>
            <p:cNvSpPr/>
            <p:nvPr/>
          </p:nvSpPr>
          <p:spPr>
            <a:xfrm>
              <a:off x="4311408" y="9101503"/>
              <a:ext cx="83281" cy="26810"/>
            </a:xfrm>
            <a:custGeom>
              <a:avLst/>
              <a:pathLst>
                <a:path w="83281" h="26810">
                  <a:moveTo>
                    <a:pt x="0" y="0"/>
                  </a:moveTo>
                  <a:lnTo>
                    <a:pt x="83281" y="2681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5"/>
            <p:cNvSpPr/>
            <p:nvPr/>
          </p:nvSpPr>
          <p:spPr>
            <a:xfrm>
              <a:off x="4471099" y="9009828"/>
              <a:ext cx="304646" cy="46983"/>
            </a:xfrm>
            <a:custGeom>
              <a:avLst/>
              <a:pathLst>
                <a:path w="304646" h="46983">
                  <a:moveTo>
                    <a:pt x="304646" y="46983"/>
                  </a:moveTo>
                  <a:lnTo>
                    <a:pt x="151097" y="31440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6"/>
            <p:cNvSpPr/>
            <p:nvPr/>
          </p:nvSpPr>
          <p:spPr>
            <a:xfrm>
              <a:off x="4510018" y="9019506"/>
              <a:ext cx="265728" cy="37304"/>
            </a:xfrm>
            <a:custGeom>
              <a:avLst/>
              <a:pathLst>
                <a:path w="265728" h="37304">
                  <a:moveTo>
                    <a:pt x="265728" y="37304"/>
                  </a:moveTo>
                  <a:lnTo>
                    <a:pt x="132017" y="24683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7"/>
            <p:cNvSpPr/>
            <p:nvPr/>
          </p:nvSpPr>
          <p:spPr>
            <a:xfrm>
              <a:off x="4549184" y="9028128"/>
              <a:ext cx="226562" cy="28683"/>
            </a:xfrm>
            <a:custGeom>
              <a:avLst/>
              <a:pathLst>
                <a:path w="226562" h="28683">
                  <a:moveTo>
                    <a:pt x="226562" y="28683"/>
                  </a:moveTo>
                  <a:lnTo>
                    <a:pt x="112727" y="18715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8"/>
            <p:cNvSpPr/>
            <p:nvPr/>
          </p:nvSpPr>
          <p:spPr>
            <a:xfrm>
              <a:off x="4588569" y="9035685"/>
              <a:ext cx="187177" cy="21126"/>
            </a:xfrm>
            <a:custGeom>
              <a:avLst/>
              <a:pathLst>
                <a:path w="187177" h="21126">
                  <a:moveTo>
                    <a:pt x="187177" y="2112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59"/>
            <p:cNvSpPr/>
            <p:nvPr/>
          </p:nvSpPr>
          <p:spPr>
            <a:xfrm>
              <a:off x="4628144" y="9042173"/>
              <a:ext cx="147601" cy="14638"/>
            </a:xfrm>
            <a:custGeom>
              <a:avLst/>
              <a:pathLst>
                <a:path w="147601" h="14638">
                  <a:moveTo>
                    <a:pt x="147601" y="1463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l1160"/>
            <p:cNvSpPr/>
            <p:nvPr/>
          </p:nvSpPr>
          <p:spPr>
            <a:xfrm>
              <a:off x="4667881" y="9047587"/>
              <a:ext cx="107865" cy="9224"/>
            </a:xfrm>
            <a:custGeom>
              <a:avLst/>
              <a:pathLst>
                <a:path w="107865" h="9224">
                  <a:moveTo>
                    <a:pt x="107865" y="922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l1161"/>
            <p:cNvSpPr/>
            <p:nvPr/>
          </p:nvSpPr>
          <p:spPr>
            <a:xfrm>
              <a:off x="4707749" y="9051923"/>
              <a:ext cx="67996" cy="4888"/>
            </a:xfrm>
            <a:custGeom>
              <a:avLst/>
              <a:pathLst>
                <a:path w="67996" h="4888">
                  <a:moveTo>
                    <a:pt x="67996" y="488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2"/>
            <p:cNvSpPr/>
            <p:nvPr/>
          </p:nvSpPr>
          <p:spPr>
            <a:xfrm>
              <a:off x="4747720" y="9055178"/>
              <a:ext cx="28025" cy="1633"/>
            </a:xfrm>
            <a:custGeom>
              <a:avLst/>
              <a:pathLst>
                <a:path w="28025" h="1633">
                  <a:moveTo>
                    <a:pt x="28025" y="16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3"/>
            <p:cNvSpPr/>
            <p:nvPr/>
          </p:nvSpPr>
          <p:spPr>
            <a:xfrm>
              <a:off x="4775746" y="9056811"/>
              <a:ext cx="12019" cy="537"/>
            </a:xfrm>
            <a:custGeom>
              <a:avLst/>
              <a:pathLst>
                <a:path w="12019" h="537">
                  <a:moveTo>
                    <a:pt x="0" y="0"/>
                  </a:moveTo>
                  <a:lnTo>
                    <a:pt x="12019" y="53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4"/>
            <p:cNvSpPr/>
            <p:nvPr/>
          </p:nvSpPr>
          <p:spPr>
            <a:xfrm>
              <a:off x="4775746" y="9056811"/>
              <a:ext cx="52108" cy="1623"/>
            </a:xfrm>
            <a:custGeom>
              <a:avLst/>
              <a:pathLst>
                <a:path w="52108" h="1623">
                  <a:moveTo>
                    <a:pt x="0" y="0"/>
                  </a:moveTo>
                  <a:lnTo>
                    <a:pt x="52108" y="162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5"/>
            <p:cNvSpPr/>
            <p:nvPr/>
          </p:nvSpPr>
          <p:spPr>
            <a:xfrm>
              <a:off x="4775746" y="9056811"/>
              <a:ext cx="92211" cy="1623"/>
            </a:xfrm>
            <a:custGeom>
              <a:avLst/>
              <a:pathLst>
                <a:path w="92211" h="1623">
                  <a:moveTo>
                    <a:pt x="0" y="0"/>
                  </a:moveTo>
                  <a:lnTo>
                    <a:pt x="92211" y="162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6"/>
            <p:cNvSpPr/>
            <p:nvPr/>
          </p:nvSpPr>
          <p:spPr>
            <a:xfrm>
              <a:off x="4913514" y="9187862"/>
              <a:ext cx="65499" cy="3996"/>
            </a:xfrm>
            <a:custGeom>
              <a:avLst/>
              <a:pathLst>
                <a:path w="65499" h="3996">
                  <a:moveTo>
                    <a:pt x="65499" y="0"/>
                  </a:moveTo>
                  <a:lnTo>
                    <a:pt x="0" y="399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7"/>
            <p:cNvSpPr/>
            <p:nvPr/>
          </p:nvSpPr>
          <p:spPr>
            <a:xfrm>
              <a:off x="4957199" y="9187862"/>
              <a:ext cx="21814" cy="1627"/>
            </a:xfrm>
            <a:custGeom>
              <a:avLst/>
              <a:pathLst>
                <a:path w="21814" h="1627">
                  <a:moveTo>
                    <a:pt x="21814" y="0"/>
                  </a:moveTo>
                  <a:lnTo>
                    <a:pt x="0" y="162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8"/>
            <p:cNvSpPr/>
            <p:nvPr/>
          </p:nvSpPr>
          <p:spPr>
            <a:xfrm>
              <a:off x="4979014" y="9185939"/>
              <a:ext cx="21790" cy="1922"/>
            </a:xfrm>
            <a:custGeom>
              <a:avLst/>
              <a:pathLst>
                <a:path w="21790" h="1922">
                  <a:moveTo>
                    <a:pt x="0" y="1922"/>
                  </a:moveTo>
                  <a:lnTo>
                    <a:pt x="2179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69"/>
            <p:cNvSpPr/>
            <p:nvPr/>
          </p:nvSpPr>
          <p:spPr>
            <a:xfrm>
              <a:off x="4979014" y="9181209"/>
              <a:ext cx="65283" cy="6653"/>
            </a:xfrm>
            <a:custGeom>
              <a:avLst/>
              <a:pathLst>
                <a:path w="65283" h="6653">
                  <a:moveTo>
                    <a:pt x="0" y="6653"/>
                  </a:moveTo>
                  <a:lnTo>
                    <a:pt x="6528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l1170"/>
            <p:cNvSpPr/>
            <p:nvPr/>
          </p:nvSpPr>
          <p:spPr>
            <a:xfrm>
              <a:off x="4775746" y="9042173"/>
              <a:ext cx="291922" cy="14638"/>
            </a:xfrm>
            <a:custGeom>
              <a:avLst/>
              <a:pathLst>
                <a:path w="291922" h="14638">
                  <a:moveTo>
                    <a:pt x="0" y="14638"/>
                  </a:moveTo>
                  <a:lnTo>
                    <a:pt x="146323" y="14539"/>
                  </a:lnTo>
                  <a:lnTo>
                    <a:pt x="29192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l1171"/>
            <p:cNvSpPr/>
            <p:nvPr/>
          </p:nvSpPr>
          <p:spPr>
            <a:xfrm>
              <a:off x="4775746" y="9035685"/>
              <a:ext cx="331497" cy="22378"/>
            </a:xfrm>
            <a:custGeom>
              <a:avLst/>
              <a:pathLst>
                <a:path w="331497" h="22378">
                  <a:moveTo>
                    <a:pt x="0" y="21126"/>
                  </a:moveTo>
                  <a:lnTo>
                    <a:pt x="110923" y="22378"/>
                  </a:lnTo>
                  <a:lnTo>
                    <a:pt x="221630" y="15322"/>
                  </a:lnTo>
                  <a:lnTo>
                    <a:pt x="33149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l1172"/>
            <p:cNvSpPr/>
            <p:nvPr/>
          </p:nvSpPr>
          <p:spPr>
            <a:xfrm>
              <a:off x="4775746" y="9028128"/>
              <a:ext cx="370882" cy="29525"/>
            </a:xfrm>
            <a:custGeom>
              <a:avLst/>
              <a:pathLst>
                <a:path w="370882" h="29525">
                  <a:moveTo>
                    <a:pt x="0" y="28683"/>
                  </a:moveTo>
                  <a:lnTo>
                    <a:pt x="124285" y="29525"/>
                  </a:lnTo>
                  <a:lnTo>
                    <a:pt x="248204" y="19941"/>
                  </a:lnTo>
                  <a:lnTo>
                    <a:pt x="37088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l1173"/>
            <p:cNvSpPr/>
            <p:nvPr/>
          </p:nvSpPr>
          <p:spPr>
            <a:xfrm>
              <a:off x="4758283" y="8888437"/>
              <a:ext cx="396794" cy="34809"/>
            </a:xfrm>
            <a:custGeom>
              <a:avLst/>
              <a:pathLst>
                <a:path w="396794" h="34809">
                  <a:moveTo>
                    <a:pt x="0" y="32526"/>
                  </a:moveTo>
                  <a:lnTo>
                    <a:pt x="133122" y="34809"/>
                  </a:lnTo>
                  <a:lnTo>
                    <a:pt x="265820" y="23932"/>
                  </a:lnTo>
                  <a:lnTo>
                    <a:pt x="3967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l1174"/>
            <p:cNvSpPr/>
            <p:nvPr/>
          </p:nvSpPr>
          <p:spPr>
            <a:xfrm>
              <a:off x="4758283" y="8879638"/>
              <a:ext cx="432174" cy="44172"/>
            </a:xfrm>
            <a:custGeom>
              <a:avLst/>
              <a:pathLst>
                <a:path w="432174" h="44172">
                  <a:moveTo>
                    <a:pt x="0" y="41324"/>
                  </a:moveTo>
                  <a:lnTo>
                    <a:pt x="108945" y="44172"/>
                  </a:lnTo>
                  <a:lnTo>
                    <a:pt x="217763" y="38198"/>
                  </a:lnTo>
                  <a:lnTo>
                    <a:pt x="325742" y="23442"/>
                  </a:lnTo>
                  <a:lnTo>
                    <a:pt x="43217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l1175"/>
            <p:cNvSpPr/>
            <p:nvPr/>
          </p:nvSpPr>
          <p:spPr>
            <a:xfrm>
              <a:off x="5187818" y="8726689"/>
              <a:ext cx="44616" cy="13980"/>
            </a:xfrm>
            <a:custGeom>
              <a:avLst/>
              <a:pathLst>
                <a:path w="44616" h="13980">
                  <a:moveTo>
                    <a:pt x="44616" y="0"/>
                  </a:moveTo>
                  <a:lnTo>
                    <a:pt x="0" y="1398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l1176"/>
            <p:cNvSpPr/>
            <p:nvPr/>
          </p:nvSpPr>
          <p:spPr>
            <a:xfrm>
              <a:off x="5260438" y="8836915"/>
              <a:ext cx="63659" cy="22268"/>
            </a:xfrm>
            <a:custGeom>
              <a:avLst/>
              <a:pathLst>
                <a:path w="63659" h="22268">
                  <a:moveTo>
                    <a:pt x="63659" y="0"/>
                  </a:moveTo>
                  <a:lnTo>
                    <a:pt x="0" y="2226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l1177"/>
            <p:cNvSpPr/>
            <p:nvPr/>
          </p:nvSpPr>
          <p:spPr>
            <a:xfrm>
              <a:off x="5339696" y="8934861"/>
              <a:ext cx="100732" cy="39661"/>
            </a:xfrm>
            <a:custGeom>
              <a:avLst/>
              <a:pathLst>
                <a:path w="100732" h="39661">
                  <a:moveTo>
                    <a:pt x="100732" y="0"/>
                  </a:moveTo>
                  <a:lnTo>
                    <a:pt x="0" y="3966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l1178"/>
            <p:cNvSpPr/>
            <p:nvPr/>
          </p:nvSpPr>
          <p:spPr>
            <a:xfrm>
              <a:off x="5425470" y="9078457"/>
              <a:ext cx="20375" cy="7959"/>
            </a:xfrm>
            <a:custGeom>
              <a:avLst/>
              <a:pathLst>
                <a:path w="20375" h="7959">
                  <a:moveTo>
                    <a:pt x="20375" y="0"/>
                  </a:moveTo>
                  <a:lnTo>
                    <a:pt x="0" y="795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l1179"/>
            <p:cNvSpPr/>
            <p:nvPr/>
          </p:nvSpPr>
          <p:spPr>
            <a:xfrm>
              <a:off x="5445846" y="9070223"/>
              <a:ext cx="20266" cy="8234"/>
            </a:xfrm>
            <a:custGeom>
              <a:avLst/>
              <a:pathLst>
                <a:path w="20266" h="8234">
                  <a:moveTo>
                    <a:pt x="0" y="8234"/>
                  </a:moveTo>
                  <a:lnTo>
                    <a:pt x="2026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l1180"/>
            <p:cNvSpPr/>
            <p:nvPr/>
          </p:nvSpPr>
          <p:spPr>
            <a:xfrm>
              <a:off x="5440428" y="8930002"/>
              <a:ext cx="11006" cy="4858"/>
            </a:xfrm>
            <a:custGeom>
              <a:avLst/>
              <a:pathLst>
                <a:path w="11006" h="4858">
                  <a:moveTo>
                    <a:pt x="0" y="4858"/>
                  </a:moveTo>
                  <a:lnTo>
                    <a:pt x="1100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l1181"/>
            <p:cNvSpPr/>
            <p:nvPr/>
          </p:nvSpPr>
          <p:spPr>
            <a:xfrm>
              <a:off x="5440428" y="8913163"/>
              <a:ext cx="47403" cy="21697"/>
            </a:xfrm>
            <a:custGeom>
              <a:avLst/>
              <a:pathLst>
                <a:path w="47403" h="21697">
                  <a:moveTo>
                    <a:pt x="0" y="21697"/>
                  </a:moveTo>
                  <a:lnTo>
                    <a:pt x="4740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l1182"/>
            <p:cNvSpPr/>
            <p:nvPr/>
          </p:nvSpPr>
          <p:spPr>
            <a:xfrm>
              <a:off x="5440428" y="8895344"/>
              <a:ext cx="83331" cy="39516"/>
            </a:xfrm>
            <a:custGeom>
              <a:avLst/>
              <a:pathLst>
                <a:path w="83331" h="39516">
                  <a:moveTo>
                    <a:pt x="0" y="39516"/>
                  </a:moveTo>
                  <a:lnTo>
                    <a:pt x="8333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l1183"/>
            <p:cNvSpPr/>
            <p:nvPr/>
          </p:nvSpPr>
          <p:spPr>
            <a:xfrm>
              <a:off x="5559192" y="8850033"/>
              <a:ext cx="46426" cy="26525"/>
            </a:xfrm>
            <a:custGeom>
              <a:avLst/>
              <a:pathLst>
                <a:path w="46426" h="26525">
                  <a:moveTo>
                    <a:pt x="46426" y="0"/>
                  </a:moveTo>
                  <a:lnTo>
                    <a:pt x="0" y="2652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l1184"/>
            <p:cNvSpPr/>
            <p:nvPr/>
          </p:nvSpPr>
          <p:spPr>
            <a:xfrm>
              <a:off x="5594102" y="8850033"/>
              <a:ext cx="11516" cy="6788"/>
            </a:xfrm>
            <a:custGeom>
              <a:avLst/>
              <a:pathLst>
                <a:path w="11516" h="6788">
                  <a:moveTo>
                    <a:pt x="11516" y="0"/>
                  </a:moveTo>
                  <a:lnTo>
                    <a:pt x="0" y="678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l1185"/>
            <p:cNvSpPr/>
            <p:nvPr/>
          </p:nvSpPr>
          <p:spPr>
            <a:xfrm>
              <a:off x="5699425" y="8926985"/>
              <a:ext cx="36862" cy="23562"/>
            </a:xfrm>
            <a:custGeom>
              <a:avLst/>
              <a:pathLst>
                <a:path w="36862" h="23562">
                  <a:moveTo>
                    <a:pt x="36862" y="0"/>
                  </a:moveTo>
                  <a:lnTo>
                    <a:pt x="0" y="235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l1186"/>
            <p:cNvSpPr/>
            <p:nvPr/>
          </p:nvSpPr>
          <p:spPr>
            <a:xfrm>
              <a:off x="5736287" y="89269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l1187"/>
            <p:cNvSpPr/>
            <p:nvPr/>
          </p:nvSpPr>
          <p:spPr>
            <a:xfrm>
              <a:off x="5736287" y="8902433"/>
              <a:ext cx="36210" cy="24551"/>
            </a:xfrm>
            <a:custGeom>
              <a:avLst/>
              <a:pathLst>
                <a:path w="36210" h="24551">
                  <a:moveTo>
                    <a:pt x="0" y="24551"/>
                  </a:moveTo>
                  <a:lnTo>
                    <a:pt x="3621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l1188"/>
            <p:cNvSpPr/>
            <p:nvPr/>
          </p:nvSpPr>
          <p:spPr>
            <a:xfrm>
              <a:off x="5593292" y="8660382"/>
              <a:ext cx="54718" cy="38375"/>
            </a:xfrm>
            <a:custGeom>
              <a:avLst/>
              <a:pathLst>
                <a:path w="54718" h="38375">
                  <a:moveTo>
                    <a:pt x="0" y="38375"/>
                  </a:moveTo>
                  <a:lnTo>
                    <a:pt x="5471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l1189"/>
            <p:cNvSpPr/>
            <p:nvPr/>
          </p:nvSpPr>
          <p:spPr>
            <a:xfrm>
              <a:off x="5842860" y="8836845"/>
              <a:ext cx="17142" cy="13589"/>
            </a:xfrm>
            <a:custGeom>
              <a:avLst/>
              <a:pathLst>
                <a:path w="17142" h="13589">
                  <a:moveTo>
                    <a:pt x="17142" y="0"/>
                  </a:moveTo>
                  <a:lnTo>
                    <a:pt x="0" y="1358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l1190"/>
            <p:cNvSpPr/>
            <p:nvPr/>
          </p:nvSpPr>
          <p:spPr>
            <a:xfrm>
              <a:off x="5860002" y="8823024"/>
              <a:ext cx="16956" cy="13820"/>
            </a:xfrm>
            <a:custGeom>
              <a:avLst/>
              <a:pathLst>
                <a:path w="16956" h="13820">
                  <a:moveTo>
                    <a:pt x="0" y="13820"/>
                  </a:moveTo>
                  <a:lnTo>
                    <a:pt x="1695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l1191"/>
            <p:cNvSpPr/>
            <p:nvPr/>
          </p:nvSpPr>
          <p:spPr>
            <a:xfrm>
              <a:off x="5821770" y="8666508"/>
              <a:ext cx="29851" cy="26780"/>
            </a:xfrm>
            <a:custGeom>
              <a:avLst/>
              <a:pathLst>
                <a:path w="29851" h="26780">
                  <a:moveTo>
                    <a:pt x="29851" y="0"/>
                  </a:moveTo>
                  <a:lnTo>
                    <a:pt x="0" y="2678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l1192"/>
            <p:cNvSpPr/>
            <p:nvPr/>
          </p:nvSpPr>
          <p:spPr>
            <a:xfrm>
              <a:off x="5942868" y="8735400"/>
              <a:ext cx="31761" cy="30086"/>
            </a:xfrm>
            <a:custGeom>
              <a:avLst/>
              <a:pathLst>
                <a:path w="31761" h="30086">
                  <a:moveTo>
                    <a:pt x="31761" y="0"/>
                  </a:moveTo>
                  <a:lnTo>
                    <a:pt x="0" y="3008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l1193"/>
            <p:cNvSpPr/>
            <p:nvPr/>
          </p:nvSpPr>
          <p:spPr>
            <a:xfrm>
              <a:off x="5974630" y="873540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l1194"/>
            <p:cNvSpPr/>
            <p:nvPr/>
          </p:nvSpPr>
          <p:spPr>
            <a:xfrm>
              <a:off x="5974630" y="8704464"/>
              <a:ext cx="30935" cy="30935"/>
            </a:xfrm>
            <a:custGeom>
              <a:avLst/>
              <a:pathLst>
                <a:path w="30935" h="30935">
                  <a:moveTo>
                    <a:pt x="0" y="30935"/>
                  </a:moveTo>
                  <a:lnTo>
                    <a:pt x="3093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l1195"/>
            <p:cNvSpPr/>
            <p:nvPr/>
          </p:nvSpPr>
          <p:spPr>
            <a:xfrm>
              <a:off x="5738715" y="8349530"/>
              <a:ext cx="43153" cy="49431"/>
            </a:xfrm>
            <a:custGeom>
              <a:avLst/>
              <a:pathLst>
                <a:path w="43153" h="49431">
                  <a:moveTo>
                    <a:pt x="43153" y="0"/>
                  </a:moveTo>
                  <a:lnTo>
                    <a:pt x="0" y="4943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l1196"/>
            <p:cNvSpPr/>
            <p:nvPr/>
          </p:nvSpPr>
          <p:spPr>
            <a:xfrm>
              <a:off x="5862040" y="8377845"/>
              <a:ext cx="68506" cy="85226"/>
            </a:xfrm>
            <a:custGeom>
              <a:avLst/>
              <a:pathLst>
                <a:path w="68506" h="85226">
                  <a:moveTo>
                    <a:pt x="68506" y="0"/>
                  </a:moveTo>
                  <a:lnTo>
                    <a:pt x="0" y="8522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l1197"/>
            <p:cNvSpPr/>
            <p:nvPr/>
          </p:nvSpPr>
          <p:spPr>
            <a:xfrm>
              <a:off x="6093190" y="8589837"/>
              <a:ext cx="13820" cy="16956"/>
            </a:xfrm>
            <a:custGeom>
              <a:avLst/>
              <a:pathLst>
                <a:path w="13820" h="16956">
                  <a:moveTo>
                    <a:pt x="13820" y="0"/>
                  </a:moveTo>
                  <a:lnTo>
                    <a:pt x="0" y="1695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l1198"/>
            <p:cNvSpPr/>
            <p:nvPr/>
          </p:nvSpPr>
          <p:spPr>
            <a:xfrm>
              <a:off x="6107010" y="8572695"/>
              <a:ext cx="13589" cy="17142"/>
            </a:xfrm>
            <a:custGeom>
              <a:avLst/>
              <a:pathLst>
                <a:path w="13589" h="17142">
                  <a:moveTo>
                    <a:pt x="0" y="17142"/>
                  </a:moveTo>
                  <a:lnTo>
                    <a:pt x="1358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l1199"/>
            <p:cNvSpPr/>
            <p:nvPr/>
          </p:nvSpPr>
          <p:spPr>
            <a:xfrm>
              <a:off x="6147075" y="8520186"/>
              <a:ext cx="12881" cy="17679"/>
            </a:xfrm>
            <a:custGeom>
              <a:avLst/>
              <a:pathLst>
                <a:path w="12881" h="17679">
                  <a:moveTo>
                    <a:pt x="12881" y="0"/>
                  </a:moveTo>
                  <a:lnTo>
                    <a:pt x="0" y="1767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l1200"/>
            <p:cNvSpPr/>
            <p:nvPr/>
          </p:nvSpPr>
          <p:spPr>
            <a:xfrm>
              <a:off x="6159957" y="8502333"/>
              <a:ext cx="12641" cy="17852"/>
            </a:xfrm>
            <a:custGeom>
              <a:avLst/>
              <a:pathLst>
                <a:path w="12641" h="17852">
                  <a:moveTo>
                    <a:pt x="0" y="17852"/>
                  </a:moveTo>
                  <a:lnTo>
                    <a:pt x="1264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l1201"/>
            <p:cNvSpPr/>
            <p:nvPr/>
          </p:nvSpPr>
          <p:spPr>
            <a:xfrm>
              <a:off x="6197150" y="8447771"/>
              <a:ext cx="11905" cy="18351"/>
            </a:xfrm>
            <a:custGeom>
              <a:avLst/>
              <a:pathLst>
                <a:path w="11905" h="18351">
                  <a:moveTo>
                    <a:pt x="11905" y="0"/>
                  </a:moveTo>
                  <a:lnTo>
                    <a:pt x="0" y="1835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l1202"/>
            <p:cNvSpPr/>
            <p:nvPr/>
          </p:nvSpPr>
          <p:spPr>
            <a:xfrm>
              <a:off x="6209056" y="8429260"/>
              <a:ext cx="11656" cy="18511"/>
            </a:xfrm>
            <a:custGeom>
              <a:avLst/>
              <a:pathLst>
                <a:path w="11656" h="18511">
                  <a:moveTo>
                    <a:pt x="0" y="18511"/>
                  </a:moveTo>
                  <a:lnTo>
                    <a:pt x="1165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l1203"/>
            <p:cNvSpPr/>
            <p:nvPr/>
          </p:nvSpPr>
          <p:spPr>
            <a:xfrm>
              <a:off x="6243267" y="8372804"/>
              <a:ext cx="10894" cy="18969"/>
            </a:xfrm>
            <a:custGeom>
              <a:avLst/>
              <a:pathLst>
                <a:path w="10894" h="18969">
                  <a:moveTo>
                    <a:pt x="10894" y="0"/>
                  </a:moveTo>
                  <a:lnTo>
                    <a:pt x="0" y="1896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l1204"/>
            <p:cNvSpPr/>
            <p:nvPr/>
          </p:nvSpPr>
          <p:spPr>
            <a:xfrm>
              <a:off x="6254162" y="8353689"/>
              <a:ext cx="10636" cy="19114"/>
            </a:xfrm>
            <a:custGeom>
              <a:avLst/>
              <a:pathLst>
                <a:path w="10636" h="19114">
                  <a:moveTo>
                    <a:pt x="0" y="19114"/>
                  </a:moveTo>
                  <a:lnTo>
                    <a:pt x="1063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l1205"/>
            <p:cNvSpPr/>
            <p:nvPr/>
          </p:nvSpPr>
          <p:spPr>
            <a:xfrm>
              <a:off x="5686381" y="7896959"/>
              <a:ext cx="48156" cy="110870"/>
            </a:xfrm>
            <a:custGeom>
              <a:avLst/>
              <a:pathLst>
                <a:path w="48156" h="110870">
                  <a:moveTo>
                    <a:pt x="48156" y="0"/>
                  </a:moveTo>
                  <a:lnTo>
                    <a:pt x="0" y="11087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l1206"/>
            <p:cNvSpPr/>
            <p:nvPr/>
          </p:nvSpPr>
          <p:spPr>
            <a:xfrm>
              <a:off x="5819122" y="7997445"/>
              <a:ext cx="20603" cy="45696"/>
            </a:xfrm>
            <a:custGeom>
              <a:avLst/>
              <a:pathLst>
                <a:path w="20603" h="45696">
                  <a:moveTo>
                    <a:pt x="20603" y="0"/>
                  </a:moveTo>
                  <a:lnTo>
                    <a:pt x="0" y="4569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l1207"/>
            <p:cNvSpPr/>
            <p:nvPr/>
          </p:nvSpPr>
          <p:spPr>
            <a:xfrm>
              <a:off x="6077234" y="8097120"/>
              <a:ext cx="12655" cy="29283"/>
            </a:xfrm>
            <a:custGeom>
              <a:avLst/>
              <a:pathLst>
                <a:path w="12655" h="29283">
                  <a:moveTo>
                    <a:pt x="12655" y="0"/>
                  </a:moveTo>
                  <a:lnTo>
                    <a:pt x="0" y="2928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l1208"/>
            <p:cNvSpPr/>
            <p:nvPr/>
          </p:nvSpPr>
          <p:spPr>
            <a:xfrm>
              <a:off x="6216014" y="8116526"/>
              <a:ext cx="11227" cy="27904"/>
            </a:xfrm>
            <a:custGeom>
              <a:avLst/>
              <a:pathLst>
                <a:path w="11227" h="27904">
                  <a:moveTo>
                    <a:pt x="11227" y="0"/>
                  </a:moveTo>
                  <a:lnTo>
                    <a:pt x="0" y="2790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l1209"/>
            <p:cNvSpPr/>
            <p:nvPr/>
          </p:nvSpPr>
          <p:spPr>
            <a:xfrm>
              <a:off x="6356581" y="8134823"/>
              <a:ext cx="7682" cy="20481"/>
            </a:xfrm>
            <a:custGeom>
              <a:avLst/>
              <a:pathLst>
                <a:path w="7682" h="20481">
                  <a:moveTo>
                    <a:pt x="7682" y="0"/>
                  </a:moveTo>
                  <a:lnTo>
                    <a:pt x="0" y="20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l1210"/>
            <p:cNvSpPr/>
            <p:nvPr/>
          </p:nvSpPr>
          <p:spPr>
            <a:xfrm>
              <a:off x="6364264" y="8114239"/>
              <a:ext cx="7404" cy="20583"/>
            </a:xfrm>
            <a:custGeom>
              <a:avLst/>
              <a:pathLst>
                <a:path w="7404" h="20583">
                  <a:moveTo>
                    <a:pt x="0" y="20583"/>
                  </a:moveTo>
                  <a:lnTo>
                    <a:pt x="740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l1211"/>
            <p:cNvSpPr/>
            <p:nvPr/>
          </p:nvSpPr>
          <p:spPr>
            <a:xfrm>
              <a:off x="5984465" y="7949020"/>
              <a:ext cx="16739" cy="48456"/>
            </a:xfrm>
            <a:custGeom>
              <a:avLst/>
              <a:pathLst>
                <a:path w="16739" h="48456">
                  <a:moveTo>
                    <a:pt x="0" y="48456"/>
                  </a:moveTo>
                  <a:lnTo>
                    <a:pt x="1673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l1212"/>
            <p:cNvSpPr/>
            <p:nvPr/>
          </p:nvSpPr>
          <p:spPr>
            <a:xfrm>
              <a:off x="6398479" y="7988803"/>
              <a:ext cx="11704" cy="42154"/>
            </a:xfrm>
            <a:custGeom>
              <a:avLst/>
              <a:pathLst>
                <a:path w="11704" h="42154">
                  <a:moveTo>
                    <a:pt x="11704" y="0"/>
                  </a:moveTo>
                  <a:lnTo>
                    <a:pt x="0" y="4215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l1213"/>
            <p:cNvSpPr/>
            <p:nvPr/>
          </p:nvSpPr>
          <p:spPr>
            <a:xfrm>
              <a:off x="6410183" y="79888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l1214"/>
            <p:cNvSpPr/>
            <p:nvPr/>
          </p:nvSpPr>
          <p:spPr>
            <a:xfrm>
              <a:off x="6410183" y="7946346"/>
              <a:ext cx="10558" cy="42456"/>
            </a:xfrm>
            <a:custGeom>
              <a:avLst/>
              <a:pathLst>
                <a:path w="10558" h="42456">
                  <a:moveTo>
                    <a:pt x="0" y="42456"/>
                  </a:moveTo>
                  <a:lnTo>
                    <a:pt x="105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l1215"/>
            <p:cNvSpPr/>
            <p:nvPr/>
          </p:nvSpPr>
          <p:spPr>
            <a:xfrm>
              <a:off x="6289672" y="7876463"/>
              <a:ext cx="8621" cy="39166"/>
            </a:xfrm>
            <a:custGeom>
              <a:avLst/>
              <a:pathLst>
                <a:path w="8621" h="39166">
                  <a:moveTo>
                    <a:pt x="0" y="39166"/>
                  </a:moveTo>
                  <a:lnTo>
                    <a:pt x="862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l1216"/>
            <p:cNvSpPr/>
            <p:nvPr/>
          </p:nvSpPr>
          <p:spPr>
            <a:xfrm>
              <a:off x="6173310" y="7795533"/>
              <a:ext cx="3070" cy="17968"/>
            </a:xfrm>
            <a:custGeom>
              <a:avLst/>
              <a:pathLst>
                <a:path w="3070" h="17968">
                  <a:moveTo>
                    <a:pt x="3070" y="0"/>
                  </a:moveTo>
                  <a:lnTo>
                    <a:pt x="0" y="1796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l1217"/>
            <p:cNvSpPr/>
            <p:nvPr/>
          </p:nvSpPr>
          <p:spPr>
            <a:xfrm>
              <a:off x="6312338" y="7697923"/>
              <a:ext cx="11512" cy="99579"/>
            </a:xfrm>
            <a:custGeom>
              <a:avLst/>
              <a:pathLst>
                <a:path w="11512" h="99579">
                  <a:moveTo>
                    <a:pt x="11512" y="0"/>
                  </a:moveTo>
                  <a:lnTo>
                    <a:pt x="0" y="9957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l1218"/>
            <p:cNvSpPr/>
            <p:nvPr/>
          </p:nvSpPr>
          <p:spPr>
            <a:xfrm>
              <a:off x="6451375" y="7752402"/>
              <a:ext cx="2512" cy="21730"/>
            </a:xfrm>
            <a:custGeom>
              <a:avLst/>
              <a:pathLst>
                <a:path w="2512" h="21730">
                  <a:moveTo>
                    <a:pt x="2512" y="0"/>
                  </a:moveTo>
                  <a:lnTo>
                    <a:pt x="0" y="2173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l1219"/>
            <p:cNvSpPr/>
            <p:nvPr/>
          </p:nvSpPr>
          <p:spPr>
            <a:xfrm>
              <a:off x="6453887" y="7730639"/>
              <a:ext cx="2217" cy="21762"/>
            </a:xfrm>
            <a:custGeom>
              <a:avLst/>
              <a:pathLst>
                <a:path w="2217" h="21762">
                  <a:moveTo>
                    <a:pt x="0" y="21762"/>
                  </a:moveTo>
                  <a:lnTo>
                    <a:pt x="221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l1220"/>
            <p:cNvSpPr/>
            <p:nvPr/>
          </p:nvSpPr>
          <p:spPr>
            <a:xfrm>
              <a:off x="6459655" y="7665199"/>
              <a:ext cx="1332" cy="21834"/>
            </a:xfrm>
            <a:custGeom>
              <a:avLst/>
              <a:pathLst>
                <a:path w="1332" h="21834">
                  <a:moveTo>
                    <a:pt x="1332" y="0"/>
                  </a:moveTo>
                  <a:lnTo>
                    <a:pt x="0" y="2183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l1221"/>
            <p:cNvSpPr/>
            <p:nvPr/>
          </p:nvSpPr>
          <p:spPr>
            <a:xfrm>
              <a:off x="6460988" y="7643349"/>
              <a:ext cx="1036" cy="21850"/>
            </a:xfrm>
            <a:custGeom>
              <a:avLst/>
              <a:pathLst>
                <a:path w="1036" h="21850">
                  <a:moveTo>
                    <a:pt x="0" y="21850"/>
                  </a:moveTo>
                  <a:lnTo>
                    <a:pt x="103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l1222"/>
            <p:cNvSpPr/>
            <p:nvPr/>
          </p:nvSpPr>
          <p:spPr>
            <a:xfrm>
              <a:off x="6323851" y="7597793"/>
              <a:ext cx="4749" cy="100130"/>
            </a:xfrm>
            <a:custGeom>
              <a:avLst/>
              <a:pathLst>
                <a:path w="4749" h="100130">
                  <a:moveTo>
                    <a:pt x="0" y="100130"/>
                  </a:moveTo>
                  <a:lnTo>
                    <a:pt x="474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l1223"/>
            <p:cNvSpPr/>
            <p:nvPr/>
          </p:nvSpPr>
          <p:spPr>
            <a:xfrm>
              <a:off x="4575659" y="711314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l1224"/>
            <p:cNvSpPr/>
            <p:nvPr/>
          </p:nvSpPr>
          <p:spPr>
            <a:xfrm>
              <a:off x="4575659" y="7040723"/>
              <a:ext cx="808645" cy="489682"/>
            </a:xfrm>
            <a:custGeom>
              <a:avLst/>
              <a:pathLst>
                <a:path w="808645" h="489682">
                  <a:moveTo>
                    <a:pt x="0" y="72425"/>
                  </a:moveTo>
                  <a:lnTo>
                    <a:pt x="98380" y="27375"/>
                  </a:lnTo>
                  <a:lnTo>
                    <a:pt x="203782" y="2904"/>
                  </a:lnTo>
                  <a:lnTo>
                    <a:pt x="311948" y="0"/>
                  </a:lnTo>
                  <a:lnTo>
                    <a:pt x="418510" y="18779"/>
                  </a:lnTo>
                  <a:lnTo>
                    <a:pt x="519167" y="58484"/>
                  </a:lnTo>
                  <a:lnTo>
                    <a:pt x="609854" y="117511"/>
                  </a:lnTo>
                  <a:lnTo>
                    <a:pt x="686909" y="193477"/>
                  </a:lnTo>
                  <a:lnTo>
                    <a:pt x="747220" y="283315"/>
                  </a:lnTo>
                  <a:lnTo>
                    <a:pt x="788352" y="383397"/>
                  </a:lnTo>
                  <a:lnTo>
                    <a:pt x="808645" y="48968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l1225"/>
            <p:cNvSpPr/>
            <p:nvPr/>
          </p:nvSpPr>
          <p:spPr>
            <a:xfrm>
              <a:off x="6188904" y="7459402"/>
              <a:ext cx="4440" cy="72773"/>
            </a:xfrm>
            <a:custGeom>
              <a:avLst/>
              <a:pathLst>
                <a:path w="4440" h="72773">
                  <a:moveTo>
                    <a:pt x="0" y="0"/>
                  </a:moveTo>
                  <a:lnTo>
                    <a:pt x="4440" y="7277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l1226"/>
            <p:cNvSpPr/>
            <p:nvPr/>
          </p:nvSpPr>
          <p:spPr>
            <a:xfrm>
              <a:off x="6326564" y="7497570"/>
              <a:ext cx="1323" cy="30049"/>
            </a:xfrm>
            <a:custGeom>
              <a:avLst/>
              <a:pathLst>
                <a:path w="1323" h="30049">
                  <a:moveTo>
                    <a:pt x="1323" y="3004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l1227"/>
            <p:cNvSpPr/>
            <p:nvPr/>
          </p:nvSpPr>
          <p:spPr>
            <a:xfrm>
              <a:off x="6181791" y="7396003"/>
              <a:ext cx="7112" cy="63399"/>
            </a:xfrm>
            <a:custGeom>
              <a:avLst/>
              <a:pathLst>
                <a:path w="7112" h="63399">
                  <a:moveTo>
                    <a:pt x="7112" y="633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l1228"/>
            <p:cNvSpPr/>
            <p:nvPr/>
          </p:nvSpPr>
          <p:spPr>
            <a:xfrm>
              <a:off x="4575659" y="7082481"/>
              <a:ext cx="60865" cy="30667"/>
            </a:xfrm>
            <a:custGeom>
              <a:avLst/>
              <a:pathLst>
                <a:path w="60865" h="30667">
                  <a:moveTo>
                    <a:pt x="0" y="30667"/>
                  </a:moveTo>
                  <a:lnTo>
                    <a:pt x="6086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l1229"/>
            <p:cNvSpPr/>
            <p:nvPr/>
          </p:nvSpPr>
          <p:spPr>
            <a:xfrm>
              <a:off x="4583679" y="6906513"/>
              <a:ext cx="920934" cy="523564"/>
            </a:xfrm>
            <a:custGeom>
              <a:avLst/>
              <a:pathLst>
                <a:path w="920934" h="523564">
                  <a:moveTo>
                    <a:pt x="0" y="52152"/>
                  </a:moveTo>
                  <a:lnTo>
                    <a:pt x="101590" y="18066"/>
                  </a:lnTo>
                  <a:lnTo>
                    <a:pt x="207302" y="534"/>
                  </a:lnTo>
                  <a:lnTo>
                    <a:pt x="314457" y="0"/>
                  </a:lnTo>
                  <a:lnTo>
                    <a:pt x="420339" y="16476"/>
                  </a:lnTo>
                  <a:lnTo>
                    <a:pt x="522265" y="49547"/>
                  </a:lnTo>
                  <a:lnTo>
                    <a:pt x="617650" y="98374"/>
                  </a:lnTo>
                  <a:lnTo>
                    <a:pt x="704079" y="161718"/>
                  </a:lnTo>
                  <a:lnTo>
                    <a:pt x="779360" y="237976"/>
                  </a:lnTo>
                  <a:lnTo>
                    <a:pt x="841586" y="325214"/>
                  </a:lnTo>
                  <a:lnTo>
                    <a:pt x="889179" y="421221"/>
                  </a:lnTo>
                  <a:lnTo>
                    <a:pt x="920934" y="52356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l1230"/>
            <p:cNvSpPr/>
            <p:nvPr/>
          </p:nvSpPr>
          <p:spPr>
            <a:xfrm>
              <a:off x="6016783" y="7258879"/>
              <a:ext cx="13197" cy="53067"/>
            </a:xfrm>
            <a:custGeom>
              <a:avLst/>
              <a:pathLst>
                <a:path w="13197" h="53067">
                  <a:moveTo>
                    <a:pt x="13197" y="5306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l1231"/>
            <p:cNvSpPr/>
            <p:nvPr/>
          </p:nvSpPr>
          <p:spPr>
            <a:xfrm>
              <a:off x="6146658" y="7223450"/>
              <a:ext cx="15983" cy="64895"/>
            </a:xfrm>
            <a:custGeom>
              <a:avLst/>
              <a:pathLst>
                <a:path w="15983" h="64895">
                  <a:moveTo>
                    <a:pt x="0" y="0"/>
                  </a:moveTo>
                  <a:lnTo>
                    <a:pt x="15983" y="6489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l1232"/>
            <p:cNvSpPr/>
            <p:nvPr/>
          </p:nvSpPr>
          <p:spPr>
            <a:xfrm>
              <a:off x="6127474" y="7159428"/>
              <a:ext cx="19184" cy="64022"/>
            </a:xfrm>
            <a:custGeom>
              <a:avLst/>
              <a:pathLst>
                <a:path w="19184" h="64022">
                  <a:moveTo>
                    <a:pt x="19184" y="6402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l1233"/>
            <p:cNvSpPr/>
            <p:nvPr/>
          </p:nvSpPr>
          <p:spPr>
            <a:xfrm>
              <a:off x="6255430" y="7117597"/>
              <a:ext cx="8078" cy="25486"/>
            </a:xfrm>
            <a:custGeom>
              <a:avLst/>
              <a:pathLst>
                <a:path w="8078" h="25486">
                  <a:moveTo>
                    <a:pt x="0" y="0"/>
                  </a:moveTo>
                  <a:lnTo>
                    <a:pt x="8078" y="2548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l1234"/>
            <p:cNvSpPr/>
            <p:nvPr/>
          </p:nvSpPr>
          <p:spPr>
            <a:xfrm>
              <a:off x="6216014" y="7011052"/>
              <a:ext cx="39415" cy="106545"/>
            </a:xfrm>
            <a:custGeom>
              <a:avLst/>
              <a:pathLst>
                <a:path w="39415" h="106545">
                  <a:moveTo>
                    <a:pt x="39415" y="10654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l1235"/>
            <p:cNvSpPr/>
            <p:nvPr/>
          </p:nvSpPr>
          <p:spPr>
            <a:xfrm>
              <a:off x="4379416" y="6958666"/>
              <a:ext cx="204262" cy="135766"/>
            </a:xfrm>
            <a:custGeom>
              <a:avLst/>
              <a:pathLst>
                <a:path w="204262" h="135766">
                  <a:moveTo>
                    <a:pt x="204262" y="0"/>
                  </a:moveTo>
                  <a:lnTo>
                    <a:pt x="95895" y="58501"/>
                  </a:lnTo>
                  <a:lnTo>
                    <a:pt x="0" y="1357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l1236"/>
            <p:cNvSpPr/>
            <p:nvPr/>
          </p:nvSpPr>
          <p:spPr>
            <a:xfrm>
              <a:off x="4285719" y="6770022"/>
              <a:ext cx="565461" cy="227748"/>
            </a:xfrm>
            <a:custGeom>
              <a:avLst/>
              <a:pathLst>
                <a:path w="565461" h="227748">
                  <a:moveTo>
                    <a:pt x="0" y="227748"/>
                  </a:moveTo>
                  <a:lnTo>
                    <a:pt x="79267" y="160255"/>
                  </a:lnTo>
                  <a:lnTo>
                    <a:pt x="166557" y="103518"/>
                  </a:lnTo>
                  <a:lnTo>
                    <a:pt x="260420" y="58481"/>
                  </a:lnTo>
                  <a:lnTo>
                    <a:pt x="359296" y="25890"/>
                  </a:lnTo>
                  <a:lnTo>
                    <a:pt x="461543" y="6288"/>
                  </a:lnTo>
                  <a:lnTo>
                    <a:pt x="56546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l1237"/>
            <p:cNvSpPr/>
            <p:nvPr/>
          </p:nvSpPr>
          <p:spPr>
            <a:xfrm>
              <a:off x="4851726" y="6635402"/>
              <a:ext cx="690780" cy="305513"/>
            </a:xfrm>
            <a:custGeom>
              <a:avLst/>
              <a:pathLst>
                <a:path w="690780" h="305513">
                  <a:moveTo>
                    <a:pt x="0" y="0"/>
                  </a:moveTo>
                  <a:lnTo>
                    <a:pt x="110739" y="6981"/>
                  </a:lnTo>
                  <a:lnTo>
                    <a:pt x="219890" y="26931"/>
                  </a:lnTo>
                  <a:lnTo>
                    <a:pt x="325939" y="59572"/>
                  </a:lnTo>
                  <a:lnTo>
                    <a:pt x="427417" y="104453"/>
                  </a:lnTo>
                  <a:lnTo>
                    <a:pt x="522915" y="160951"/>
                  </a:lnTo>
                  <a:lnTo>
                    <a:pt x="611111" y="228282"/>
                  </a:lnTo>
                  <a:lnTo>
                    <a:pt x="690780" y="30551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l1238"/>
            <p:cNvSpPr/>
            <p:nvPr/>
          </p:nvSpPr>
          <p:spPr>
            <a:xfrm>
              <a:off x="5641736" y="6849941"/>
              <a:ext cx="76597" cy="93595"/>
            </a:xfrm>
            <a:custGeom>
              <a:avLst/>
              <a:pathLst>
                <a:path w="76597" h="93595">
                  <a:moveTo>
                    <a:pt x="0" y="0"/>
                  </a:moveTo>
                  <a:lnTo>
                    <a:pt x="76597" y="9359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l1239"/>
            <p:cNvSpPr/>
            <p:nvPr/>
          </p:nvSpPr>
          <p:spPr>
            <a:xfrm>
              <a:off x="6044743" y="6705709"/>
              <a:ext cx="72022" cy="108583"/>
            </a:xfrm>
            <a:custGeom>
              <a:avLst/>
              <a:pathLst>
                <a:path w="72022" h="108583">
                  <a:moveTo>
                    <a:pt x="0" y="0"/>
                  </a:moveTo>
                  <a:lnTo>
                    <a:pt x="72022" y="10858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l1240"/>
            <p:cNvSpPr/>
            <p:nvPr/>
          </p:nvSpPr>
          <p:spPr>
            <a:xfrm>
              <a:off x="5963454" y="6603877"/>
              <a:ext cx="81289" cy="101832"/>
            </a:xfrm>
            <a:custGeom>
              <a:avLst/>
              <a:pathLst>
                <a:path w="81289" h="101832">
                  <a:moveTo>
                    <a:pt x="81289" y="1018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l1241"/>
            <p:cNvSpPr/>
            <p:nvPr/>
          </p:nvSpPr>
          <p:spPr>
            <a:xfrm>
              <a:off x="5314722" y="6607204"/>
              <a:ext cx="327013" cy="242736"/>
            </a:xfrm>
            <a:custGeom>
              <a:avLst/>
              <a:pathLst>
                <a:path w="327013" h="242736">
                  <a:moveTo>
                    <a:pt x="327013" y="242736"/>
                  </a:moveTo>
                  <a:lnTo>
                    <a:pt x="228590" y="148181"/>
                  </a:lnTo>
                  <a:lnTo>
                    <a:pt x="118999" y="66833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l1242"/>
            <p:cNvSpPr/>
            <p:nvPr/>
          </p:nvSpPr>
          <p:spPr>
            <a:xfrm>
              <a:off x="5063568" y="6385501"/>
              <a:ext cx="309506" cy="100386"/>
            </a:xfrm>
            <a:custGeom>
              <a:avLst/>
              <a:pathLst>
                <a:path w="309506" h="100386">
                  <a:moveTo>
                    <a:pt x="309506" y="100386"/>
                  </a:moveTo>
                  <a:lnTo>
                    <a:pt x="209484" y="57693"/>
                  </a:lnTo>
                  <a:lnTo>
                    <a:pt x="106038" y="24141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l1243"/>
            <p:cNvSpPr/>
            <p:nvPr/>
          </p:nvSpPr>
          <p:spPr>
            <a:xfrm>
              <a:off x="5087530" y="6253030"/>
              <a:ext cx="603789" cy="275457"/>
            </a:xfrm>
            <a:custGeom>
              <a:avLst/>
              <a:pathLst>
                <a:path w="603789" h="275457">
                  <a:moveTo>
                    <a:pt x="0" y="0"/>
                  </a:moveTo>
                  <a:lnTo>
                    <a:pt x="109024" y="24432"/>
                  </a:lnTo>
                  <a:lnTo>
                    <a:pt x="215647" y="57822"/>
                  </a:lnTo>
                  <a:lnTo>
                    <a:pt x="319135" y="99938"/>
                  </a:lnTo>
                  <a:lnTo>
                    <a:pt x="418773" y="150491"/>
                  </a:lnTo>
                  <a:lnTo>
                    <a:pt x="513876" y="209132"/>
                  </a:lnTo>
                  <a:lnTo>
                    <a:pt x="603789" y="27545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l1244"/>
            <p:cNvSpPr/>
            <p:nvPr/>
          </p:nvSpPr>
          <p:spPr>
            <a:xfrm>
              <a:off x="5087530" y="6253030"/>
              <a:ext cx="438736" cy="161909"/>
            </a:xfrm>
            <a:custGeom>
              <a:avLst/>
              <a:pathLst>
                <a:path w="438736" h="161909">
                  <a:moveTo>
                    <a:pt x="0" y="0"/>
                  </a:moveTo>
                  <a:lnTo>
                    <a:pt x="114574" y="25933"/>
                  </a:lnTo>
                  <a:lnTo>
                    <a:pt x="226452" y="61757"/>
                  </a:lnTo>
                  <a:lnTo>
                    <a:pt x="334781" y="107198"/>
                  </a:lnTo>
                  <a:lnTo>
                    <a:pt x="438736" y="16190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l1245"/>
            <p:cNvSpPr/>
            <p:nvPr/>
          </p:nvSpPr>
          <p:spPr>
            <a:xfrm>
              <a:off x="5263355" y="6156382"/>
              <a:ext cx="330747" cy="142277"/>
            </a:xfrm>
            <a:custGeom>
              <a:avLst/>
              <a:pathLst>
                <a:path w="330747" h="142277">
                  <a:moveTo>
                    <a:pt x="330747" y="142277"/>
                  </a:moveTo>
                  <a:lnTo>
                    <a:pt x="224477" y="85936"/>
                  </a:lnTo>
                  <a:lnTo>
                    <a:pt x="113985" y="38406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l1246"/>
            <p:cNvSpPr/>
            <p:nvPr/>
          </p:nvSpPr>
          <p:spPr>
            <a:xfrm>
              <a:off x="4740668" y="6231560"/>
              <a:ext cx="346861" cy="21469"/>
            </a:xfrm>
            <a:custGeom>
              <a:avLst/>
              <a:pathLst>
                <a:path w="346861" h="21469">
                  <a:moveTo>
                    <a:pt x="346861" y="21469"/>
                  </a:moveTo>
                  <a:lnTo>
                    <a:pt x="231880" y="5754"/>
                  </a:lnTo>
                  <a:lnTo>
                    <a:pt x="115972" y="0"/>
                  </a:lnTo>
                  <a:lnTo>
                    <a:pt x="0" y="424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l1247"/>
            <p:cNvSpPr/>
            <p:nvPr/>
          </p:nvSpPr>
          <p:spPr>
            <a:xfrm>
              <a:off x="4729945" y="6097454"/>
              <a:ext cx="77861" cy="4162"/>
            </a:xfrm>
            <a:custGeom>
              <a:avLst/>
              <a:pathLst>
                <a:path w="77861" h="4162">
                  <a:moveTo>
                    <a:pt x="0" y="4162"/>
                  </a:moveTo>
                  <a:lnTo>
                    <a:pt x="7786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l1248"/>
            <p:cNvSpPr/>
            <p:nvPr/>
          </p:nvSpPr>
          <p:spPr>
            <a:xfrm>
              <a:off x="4608334" y="6101617"/>
              <a:ext cx="121610" cy="14801"/>
            </a:xfrm>
            <a:custGeom>
              <a:avLst/>
              <a:pathLst>
                <a:path w="121610" h="14801">
                  <a:moveTo>
                    <a:pt x="121610" y="0"/>
                  </a:moveTo>
                  <a:lnTo>
                    <a:pt x="0" y="1480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l1249"/>
            <p:cNvSpPr/>
            <p:nvPr/>
          </p:nvSpPr>
          <p:spPr>
            <a:xfrm>
              <a:off x="4311757" y="6231610"/>
              <a:ext cx="775773" cy="111293"/>
            </a:xfrm>
            <a:custGeom>
              <a:avLst/>
              <a:pathLst>
                <a:path w="775773" h="111293">
                  <a:moveTo>
                    <a:pt x="775773" y="21419"/>
                  </a:moveTo>
                  <a:lnTo>
                    <a:pt x="663672" y="5975"/>
                  </a:lnTo>
                  <a:lnTo>
                    <a:pt x="550671" y="0"/>
                  </a:lnTo>
                  <a:lnTo>
                    <a:pt x="437566" y="3536"/>
                  </a:lnTo>
                  <a:lnTo>
                    <a:pt x="325159" y="16558"/>
                  </a:lnTo>
                  <a:lnTo>
                    <a:pt x="214242" y="38975"/>
                  </a:lnTo>
                  <a:lnTo>
                    <a:pt x="105600" y="70628"/>
                  </a:lnTo>
                  <a:lnTo>
                    <a:pt x="0" y="11129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l1250"/>
            <p:cNvSpPr/>
            <p:nvPr/>
          </p:nvSpPr>
          <p:spPr>
            <a:xfrm>
              <a:off x="4258142" y="6162138"/>
              <a:ext cx="155107" cy="57281"/>
            </a:xfrm>
            <a:custGeom>
              <a:avLst/>
              <a:pathLst>
                <a:path w="155107" h="57281">
                  <a:moveTo>
                    <a:pt x="0" y="57281"/>
                  </a:moveTo>
                  <a:lnTo>
                    <a:pt x="15510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l1251"/>
            <p:cNvSpPr/>
            <p:nvPr/>
          </p:nvSpPr>
          <p:spPr>
            <a:xfrm>
              <a:off x="4258142" y="6202084"/>
              <a:ext cx="41652" cy="17335"/>
            </a:xfrm>
            <a:custGeom>
              <a:avLst/>
              <a:pathLst>
                <a:path w="41652" h="17335">
                  <a:moveTo>
                    <a:pt x="0" y="17335"/>
                  </a:moveTo>
                  <a:lnTo>
                    <a:pt x="4165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l1252"/>
            <p:cNvSpPr/>
            <p:nvPr/>
          </p:nvSpPr>
          <p:spPr>
            <a:xfrm>
              <a:off x="4189956" y="6219420"/>
              <a:ext cx="68185" cy="31686"/>
            </a:xfrm>
            <a:custGeom>
              <a:avLst/>
              <a:pathLst>
                <a:path w="68185" h="31686">
                  <a:moveTo>
                    <a:pt x="68185" y="0"/>
                  </a:moveTo>
                  <a:lnTo>
                    <a:pt x="0" y="3168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l1253"/>
            <p:cNvSpPr/>
            <p:nvPr/>
          </p:nvSpPr>
          <p:spPr>
            <a:xfrm>
              <a:off x="4158491" y="6635402"/>
              <a:ext cx="693235" cy="299903"/>
            </a:xfrm>
            <a:custGeom>
              <a:avLst/>
              <a:pathLst>
                <a:path w="693235" h="299903">
                  <a:moveTo>
                    <a:pt x="693235" y="0"/>
                  </a:moveTo>
                  <a:lnTo>
                    <a:pt x="582442" y="6083"/>
                  </a:lnTo>
                  <a:lnTo>
                    <a:pt x="473133" y="25147"/>
                  </a:lnTo>
                  <a:lnTo>
                    <a:pt x="366823" y="56928"/>
                  </a:lnTo>
                  <a:lnTo>
                    <a:pt x="264985" y="100985"/>
                  </a:lnTo>
                  <a:lnTo>
                    <a:pt x="169031" y="156706"/>
                  </a:lnTo>
                  <a:lnTo>
                    <a:pt x="80293" y="223320"/>
                  </a:lnTo>
                  <a:lnTo>
                    <a:pt x="0" y="29990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l1254"/>
            <p:cNvSpPr/>
            <p:nvPr/>
          </p:nvSpPr>
          <p:spPr>
            <a:xfrm>
              <a:off x="3961515" y="6539583"/>
              <a:ext cx="261752" cy="212169"/>
            </a:xfrm>
            <a:custGeom>
              <a:avLst/>
              <a:pathLst>
                <a:path w="261752" h="212169">
                  <a:moveTo>
                    <a:pt x="0" y="212169"/>
                  </a:moveTo>
                  <a:lnTo>
                    <a:pt x="80537" y="133422"/>
                  </a:lnTo>
                  <a:lnTo>
                    <a:pt x="168040" y="62494"/>
                  </a:lnTo>
                  <a:lnTo>
                    <a:pt x="26175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l1255"/>
            <p:cNvSpPr/>
            <p:nvPr/>
          </p:nvSpPr>
          <p:spPr>
            <a:xfrm>
              <a:off x="3768316" y="6751753"/>
              <a:ext cx="193199" cy="276051"/>
            </a:xfrm>
            <a:custGeom>
              <a:avLst/>
              <a:pathLst>
                <a:path w="193199" h="276051">
                  <a:moveTo>
                    <a:pt x="193199" y="0"/>
                  </a:moveTo>
                  <a:lnTo>
                    <a:pt x="120322" y="85886"/>
                  </a:lnTo>
                  <a:lnTo>
                    <a:pt x="55736" y="178169"/>
                  </a:lnTo>
                  <a:lnTo>
                    <a:pt x="0" y="27605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l1256"/>
            <p:cNvSpPr/>
            <p:nvPr/>
          </p:nvSpPr>
          <p:spPr>
            <a:xfrm>
              <a:off x="3648361" y="6519412"/>
              <a:ext cx="367547" cy="447287"/>
            </a:xfrm>
            <a:custGeom>
              <a:avLst/>
              <a:pathLst>
                <a:path w="367547" h="447287">
                  <a:moveTo>
                    <a:pt x="0" y="447287"/>
                  </a:moveTo>
                  <a:lnTo>
                    <a:pt x="57406" y="345728"/>
                  </a:lnTo>
                  <a:lnTo>
                    <a:pt x="123389" y="249521"/>
                  </a:lnTo>
                  <a:lnTo>
                    <a:pt x="197454" y="159388"/>
                  </a:lnTo>
                  <a:lnTo>
                    <a:pt x="279044" y="76005"/>
                  </a:lnTo>
                  <a:lnTo>
                    <a:pt x="36754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l1257"/>
            <p:cNvSpPr/>
            <p:nvPr/>
          </p:nvSpPr>
          <p:spPr>
            <a:xfrm>
              <a:off x="3745648" y="6413580"/>
              <a:ext cx="187061" cy="175281"/>
            </a:xfrm>
            <a:custGeom>
              <a:avLst/>
              <a:pathLst>
                <a:path w="187061" h="175281">
                  <a:moveTo>
                    <a:pt x="187061" y="0"/>
                  </a:moveTo>
                  <a:lnTo>
                    <a:pt x="89730" y="83585"/>
                  </a:lnTo>
                  <a:lnTo>
                    <a:pt x="0" y="1752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l1258"/>
            <p:cNvSpPr/>
            <p:nvPr/>
          </p:nvSpPr>
          <p:spPr>
            <a:xfrm>
              <a:off x="3591179" y="6966700"/>
              <a:ext cx="57182" cy="128428"/>
            </a:xfrm>
            <a:custGeom>
              <a:avLst/>
              <a:pathLst>
                <a:path w="57182" h="128428">
                  <a:moveTo>
                    <a:pt x="57182" y="0"/>
                  </a:moveTo>
                  <a:lnTo>
                    <a:pt x="0" y="12842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l1259"/>
            <p:cNvSpPr/>
            <p:nvPr/>
          </p:nvSpPr>
          <p:spPr>
            <a:xfrm>
              <a:off x="3465506" y="6814293"/>
              <a:ext cx="113540" cy="232573"/>
            </a:xfrm>
            <a:custGeom>
              <a:avLst/>
              <a:pathLst>
                <a:path w="113540" h="232573">
                  <a:moveTo>
                    <a:pt x="0" y="232573"/>
                  </a:moveTo>
                  <a:lnTo>
                    <a:pt x="51679" y="113801"/>
                  </a:lnTo>
                  <a:lnTo>
                    <a:pt x="11354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l1260"/>
            <p:cNvSpPr/>
            <p:nvPr/>
          </p:nvSpPr>
          <p:spPr>
            <a:xfrm>
              <a:off x="3515282" y="6966700"/>
              <a:ext cx="133079" cy="420275"/>
            </a:xfrm>
            <a:custGeom>
              <a:avLst/>
              <a:pathLst>
                <a:path w="133079" h="420275">
                  <a:moveTo>
                    <a:pt x="133079" y="0"/>
                  </a:moveTo>
                  <a:lnTo>
                    <a:pt x="86939" y="100601"/>
                  </a:lnTo>
                  <a:lnTo>
                    <a:pt x="49219" y="204653"/>
                  </a:lnTo>
                  <a:lnTo>
                    <a:pt x="20174" y="311452"/>
                  </a:lnTo>
                  <a:lnTo>
                    <a:pt x="0" y="42027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l1261"/>
            <p:cNvSpPr/>
            <p:nvPr/>
          </p:nvSpPr>
          <p:spPr>
            <a:xfrm>
              <a:off x="3375757" y="7367899"/>
              <a:ext cx="6262" cy="49735"/>
            </a:xfrm>
            <a:custGeom>
              <a:avLst/>
              <a:pathLst>
                <a:path w="6262" h="49735">
                  <a:moveTo>
                    <a:pt x="6262" y="0"/>
                  </a:moveTo>
                  <a:lnTo>
                    <a:pt x="0" y="4973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l1262"/>
            <p:cNvSpPr/>
            <p:nvPr/>
          </p:nvSpPr>
          <p:spPr>
            <a:xfrm>
              <a:off x="4040477" y="6997771"/>
              <a:ext cx="245241" cy="558097"/>
            </a:xfrm>
            <a:custGeom>
              <a:avLst/>
              <a:pathLst>
                <a:path w="245241" h="558097">
                  <a:moveTo>
                    <a:pt x="245241" y="0"/>
                  </a:moveTo>
                  <a:lnTo>
                    <a:pt x="175313" y="77127"/>
                  </a:lnTo>
                  <a:lnTo>
                    <a:pt x="115887" y="162609"/>
                  </a:lnTo>
                  <a:lnTo>
                    <a:pt x="67949" y="255024"/>
                  </a:lnTo>
                  <a:lnTo>
                    <a:pt x="32296" y="352838"/>
                  </a:lnTo>
                  <a:lnTo>
                    <a:pt x="9520" y="454425"/>
                  </a:lnTo>
                  <a:lnTo>
                    <a:pt x="0" y="55809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l1263"/>
            <p:cNvSpPr/>
            <p:nvPr/>
          </p:nvSpPr>
          <p:spPr>
            <a:xfrm>
              <a:off x="4176229" y="6958666"/>
              <a:ext cx="407450" cy="765441"/>
            </a:xfrm>
            <a:custGeom>
              <a:avLst/>
              <a:pathLst>
                <a:path w="407450" h="765441">
                  <a:moveTo>
                    <a:pt x="407450" y="0"/>
                  </a:moveTo>
                  <a:lnTo>
                    <a:pt x="315578" y="47880"/>
                  </a:lnTo>
                  <a:lnTo>
                    <a:pt x="232142" y="109291"/>
                  </a:lnTo>
                  <a:lnTo>
                    <a:pt x="159118" y="182779"/>
                  </a:lnTo>
                  <a:lnTo>
                    <a:pt x="98236" y="266603"/>
                  </a:lnTo>
                  <a:lnTo>
                    <a:pt x="50939" y="358777"/>
                  </a:lnTo>
                  <a:lnTo>
                    <a:pt x="18347" y="457117"/>
                  </a:lnTo>
                  <a:lnTo>
                    <a:pt x="1232" y="559293"/>
                  </a:lnTo>
                  <a:lnTo>
                    <a:pt x="0" y="662886"/>
                  </a:lnTo>
                  <a:lnTo>
                    <a:pt x="14678" y="76544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l1264"/>
            <p:cNvSpPr/>
            <p:nvPr/>
          </p:nvSpPr>
          <p:spPr>
            <a:xfrm>
              <a:off x="3908055" y="7646269"/>
              <a:ext cx="20053" cy="136384"/>
            </a:xfrm>
            <a:custGeom>
              <a:avLst/>
              <a:pathLst>
                <a:path w="20053" h="136384">
                  <a:moveTo>
                    <a:pt x="20053" y="13638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l1265"/>
            <p:cNvSpPr/>
            <p:nvPr/>
          </p:nvSpPr>
          <p:spPr>
            <a:xfrm>
              <a:off x="3928109" y="7782653"/>
              <a:ext cx="39736" cy="131999"/>
            </a:xfrm>
            <a:custGeom>
              <a:avLst/>
              <a:pathLst>
                <a:path w="39736" h="131999">
                  <a:moveTo>
                    <a:pt x="0" y="0"/>
                  </a:moveTo>
                  <a:lnTo>
                    <a:pt x="39736" y="1319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l1266"/>
            <p:cNvSpPr/>
            <p:nvPr/>
          </p:nvSpPr>
          <p:spPr>
            <a:xfrm>
              <a:off x="3771334" y="7606904"/>
              <a:ext cx="2456" cy="49153"/>
            </a:xfrm>
            <a:custGeom>
              <a:avLst/>
              <a:pathLst>
                <a:path w="2456" h="49153">
                  <a:moveTo>
                    <a:pt x="2456" y="4915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l1267"/>
            <p:cNvSpPr/>
            <p:nvPr/>
          </p:nvSpPr>
          <p:spPr>
            <a:xfrm>
              <a:off x="3773790" y="7656058"/>
              <a:ext cx="4699" cy="48990"/>
            </a:xfrm>
            <a:custGeom>
              <a:avLst/>
              <a:pathLst>
                <a:path w="4699" h="48990">
                  <a:moveTo>
                    <a:pt x="0" y="0"/>
                  </a:moveTo>
                  <a:lnTo>
                    <a:pt x="4699" y="4899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l1268"/>
            <p:cNvSpPr/>
            <p:nvPr/>
          </p:nvSpPr>
          <p:spPr>
            <a:xfrm>
              <a:off x="3644813" y="7720962"/>
              <a:ext cx="8820" cy="60882"/>
            </a:xfrm>
            <a:custGeom>
              <a:avLst/>
              <a:pathLst>
                <a:path w="8820" h="60882">
                  <a:moveTo>
                    <a:pt x="0" y="0"/>
                  </a:moveTo>
                  <a:lnTo>
                    <a:pt x="8820" y="6088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l1269"/>
            <p:cNvSpPr/>
            <p:nvPr/>
          </p:nvSpPr>
          <p:spPr>
            <a:xfrm>
              <a:off x="3520936" y="7804523"/>
              <a:ext cx="29830" cy="133367"/>
            </a:xfrm>
            <a:custGeom>
              <a:avLst/>
              <a:pathLst>
                <a:path w="29830" h="133367">
                  <a:moveTo>
                    <a:pt x="0" y="0"/>
                  </a:moveTo>
                  <a:lnTo>
                    <a:pt x="29830" y="13336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l1270"/>
            <p:cNvSpPr/>
            <p:nvPr/>
          </p:nvSpPr>
          <p:spPr>
            <a:xfrm>
              <a:off x="3421052" y="79739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l1271"/>
            <p:cNvSpPr/>
            <p:nvPr/>
          </p:nvSpPr>
          <p:spPr>
            <a:xfrm>
              <a:off x="4310676" y="7113148"/>
              <a:ext cx="292373" cy="944185"/>
            </a:xfrm>
            <a:custGeom>
              <a:avLst/>
              <a:pathLst>
                <a:path w="292373" h="944185">
                  <a:moveTo>
                    <a:pt x="264983" y="0"/>
                  </a:moveTo>
                  <a:lnTo>
                    <a:pt x="180322" y="61378"/>
                  </a:lnTo>
                  <a:lnTo>
                    <a:pt x="109120" y="137962"/>
                  </a:lnTo>
                  <a:lnTo>
                    <a:pt x="54063" y="226863"/>
                  </a:lnTo>
                  <a:lnTo>
                    <a:pt x="17227" y="324730"/>
                  </a:lnTo>
                  <a:lnTo>
                    <a:pt x="0" y="427870"/>
                  </a:lnTo>
                  <a:lnTo>
                    <a:pt x="3032" y="532395"/>
                  </a:lnTo>
                  <a:lnTo>
                    <a:pt x="26209" y="634364"/>
                  </a:lnTo>
                  <a:lnTo>
                    <a:pt x="68657" y="729930"/>
                  </a:lnTo>
                  <a:lnTo>
                    <a:pt x="128775" y="815490"/>
                  </a:lnTo>
                  <a:lnTo>
                    <a:pt x="204296" y="887818"/>
                  </a:lnTo>
                  <a:lnTo>
                    <a:pt x="292373" y="94418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l1272"/>
            <p:cNvSpPr/>
            <p:nvPr/>
          </p:nvSpPr>
          <p:spPr>
            <a:xfrm>
              <a:off x="4284887" y="7946630"/>
              <a:ext cx="256948" cy="230602"/>
            </a:xfrm>
            <a:custGeom>
              <a:avLst/>
              <a:pathLst>
                <a:path w="256948" h="230602">
                  <a:moveTo>
                    <a:pt x="256948" y="230602"/>
                  </a:moveTo>
                  <a:lnTo>
                    <a:pt x="158371" y="169004"/>
                  </a:lnTo>
                  <a:lnTo>
                    <a:pt x="71861" y="91365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l1273"/>
            <p:cNvSpPr/>
            <p:nvPr/>
          </p:nvSpPr>
          <p:spPr>
            <a:xfrm>
              <a:off x="3658514" y="8208316"/>
              <a:ext cx="63353" cy="107202"/>
            </a:xfrm>
            <a:custGeom>
              <a:avLst/>
              <a:pathLst>
                <a:path w="63353" h="107202">
                  <a:moveTo>
                    <a:pt x="63353" y="10720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l1274"/>
            <p:cNvSpPr/>
            <p:nvPr/>
          </p:nvSpPr>
          <p:spPr>
            <a:xfrm>
              <a:off x="3721868" y="8315519"/>
              <a:ext cx="72988" cy="100890"/>
            </a:xfrm>
            <a:custGeom>
              <a:avLst/>
              <a:pathLst>
                <a:path w="72988" h="100890">
                  <a:moveTo>
                    <a:pt x="0" y="0"/>
                  </a:moveTo>
                  <a:lnTo>
                    <a:pt x="72988" y="10089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l1275"/>
            <p:cNvSpPr/>
            <p:nvPr/>
          </p:nvSpPr>
          <p:spPr>
            <a:xfrm>
              <a:off x="3633605" y="8425284"/>
              <a:ext cx="55946" cy="74992"/>
            </a:xfrm>
            <a:custGeom>
              <a:avLst/>
              <a:pathLst>
                <a:path w="55946" h="74992">
                  <a:moveTo>
                    <a:pt x="55946" y="7499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l1276"/>
            <p:cNvSpPr/>
            <p:nvPr/>
          </p:nvSpPr>
          <p:spPr>
            <a:xfrm>
              <a:off x="4533553" y="8172931"/>
              <a:ext cx="8282" cy="4301"/>
            </a:xfrm>
            <a:custGeom>
              <a:avLst/>
              <a:pathLst>
                <a:path w="8282" h="4301">
                  <a:moveTo>
                    <a:pt x="8282" y="430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l1277"/>
            <p:cNvSpPr/>
            <p:nvPr/>
          </p:nvSpPr>
          <p:spPr>
            <a:xfrm>
              <a:off x="4032735" y="8474090"/>
              <a:ext cx="249335" cy="174993"/>
            </a:xfrm>
            <a:custGeom>
              <a:avLst/>
              <a:pathLst>
                <a:path w="249335" h="174993">
                  <a:moveTo>
                    <a:pt x="249335" y="174993"/>
                  </a:moveTo>
                  <a:lnTo>
                    <a:pt x="119146" y="95364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l1278"/>
            <p:cNvSpPr/>
            <p:nvPr/>
          </p:nvSpPr>
          <p:spPr>
            <a:xfrm>
              <a:off x="3800801" y="8624846"/>
              <a:ext cx="50784" cy="48432"/>
            </a:xfrm>
            <a:custGeom>
              <a:avLst/>
              <a:pathLst>
                <a:path w="50784" h="48432">
                  <a:moveTo>
                    <a:pt x="50784" y="484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l1279"/>
            <p:cNvSpPr/>
            <p:nvPr/>
          </p:nvSpPr>
          <p:spPr>
            <a:xfrm>
              <a:off x="3851586" y="8673278"/>
              <a:ext cx="37651" cy="33094"/>
            </a:xfrm>
            <a:custGeom>
              <a:avLst/>
              <a:pathLst>
                <a:path w="37651" h="33094">
                  <a:moveTo>
                    <a:pt x="0" y="0"/>
                  </a:moveTo>
                  <a:lnTo>
                    <a:pt x="37651" y="3309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l1280"/>
            <p:cNvSpPr/>
            <p:nvPr/>
          </p:nvSpPr>
          <p:spPr>
            <a:xfrm>
              <a:off x="4223267" y="8615899"/>
              <a:ext cx="58802" cy="33184"/>
            </a:xfrm>
            <a:custGeom>
              <a:avLst/>
              <a:pathLst>
                <a:path w="58802" h="33184">
                  <a:moveTo>
                    <a:pt x="58802" y="3318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l1281"/>
            <p:cNvSpPr/>
            <p:nvPr/>
          </p:nvSpPr>
          <p:spPr>
            <a:xfrm>
              <a:off x="4050379" y="8825461"/>
              <a:ext cx="34079" cy="21138"/>
            </a:xfrm>
            <a:custGeom>
              <a:avLst/>
              <a:pathLst>
                <a:path w="34079" h="21138">
                  <a:moveTo>
                    <a:pt x="34079" y="2113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l1282"/>
            <p:cNvSpPr/>
            <p:nvPr/>
          </p:nvSpPr>
          <p:spPr>
            <a:xfrm>
              <a:off x="4084459" y="8846600"/>
              <a:ext cx="34639" cy="20208"/>
            </a:xfrm>
            <a:custGeom>
              <a:avLst/>
              <a:pathLst>
                <a:path w="34639" h="20208">
                  <a:moveTo>
                    <a:pt x="0" y="0"/>
                  </a:moveTo>
                  <a:lnTo>
                    <a:pt x="34639" y="202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l1283"/>
            <p:cNvSpPr/>
            <p:nvPr/>
          </p:nvSpPr>
          <p:spPr>
            <a:xfrm>
              <a:off x="4282070" y="8649083"/>
              <a:ext cx="485175" cy="137557"/>
            </a:xfrm>
            <a:custGeom>
              <a:avLst/>
              <a:pathLst>
                <a:path w="485175" h="137557">
                  <a:moveTo>
                    <a:pt x="0" y="0"/>
                  </a:moveTo>
                  <a:lnTo>
                    <a:pt x="115202" y="53323"/>
                  </a:lnTo>
                  <a:lnTo>
                    <a:pt x="235351" y="94301"/>
                  </a:lnTo>
                  <a:lnTo>
                    <a:pt x="359128" y="122482"/>
                  </a:lnTo>
                  <a:lnTo>
                    <a:pt x="485175" y="13755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l1284"/>
            <p:cNvSpPr/>
            <p:nvPr/>
          </p:nvSpPr>
          <p:spPr>
            <a:xfrm>
              <a:off x="4282648" y="8799527"/>
              <a:ext cx="475635" cy="121436"/>
            </a:xfrm>
            <a:custGeom>
              <a:avLst/>
              <a:pathLst>
                <a:path w="475635" h="121436">
                  <a:moveTo>
                    <a:pt x="475635" y="121436"/>
                  </a:moveTo>
                  <a:lnTo>
                    <a:pt x="353044" y="107591"/>
                  </a:lnTo>
                  <a:lnTo>
                    <a:pt x="232235" y="82581"/>
                  </a:lnTo>
                  <a:lnTo>
                    <a:pt x="114223" y="46616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l1285"/>
            <p:cNvSpPr/>
            <p:nvPr/>
          </p:nvSpPr>
          <p:spPr>
            <a:xfrm>
              <a:off x="4400824" y="8847542"/>
              <a:ext cx="357459" cy="73420"/>
            </a:xfrm>
            <a:custGeom>
              <a:avLst/>
              <a:pathLst>
                <a:path w="357459" h="73420">
                  <a:moveTo>
                    <a:pt x="357459" y="73420"/>
                  </a:moveTo>
                  <a:lnTo>
                    <a:pt x="236248" y="59795"/>
                  </a:lnTo>
                  <a:lnTo>
                    <a:pt x="116768" y="35254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l1286"/>
            <p:cNvSpPr/>
            <p:nvPr/>
          </p:nvSpPr>
          <p:spPr>
            <a:xfrm>
              <a:off x="4758283" y="8920963"/>
              <a:ext cx="24022" cy="1387"/>
            </a:xfrm>
            <a:custGeom>
              <a:avLst/>
              <a:pathLst>
                <a:path w="24022" h="1387">
                  <a:moveTo>
                    <a:pt x="0" y="0"/>
                  </a:moveTo>
                  <a:lnTo>
                    <a:pt x="24022" y="138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l1287"/>
            <p:cNvSpPr/>
            <p:nvPr/>
          </p:nvSpPr>
          <p:spPr>
            <a:xfrm>
              <a:off x="4775746" y="9053686"/>
              <a:ext cx="192342" cy="3125"/>
            </a:xfrm>
            <a:custGeom>
              <a:avLst/>
              <a:pathLst>
                <a:path w="192342" h="3125">
                  <a:moveTo>
                    <a:pt x="0" y="3125"/>
                  </a:moveTo>
                  <a:lnTo>
                    <a:pt x="19234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l1288"/>
            <p:cNvSpPr/>
            <p:nvPr/>
          </p:nvSpPr>
          <p:spPr>
            <a:xfrm>
              <a:off x="4541835" y="8075035"/>
              <a:ext cx="759687" cy="175061"/>
            </a:xfrm>
            <a:custGeom>
              <a:avLst/>
              <a:pathLst>
                <a:path w="759687" h="175061">
                  <a:moveTo>
                    <a:pt x="0" y="102197"/>
                  </a:moveTo>
                  <a:lnTo>
                    <a:pt x="107814" y="145951"/>
                  </a:lnTo>
                  <a:lnTo>
                    <a:pt x="221554" y="170483"/>
                  </a:lnTo>
                  <a:lnTo>
                    <a:pt x="337818" y="175061"/>
                  </a:lnTo>
                  <a:lnTo>
                    <a:pt x="453134" y="159548"/>
                  </a:lnTo>
                  <a:lnTo>
                    <a:pt x="564055" y="124407"/>
                  </a:lnTo>
                  <a:lnTo>
                    <a:pt x="667268" y="70690"/>
                  </a:lnTo>
                  <a:lnTo>
                    <a:pt x="75968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l1289"/>
            <p:cNvSpPr/>
            <p:nvPr/>
          </p:nvSpPr>
          <p:spPr>
            <a:xfrm>
              <a:off x="5104259" y="8174493"/>
              <a:ext cx="287987" cy="169213"/>
            </a:xfrm>
            <a:custGeom>
              <a:avLst/>
              <a:pathLst>
                <a:path w="287987" h="169213">
                  <a:moveTo>
                    <a:pt x="287987" y="0"/>
                  </a:moveTo>
                  <a:lnTo>
                    <a:pt x="200158" y="69593"/>
                  </a:lnTo>
                  <a:lnTo>
                    <a:pt x="103542" y="126362"/>
                  </a:lnTo>
                  <a:lnTo>
                    <a:pt x="0" y="16921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l1290"/>
            <p:cNvSpPr/>
            <p:nvPr/>
          </p:nvSpPr>
          <p:spPr>
            <a:xfrm>
              <a:off x="5232435" y="8710997"/>
              <a:ext cx="44043" cy="15691"/>
            </a:xfrm>
            <a:custGeom>
              <a:avLst/>
              <a:pathLst>
                <a:path w="44043" h="15691">
                  <a:moveTo>
                    <a:pt x="0" y="15691"/>
                  </a:moveTo>
                  <a:lnTo>
                    <a:pt x="4404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l1291"/>
            <p:cNvSpPr/>
            <p:nvPr/>
          </p:nvSpPr>
          <p:spPr>
            <a:xfrm>
              <a:off x="5324098" y="8811486"/>
              <a:ext cx="62464" cy="25428"/>
            </a:xfrm>
            <a:custGeom>
              <a:avLst/>
              <a:pathLst>
                <a:path w="62464" h="25428">
                  <a:moveTo>
                    <a:pt x="0" y="25428"/>
                  </a:moveTo>
                  <a:lnTo>
                    <a:pt x="6246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l1292"/>
            <p:cNvSpPr/>
            <p:nvPr/>
          </p:nvSpPr>
          <p:spPr>
            <a:xfrm>
              <a:off x="5396018" y="8934861"/>
              <a:ext cx="44410" cy="18536"/>
            </a:xfrm>
            <a:custGeom>
              <a:avLst/>
              <a:pathLst>
                <a:path w="44410" h="18536">
                  <a:moveTo>
                    <a:pt x="44410" y="0"/>
                  </a:moveTo>
                  <a:lnTo>
                    <a:pt x="0" y="1853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l1293"/>
            <p:cNvSpPr/>
            <p:nvPr/>
          </p:nvSpPr>
          <p:spPr>
            <a:xfrm>
              <a:off x="5295137" y="8174493"/>
              <a:ext cx="97109" cy="75857"/>
            </a:xfrm>
            <a:custGeom>
              <a:avLst/>
              <a:pathLst>
                <a:path w="97109" h="75857">
                  <a:moveTo>
                    <a:pt x="97109" y="0"/>
                  </a:moveTo>
                  <a:lnTo>
                    <a:pt x="0" y="7585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l1294"/>
            <p:cNvSpPr/>
            <p:nvPr/>
          </p:nvSpPr>
          <p:spPr>
            <a:xfrm>
              <a:off x="5536735" y="8698758"/>
              <a:ext cx="56556" cy="35612"/>
            </a:xfrm>
            <a:custGeom>
              <a:avLst/>
              <a:pathLst>
                <a:path w="56556" h="35612">
                  <a:moveTo>
                    <a:pt x="56556" y="0"/>
                  </a:moveTo>
                  <a:lnTo>
                    <a:pt x="0" y="3561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l1295"/>
            <p:cNvSpPr/>
            <p:nvPr/>
          </p:nvSpPr>
          <p:spPr>
            <a:xfrm>
              <a:off x="5605618" y="8814548"/>
              <a:ext cx="56637" cy="35485"/>
            </a:xfrm>
            <a:custGeom>
              <a:avLst/>
              <a:pathLst>
                <a:path w="56637" h="35485">
                  <a:moveTo>
                    <a:pt x="0" y="35485"/>
                  </a:moveTo>
                  <a:lnTo>
                    <a:pt x="566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l1296"/>
            <p:cNvSpPr/>
            <p:nvPr/>
          </p:nvSpPr>
          <p:spPr>
            <a:xfrm>
              <a:off x="5353954" y="8174493"/>
              <a:ext cx="38292" cy="32799"/>
            </a:xfrm>
            <a:custGeom>
              <a:avLst/>
              <a:pathLst>
                <a:path w="38292" h="32799">
                  <a:moveTo>
                    <a:pt x="38292" y="0"/>
                  </a:moveTo>
                  <a:lnTo>
                    <a:pt x="0" y="327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l1297"/>
            <p:cNvSpPr/>
            <p:nvPr/>
          </p:nvSpPr>
          <p:spPr>
            <a:xfrm>
              <a:off x="5392246" y="8171614"/>
              <a:ext cx="3140" cy="2879"/>
            </a:xfrm>
            <a:custGeom>
              <a:avLst/>
              <a:pathLst>
                <a:path w="3140" h="2879">
                  <a:moveTo>
                    <a:pt x="0" y="2879"/>
                  </a:moveTo>
                  <a:lnTo>
                    <a:pt x="314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l1298"/>
            <p:cNvSpPr/>
            <p:nvPr/>
          </p:nvSpPr>
          <p:spPr>
            <a:xfrm>
              <a:off x="5851621" y="8638928"/>
              <a:ext cx="29115" cy="27579"/>
            </a:xfrm>
            <a:custGeom>
              <a:avLst/>
              <a:pathLst>
                <a:path w="29115" h="27579">
                  <a:moveTo>
                    <a:pt x="0" y="27579"/>
                  </a:moveTo>
                  <a:lnTo>
                    <a:pt x="2911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l1299"/>
            <p:cNvSpPr/>
            <p:nvPr/>
          </p:nvSpPr>
          <p:spPr>
            <a:xfrm>
              <a:off x="5392246" y="8092267"/>
              <a:ext cx="78301" cy="82226"/>
            </a:xfrm>
            <a:custGeom>
              <a:avLst/>
              <a:pathLst>
                <a:path w="78301" h="82226">
                  <a:moveTo>
                    <a:pt x="0" y="82226"/>
                  </a:moveTo>
                  <a:lnTo>
                    <a:pt x="783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l1300"/>
            <p:cNvSpPr/>
            <p:nvPr/>
          </p:nvSpPr>
          <p:spPr>
            <a:xfrm>
              <a:off x="5781869" y="8297835"/>
              <a:ext cx="40414" cy="51695"/>
            </a:xfrm>
            <a:custGeom>
              <a:avLst/>
              <a:pathLst>
                <a:path w="40414" h="51695">
                  <a:moveTo>
                    <a:pt x="0" y="51695"/>
                  </a:moveTo>
                  <a:lnTo>
                    <a:pt x="4041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l1301"/>
            <p:cNvSpPr/>
            <p:nvPr/>
          </p:nvSpPr>
          <p:spPr>
            <a:xfrm>
              <a:off x="5919614" y="8377845"/>
              <a:ext cx="10933" cy="14586"/>
            </a:xfrm>
            <a:custGeom>
              <a:avLst/>
              <a:pathLst>
                <a:path w="10933" h="14586">
                  <a:moveTo>
                    <a:pt x="10933" y="0"/>
                  </a:moveTo>
                  <a:lnTo>
                    <a:pt x="0" y="1458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l1302"/>
            <p:cNvSpPr/>
            <p:nvPr/>
          </p:nvSpPr>
          <p:spPr>
            <a:xfrm>
              <a:off x="6002085" y="8473901"/>
              <a:ext cx="24699" cy="31594"/>
            </a:xfrm>
            <a:custGeom>
              <a:avLst/>
              <a:pathLst>
                <a:path w="24699" h="31594">
                  <a:moveTo>
                    <a:pt x="24699" y="0"/>
                  </a:moveTo>
                  <a:lnTo>
                    <a:pt x="0" y="3159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l1303"/>
            <p:cNvSpPr/>
            <p:nvPr/>
          </p:nvSpPr>
          <p:spPr>
            <a:xfrm>
              <a:off x="6026784" y="8441649"/>
              <a:ext cx="23835" cy="32251"/>
            </a:xfrm>
            <a:custGeom>
              <a:avLst/>
              <a:pathLst>
                <a:path w="23835" h="32251">
                  <a:moveTo>
                    <a:pt x="0" y="32251"/>
                  </a:moveTo>
                  <a:lnTo>
                    <a:pt x="2383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l1304"/>
            <p:cNvSpPr/>
            <p:nvPr/>
          </p:nvSpPr>
          <p:spPr>
            <a:xfrm>
              <a:off x="5930547" y="8271784"/>
              <a:ext cx="70867" cy="106061"/>
            </a:xfrm>
            <a:custGeom>
              <a:avLst/>
              <a:pathLst>
                <a:path w="70867" h="106061">
                  <a:moveTo>
                    <a:pt x="0" y="106061"/>
                  </a:moveTo>
                  <a:lnTo>
                    <a:pt x="7086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l1305"/>
            <p:cNvSpPr/>
            <p:nvPr/>
          </p:nvSpPr>
          <p:spPr>
            <a:xfrm>
              <a:off x="6095627" y="8341188"/>
              <a:ext cx="21138" cy="34079"/>
            </a:xfrm>
            <a:custGeom>
              <a:avLst/>
              <a:pathLst>
                <a:path w="21138" h="34079">
                  <a:moveTo>
                    <a:pt x="21138" y="0"/>
                  </a:moveTo>
                  <a:lnTo>
                    <a:pt x="0" y="3407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l1306"/>
            <p:cNvSpPr/>
            <p:nvPr/>
          </p:nvSpPr>
          <p:spPr>
            <a:xfrm>
              <a:off x="6116766" y="8306548"/>
              <a:ext cx="20208" cy="34639"/>
            </a:xfrm>
            <a:custGeom>
              <a:avLst/>
              <a:pathLst>
                <a:path w="20208" h="34639">
                  <a:moveTo>
                    <a:pt x="0" y="34639"/>
                  </a:moveTo>
                  <a:lnTo>
                    <a:pt x="2020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l1307"/>
            <p:cNvSpPr/>
            <p:nvPr/>
          </p:nvSpPr>
          <p:spPr>
            <a:xfrm>
              <a:off x="5392246" y="7851357"/>
              <a:ext cx="215629" cy="323136"/>
            </a:xfrm>
            <a:custGeom>
              <a:avLst/>
              <a:pathLst>
                <a:path w="215629" h="323136">
                  <a:moveTo>
                    <a:pt x="0" y="323136"/>
                  </a:moveTo>
                  <a:lnTo>
                    <a:pt x="89076" y="227586"/>
                  </a:lnTo>
                  <a:lnTo>
                    <a:pt x="161584" y="118926"/>
                  </a:lnTo>
                  <a:lnTo>
                    <a:pt x="21562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l1308"/>
            <p:cNvSpPr/>
            <p:nvPr/>
          </p:nvSpPr>
          <p:spPr>
            <a:xfrm>
              <a:off x="5715748" y="7896959"/>
              <a:ext cx="18789" cy="48022"/>
            </a:xfrm>
            <a:custGeom>
              <a:avLst/>
              <a:pathLst>
                <a:path w="18789" h="48022">
                  <a:moveTo>
                    <a:pt x="18789" y="0"/>
                  </a:moveTo>
                  <a:lnTo>
                    <a:pt x="0" y="4802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l1309"/>
            <p:cNvSpPr/>
            <p:nvPr/>
          </p:nvSpPr>
          <p:spPr>
            <a:xfrm>
              <a:off x="5839726" y="7950839"/>
              <a:ext cx="18455" cy="46605"/>
            </a:xfrm>
            <a:custGeom>
              <a:avLst/>
              <a:pathLst>
                <a:path w="18455" h="46605">
                  <a:moveTo>
                    <a:pt x="0" y="46605"/>
                  </a:moveTo>
                  <a:lnTo>
                    <a:pt x="1845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l1310"/>
            <p:cNvSpPr/>
            <p:nvPr/>
          </p:nvSpPr>
          <p:spPr>
            <a:xfrm>
              <a:off x="5965691" y="7997477"/>
              <a:ext cx="18774" cy="47705"/>
            </a:xfrm>
            <a:custGeom>
              <a:avLst/>
              <a:pathLst>
                <a:path w="18774" h="47705">
                  <a:moveTo>
                    <a:pt x="18774" y="0"/>
                  </a:moveTo>
                  <a:lnTo>
                    <a:pt x="0" y="4770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l1311"/>
            <p:cNvSpPr/>
            <p:nvPr/>
          </p:nvSpPr>
          <p:spPr>
            <a:xfrm>
              <a:off x="6089890" y="8067545"/>
              <a:ext cx="11958" cy="29574"/>
            </a:xfrm>
            <a:custGeom>
              <a:avLst/>
              <a:pathLst>
                <a:path w="11958" h="29574">
                  <a:moveTo>
                    <a:pt x="0" y="29574"/>
                  </a:moveTo>
                  <a:lnTo>
                    <a:pt x="119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l1312"/>
            <p:cNvSpPr/>
            <p:nvPr/>
          </p:nvSpPr>
          <p:spPr>
            <a:xfrm>
              <a:off x="6227242" y="8088399"/>
              <a:ext cx="10658" cy="28126"/>
            </a:xfrm>
            <a:custGeom>
              <a:avLst/>
              <a:pathLst>
                <a:path w="10658" h="28126">
                  <a:moveTo>
                    <a:pt x="0" y="28126"/>
                  </a:moveTo>
                  <a:lnTo>
                    <a:pt x="106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l1313"/>
            <p:cNvSpPr/>
            <p:nvPr/>
          </p:nvSpPr>
          <p:spPr>
            <a:xfrm>
              <a:off x="5734538" y="7730195"/>
              <a:ext cx="43300" cy="166763"/>
            </a:xfrm>
            <a:custGeom>
              <a:avLst/>
              <a:pathLst>
                <a:path w="43300" h="166763">
                  <a:moveTo>
                    <a:pt x="0" y="166763"/>
                  </a:moveTo>
                  <a:lnTo>
                    <a:pt x="4330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l1314"/>
            <p:cNvSpPr/>
            <p:nvPr/>
          </p:nvSpPr>
          <p:spPr>
            <a:xfrm>
              <a:off x="6158602" y="7795533"/>
              <a:ext cx="17778" cy="89378"/>
            </a:xfrm>
            <a:custGeom>
              <a:avLst/>
              <a:pathLst>
                <a:path w="17778" h="89378">
                  <a:moveTo>
                    <a:pt x="17778" y="0"/>
                  </a:moveTo>
                  <a:lnTo>
                    <a:pt x="0" y="8937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l1315"/>
            <p:cNvSpPr/>
            <p:nvPr/>
          </p:nvSpPr>
          <p:spPr>
            <a:xfrm>
              <a:off x="6279993" y="7915629"/>
              <a:ext cx="9678" cy="38918"/>
            </a:xfrm>
            <a:custGeom>
              <a:avLst/>
              <a:pathLst>
                <a:path w="9678" h="38918">
                  <a:moveTo>
                    <a:pt x="9678" y="0"/>
                  </a:moveTo>
                  <a:lnTo>
                    <a:pt x="0" y="3891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l1316"/>
            <p:cNvSpPr/>
            <p:nvPr/>
          </p:nvSpPr>
          <p:spPr>
            <a:xfrm>
              <a:off x="6176381" y="7686997"/>
              <a:ext cx="13293" cy="108535"/>
            </a:xfrm>
            <a:custGeom>
              <a:avLst/>
              <a:pathLst>
                <a:path w="13293" h="108535">
                  <a:moveTo>
                    <a:pt x="0" y="108535"/>
                  </a:moveTo>
                  <a:lnTo>
                    <a:pt x="1329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l1317"/>
            <p:cNvSpPr/>
            <p:nvPr/>
          </p:nvSpPr>
          <p:spPr>
            <a:xfrm>
              <a:off x="6320055" y="7697923"/>
              <a:ext cx="3795" cy="39923"/>
            </a:xfrm>
            <a:custGeom>
              <a:avLst/>
              <a:pathLst>
                <a:path w="3795" h="39923">
                  <a:moveTo>
                    <a:pt x="3795" y="0"/>
                  </a:moveTo>
                  <a:lnTo>
                    <a:pt x="0" y="3992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l1318"/>
            <p:cNvSpPr/>
            <p:nvPr/>
          </p:nvSpPr>
          <p:spPr>
            <a:xfrm>
              <a:off x="6323851" y="7657911"/>
              <a:ext cx="2713" cy="40011"/>
            </a:xfrm>
            <a:custGeom>
              <a:avLst/>
              <a:pathLst>
                <a:path w="2713" h="40011">
                  <a:moveTo>
                    <a:pt x="0" y="40011"/>
                  </a:moveTo>
                  <a:lnTo>
                    <a:pt x="271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g1319"/>
            <p:cNvSpPr/>
            <p:nvPr/>
          </p:nvSpPr>
          <p:spPr>
            <a:xfrm>
              <a:off x="6939148" y="7517153"/>
              <a:ext cx="146157" cy="60587"/>
            </a:xfrm>
            <a:custGeom>
              <a:avLst/>
              <a:pathLst>
                <a:path w="146157" h="60587">
                  <a:moveTo>
                    <a:pt x="0" y="3937"/>
                  </a:moveTo>
                  <a:lnTo>
                    <a:pt x="145337" y="0"/>
                  </a:lnTo>
                  <a:lnTo>
                    <a:pt x="146157" y="60587"/>
                  </a:lnTo>
                  <a:lnTo>
                    <a:pt x="767" y="6058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1" name="pg1320"/>
            <p:cNvSpPr/>
            <p:nvPr/>
          </p:nvSpPr>
          <p:spPr>
            <a:xfrm>
              <a:off x="6936847" y="7456610"/>
              <a:ext cx="147638" cy="64480"/>
            </a:xfrm>
            <a:custGeom>
              <a:avLst/>
              <a:pathLst>
                <a:path w="147638" h="64480">
                  <a:moveTo>
                    <a:pt x="0" y="7871"/>
                  </a:moveTo>
                  <a:lnTo>
                    <a:pt x="145177" y="0"/>
                  </a:lnTo>
                  <a:lnTo>
                    <a:pt x="147638" y="60542"/>
                  </a:lnTo>
                  <a:lnTo>
                    <a:pt x="2300" y="644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2" name="pg1321"/>
            <p:cNvSpPr/>
            <p:nvPr/>
          </p:nvSpPr>
          <p:spPr>
            <a:xfrm>
              <a:off x="6933014" y="7396156"/>
              <a:ext cx="149010" cy="68325"/>
            </a:xfrm>
            <a:custGeom>
              <a:avLst/>
              <a:pathLst>
                <a:path w="149010" h="68325">
                  <a:moveTo>
                    <a:pt x="0" y="11799"/>
                  </a:moveTo>
                  <a:lnTo>
                    <a:pt x="144910" y="0"/>
                  </a:lnTo>
                  <a:lnTo>
                    <a:pt x="149010" y="60454"/>
                  </a:lnTo>
                  <a:lnTo>
                    <a:pt x="3833" y="683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3" name="pg1322"/>
            <p:cNvSpPr/>
            <p:nvPr/>
          </p:nvSpPr>
          <p:spPr>
            <a:xfrm>
              <a:off x="6927651" y="7335835"/>
              <a:ext cx="150273" cy="72120"/>
            </a:xfrm>
            <a:custGeom>
              <a:avLst/>
              <a:pathLst>
                <a:path w="150273" h="72120">
                  <a:moveTo>
                    <a:pt x="0" y="15719"/>
                  </a:moveTo>
                  <a:lnTo>
                    <a:pt x="144538" y="0"/>
                  </a:lnTo>
                  <a:lnTo>
                    <a:pt x="150273" y="60320"/>
                  </a:lnTo>
                  <a:lnTo>
                    <a:pt x="5362" y="721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4" name="pg1323"/>
            <p:cNvSpPr/>
            <p:nvPr/>
          </p:nvSpPr>
          <p:spPr>
            <a:xfrm>
              <a:off x="6920764" y="7275692"/>
              <a:ext cx="151425" cy="75863"/>
            </a:xfrm>
            <a:custGeom>
              <a:avLst/>
              <a:pathLst>
                <a:path w="151425" h="75863">
                  <a:moveTo>
                    <a:pt x="0" y="19627"/>
                  </a:moveTo>
                  <a:lnTo>
                    <a:pt x="144059" y="0"/>
                  </a:lnTo>
                  <a:lnTo>
                    <a:pt x="151425" y="60143"/>
                  </a:lnTo>
                  <a:lnTo>
                    <a:pt x="6887" y="758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5" name="pg1324"/>
            <p:cNvSpPr/>
            <p:nvPr/>
          </p:nvSpPr>
          <p:spPr>
            <a:xfrm>
              <a:off x="6912356" y="7215770"/>
              <a:ext cx="152467" cy="79549"/>
            </a:xfrm>
            <a:custGeom>
              <a:avLst/>
              <a:pathLst>
                <a:path w="152467" h="79549">
                  <a:moveTo>
                    <a:pt x="0" y="23521"/>
                  </a:moveTo>
                  <a:lnTo>
                    <a:pt x="143475" y="0"/>
                  </a:lnTo>
                  <a:lnTo>
                    <a:pt x="152467" y="59921"/>
                  </a:lnTo>
                  <a:lnTo>
                    <a:pt x="8407" y="795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6" name="pg1325"/>
            <p:cNvSpPr/>
            <p:nvPr/>
          </p:nvSpPr>
          <p:spPr>
            <a:xfrm>
              <a:off x="6902434" y="7156113"/>
              <a:ext cx="153397" cy="83178"/>
            </a:xfrm>
            <a:custGeom>
              <a:avLst/>
              <a:pathLst>
                <a:path w="153397" h="83178">
                  <a:moveTo>
                    <a:pt x="0" y="27398"/>
                  </a:moveTo>
                  <a:lnTo>
                    <a:pt x="142785" y="0"/>
                  </a:lnTo>
                  <a:lnTo>
                    <a:pt x="153397" y="59656"/>
                  </a:lnTo>
                  <a:lnTo>
                    <a:pt x="9922" y="831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7" name="pg1326"/>
            <p:cNvSpPr/>
            <p:nvPr/>
          </p:nvSpPr>
          <p:spPr>
            <a:xfrm>
              <a:off x="6891005" y="7096766"/>
              <a:ext cx="154214" cy="86745"/>
            </a:xfrm>
            <a:custGeom>
              <a:avLst/>
              <a:pathLst>
                <a:path w="154214" h="86745">
                  <a:moveTo>
                    <a:pt x="0" y="31254"/>
                  </a:moveTo>
                  <a:lnTo>
                    <a:pt x="141991" y="0"/>
                  </a:lnTo>
                  <a:lnTo>
                    <a:pt x="154214" y="59347"/>
                  </a:lnTo>
                  <a:lnTo>
                    <a:pt x="11428" y="867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8" name="pg1327"/>
            <p:cNvSpPr/>
            <p:nvPr/>
          </p:nvSpPr>
          <p:spPr>
            <a:xfrm>
              <a:off x="6878077" y="7037772"/>
              <a:ext cx="154918" cy="90249"/>
            </a:xfrm>
            <a:custGeom>
              <a:avLst/>
              <a:pathLst>
                <a:path w="154918" h="90249">
                  <a:moveTo>
                    <a:pt x="0" y="35088"/>
                  </a:moveTo>
                  <a:lnTo>
                    <a:pt x="141092" y="0"/>
                  </a:lnTo>
                  <a:lnTo>
                    <a:pt x="154918" y="58994"/>
                  </a:lnTo>
                  <a:lnTo>
                    <a:pt x="12927" y="902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9" name="pg1328"/>
            <p:cNvSpPr/>
            <p:nvPr/>
          </p:nvSpPr>
          <p:spPr>
            <a:xfrm>
              <a:off x="6863661" y="6979173"/>
              <a:ext cx="155509" cy="93686"/>
            </a:xfrm>
            <a:custGeom>
              <a:avLst/>
              <a:pathLst>
                <a:path w="155509" h="93686">
                  <a:moveTo>
                    <a:pt x="0" y="38896"/>
                  </a:moveTo>
                  <a:lnTo>
                    <a:pt x="140091" y="0"/>
                  </a:lnTo>
                  <a:lnTo>
                    <a:pt x="155509" y="58598"/>
                  </a:lnTo>
                  <a:lnTo>
                    <a:pt x="14416" y="936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0" name="pg1329"/>
            <p:cNvSpPr/>
            <p:nvPr/>
          </p:nvSpPr>
          <p:spPr>
            <a:xfrm>
              <a:off x="6847766" y="6921014"/>
              <a:ext cx="155985" cy="97055"/>
            </a:xfrm>
            <a:custGeom>
              <a:avLst/>
              <a:pathLst>
                <a:path w="155985" h="97055">
                  <a:moveTo>
                    <a:pt x="0" y="42675"/>
                  </a:moveTo>
                  <a:lnTo>
                    <a:pt x="138986" y="0"/>
                  </a:lnTo>
                  <a:lnTo>
                    <a:pt x="155985" y="58159"/>
                  </a:lnTo>
                  <a:lnTo>
                    <a:pt x="15894" y="970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1" name="pg1330"/>
            <p:cNvSpPr/>
            <p:nvPr/>
          </p:nvSpPr>
          <p:spPr>
            <a:xfrm>
              <a:off x="6830405" y="6863336"/>
              <a:ext cx="156347" cy="100353"/>
            </a:xfrm>
            <a:custGeom>
              <a:avLst/>
              <a:pathLst>
                <a:path w="156347" h="100353">
                  <a:moveTo>
                    <a:pt x="0" y="46423"/>
                  </a:moveTo>
                  <a:lnTo>
                    <a:pt x="137779" y="0"/>
                  </a:lnTo>
                  <a:lnTo>
                    <a:pt x="156347" y="57677"/>
                  </a:lnTo>
                  <a:lnTo>
                    <a:pt x="17361" y="10035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2" name="pg1331"/>
            <p:cNvSpPr/>
            <p:nvPr/>
          </p:nvSpPr>
          <p:spPr>
            <a:xfrm>
              <a:off x="6811589" y="6806182"/>
              <a:ext cx="156595" cy="103577"/>
            </a:xfrm>
            <a:custGeom>
              <a:avLst/>
              <a:pathLst>
                <a:path w="156595" h="103577">
                  <a:moveTo>
                    <a:pt x="0" y="50137"/>
                  </a:moveTo>
                  <a:lnTo>
                    <a:pt x="136472" y="0"/>
                  </a:lnTo>
                  <a:lnTo>
                    <a:pt x="156595" y="57153"/>
                  </a:lnTo>
                  <a:lnTo>
                    <a:pt x="18815" y="10357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3" name="pg1332"/>
            <p:cNvSpPr/>
            <p:nvPr/>
          </p:nvSpPr>
          <p:spPr>
            <a:xfrm>
              <a:off x="6791333" y="6749594"/>
              <a:ext cx="156727" cy="106725"/>
            </a:xfrm>
            <a:custGeom>
              <a:avLst/>
              <a:pathLst>
                <a:path w="156727" h="106725">
                  <a:moveTo>
                    <a:pt x="0" y="53814"/>
                  </a:moveTo>
                  <a:lnTo>
                    <a:pt x="135064" y="0"/>
                  </a:lnTo>
                  <a:lnTo>
                    <a:pt x="156727" y="56587"/>
                  </a:lnTo>
                  <a:lnTo>
                    <a:pt x="20255" y="10672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4" name="pg1333"/>
            <p:cNvSpPr/>
            <p:nvPr/>
          </p:nvSpPr>
          <p:spPr>
            <a:xfrm>
              <a:off x="6769652" y="6693613"/>
              <a:ext cx="156745" cy="109795"/>
            </a:xfrm>
            <a:custGeom>
              <a:avLst/>
              <a:pathLst>
                <a:path w="156745" h="109795">
                  <a:moveTo>
                    <a:pt x="0" y="57452"/>
                  </a:moveTo>
                  <a:lnTo>
                    <a:pt x="133557" y="0"/>
                  </a:lnTo>
                  <a:lnTo>
                    <a:pt x="156745" y="55980"/>
                  </a:lnTo>
                  <a:lnTo>
                    <a:pt x="21681" y="10979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5" name="pg1334"/>
            <p:cNvSpPr/>
            <p:nvPr/>
          </p:nvSpPr>
          <p:spPr>
            <a:xfrm>
              <a:off x="6746562" y="6638281"/>
              <a:ext cx="156648" cy="112784"/>
            </a:xfrm>
            <a:custGeom>
              <a:avLst/>
              <a:pathLst>
                <a:path w="156648" h="112784">
                  <a:moveTo>
                    <a:pt x="0" y="61047"/>
                  </a:moveTo>
                  <a:lnTo>
                    <a:pt x="131952" y="0"/>
                  </a:lnTo>
                  <a:lnTo>
                    <a:pt x="156648" y="55332"/>
                  </a:lnTo>
                  <a:lnTo>
                    <a:pt x="23090" y="11278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6" name="pg1335"/>
            <p:cNvSpPr/>
            <p:nvPr/>
          </p:nvSpPr>
          <p:spPr>
            <a:xfrm>
              <a:off x="6722079" y="6583638"/>
              <a:ext cx="156436" cy="115691"/>
            </a:xfrm>
            <a:custGeom>
              <a:avLst/>
              <a:pathLst>
                <a:path w="156436" h="115691">
                  <a:moveTo>
                    <a:pt x="0" y="64598"/>
                  </a:moveTo>
                  <a:lnTo>
                    <a:pt x="130251" y="0"/>
                  </a:lnTo>
                  <a:lnTo>
                    <a:pt x="156436" y="54643"/>
                  </a:lnTo>
                  <a:lnTo>
                    <a:pt x="24483" y="11569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7" name="pg1336"/>
            <p:cNvSpPr/>
            <p:nvPr/>
          </p:nvSpPr>
          <p:spPr>
            <a:xfrm>
              <a:off x="6696221" y="6529724"/>
              <a:ext cx="156109" cy="118512"/>
            </a:xfrm>
            <a:custGeom>
              <a:avLst/>
              <a:pathLst>
                <a:path w="156109" h="118512">
                  <a:moveTo>
                    <a:pt x="0" y="68102"/>
                  </a:moveTo>
                  <a:lnTo>
                    <a:pt x="128454" y="0"/>
                  </a:lnTo>
                  <a:lnTo>
                    <a:pt x="156109" y="53914"/>
                  </a:lnTo>
                  <a:lnTo>
                    <a:pt x="25857" y="1185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8" name="pg1337"/>
            <p:cNvSpPr/>
            <p:nvPr/>
          </p:nvSpPr>
          <p:spPr>
            <a:xfrm>
              <a:off x="6669008" y="6476579"/>
              <a:ext cx="155667" cy="121247"/>
            </a:xfrm>
            <a:custGeom>
              <a:avLst/>
              <a:pathLst>
                <a:path w="155667" h="121247">
                  <a:moveTo>
                    <a:pt x="0" y="71555"/>
                  </a:moveTo>
                  <a:lnTo>
                    <a:pt x="126563" y="0"/>
                  </a:lnTo>
                  <a:lnTo>
                    <a:pt x="155667" y="53145"/>
                  </a:lnTo>
                  <a:lnTo>
                    <a:pt x="27213" y="12124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9" name="pg1338"/>
            <p:cNvSpPr/>
            <p:nvPr/>
          </p:nvSpPr>
          <p:spPr>
            <a:xfrm>
              <a:off x="6640459" y="6424241"/>
              <a:ext cx="155111" cy="123893"/>
            </a:xfrm>
            <a:custGeom>
              <a:avLst/>
              <a:pathLst>
                <a:path w="155111" h="123893">
                  <a:moveTo>
                    <a:pt x="0" y="74956"/>
                  </a:moveTo>
                  <a:lnTo>
                    <a:pt x="124578" y="0"/>
                  </a:lnTo>
                  <a:lnTo>
                    <a:pt x="155111" y="52337"/>
                  </a:lnTo>
                  <a:lnTo>
                    <a:pt x="28548" y="1238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0" name="pg1339"/>
            <p:cNvSpPr/>
            <p:nvPr/>
          </p:nvSpPr>
          <p:spPr>
            <a:xfrm>
              <a:off x="6610595" y="6372749"/>
              <a:ext cx="154442" cy="126448"/>
            </a:xfrm>
            <a:custGeom>
              <a:avLst/>
              <a:pathLst>
                <a:path w="154442" h="126448">
                  <a:moveTo>
                    <a:pt x="0" y="78302"/>
                  </a:moveTo>
                  <a:lnTo>
                    <a:pt x="122503" y="0"/>
                  </a:lnTo>
                  <a:lnTo>
                    <a:pt x="154442" y="51491"/>
                  </a:lnTo>
                  <a:lnTo>
                    <a:pt x="29863" y="1264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1" name="pg1340"/>
            <p:cNvSpPr/>
            <p:nvPr/>
          </p:nvSpPr>
          <p:spPr>
            <a:xfrm>
              <a:off x="6579439" y="6322141"/>
              <a:ext cx="153659" cy="128910"/>
            </a:xfrm>
            <a:custGeom>
              <a:avLst/>
              <a:pathLst>
                <a:path w="153659" h="128910">
                  <a:moveTo>
                    <a:pt x="0" y="81591"/>
                  </a:moveTo>
                  <a:lnTo>
                    <a:pt x="120338" y="0"/>
                  </a:lnTo>
                  <a:lnTo>
                    <a:pt x="153659" y="50607"/>
                  </a:lnTo>
                  <a:lnTo>
                    <a:pt x="31156" y="1289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2" name="pg1341"/>
            <p:cNvSpPr/>
            <p:nvPr/>
          </p:nvSpPr>
          <p:spPr>
            <a:xfrm>
              <a:off x="6547012" y="6272454"/>
              <a:ext cx="152764" cy="131278"/>
            </a:xfrm>
            <a:custGeom>
              <a:avLst/>
              <a:pathLst>
                <a:path w="152764" h="131278">
                  <a:moveTo>
                    <a:pt x="0" y="84820"/>
                  </a:moveTo>
                  <a:lnTo>
                    <a:pt x="118084" y="0"/>
                  </a:lnTo>
                  <a:lnTo>
                    <a:pt x="152764" y="49687"/>
                  </a:lnTo>
                  <a:lnTo>
                    <a:pt x="32426" y="1312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3" name="pg1342"/>
            <p:cNvSpPr/>
            <p:nvPr/>
          </p:nvSpPr>
          <p:spPr>
            <a:xfrm>
              <a:off x="6513340" y="6223724"/>
              <a:ext cx="151757" cy="133549"/>
            </a:xfrm>
            <a:custGeom>
              <a:avLst/>
              <a:pathLst>
                <a:path w="151757" h="133549">
                  <a:moveTo>
                    <a:pt x="0" y="87986"/>
                  </a:moveTo>
                  <a:lnTo>
                    <a:pt x="115744" y="0"/>
                  </a:lnTo>
                  <a:lnTo>
                    <a:pt x="151757" y="48729"/>
                  </a:lnTo>
                  <a:lnTo>
                    <a:pt x="33672" y="1335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4" name="pg1343"/>
            <p:cNvSpPr/>
            <p:nvPr/>
          </p:nvSpPr>
          <p:spPr>
            <a:xfrm>
              <a:off x="6478446" y="6175988"/>
              <a:ext cx="150638" cy="135723"/>
            </a:xfrm>
            <a:custGeom>
              <a:avLst/>
              <a:pathLst>
                <a:path w="150638" h="135723">
                  <a:moveTo>
                    <a:pt x="0" y="91088"/>
                  </a:moveTo>
                  <a:lnTo>
                    <a:pt x="113319" y="0"/>
                  </a:lnTo>
                  <a:lnTo>
                    <a:pt x="150638" y="47736"/>
                  </a:lnTo>
                  <a:lnTo>
                    <a:pt x="34894" y="1357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5" name="pg1344"/>
            <p:cNvSpPr/>
            <p:nvPr/>
          </p:nvSpPr>
          <p:spPr>
            <a:xfrm>
              <a:off x="6442356" y="6129279"/>
              <a:ext cx="149409" cy="137797"/>
            </a:xfrm>
            <a:custGeom>
              <a:avLst/>
              <a:pathLst>
                <a:path w="149409" h="137797">
                  <a:moveTo>
                    <a:pt x="0" y="94123"/>
                  </a:moveTo>
                  <a:lnTo>
                    <a:pt x="110811" y="0"/>
                  </a:lnTo>
                  <a:lnTo>
                    <a:pt x="149409" y="46708"/>
                  </a:lnTo>
                  <a:lnTo>
                    <a:pt x="36089" y="1377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6" name="pg1345"/>
            <p:cNvSpPr/>
            <p:nvPr/>
          </p:nvSpPr>
          <p:spPr>
            <a:xfrm>
              <a:off x="6405096" y="6083633"/>
              <a:ext cx="148070" cy="139770"/>
            </a:xfrm>
            <a:custGeom>
              <a:avLst/>
              <a:pathLst>
                <a:path w="148070" h="139770">
                  <a:moveTo>
                    <a:pt x="0" y="97090"/>
                  </a:moveTo>
                  <a:lnTo>
                    <a:pt x="108221" y="0"/>
                  </a:lnTo>
                  <a:lnTo>
                    <a:pt x="148070" y="45646"/>
                  </a:lnTo>
                  <a:lnTo>
                    <a:pt x="37259" y="13977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7" name="pg1346"/>
            <p:cNvSpPr/>
            <p:nvPr/>
          </p:nvSpPr>
          <p:spPr>
            <a:xfrm>
              <a:off x="6366695" y="6039083"/>
              <a:ext cx="146623" cy="141640"/>
            </a:xfrm>
            <a:custGeom>
              <a:avLst/>
              <a:pathLst>
                <a:path w="146623" h="141640">
                  <a:moveTo>
                    <a:pt x="0" y="99985"/>
                  </a:moveTo>
                  <a:lnTo>
                    <a:pt x="105552" y="0"/>
                  </a:lnTo>
                  <a:lnTo>
                    <a:pt x="146623" y="44550"/>
                  </a:lnTo>
                  <a:lnTo>
                    <a:pt x="38401" y="1416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8" name="pg1347"/>
            <p:cNvSpPr/>
            <p:nvPr/>
          </p:nvSpPr>
          <p:spPr>
            <a:xfrm>
              <a:off x="6327180" y="5995661"/>
              <a:ext cx="145068" cy="143406"/>
            </a:xfrm>
            <a:custGeom>
              <a:avLst/>
              <a:pathLst>
                <a:path w="145068" h="143406">
                  <a:moveTo>
                    <a:pt x="0" y="102806"/>
                  </a:moveTo>
                  <a:lnTo>
                    <a:pt x="102806" y="0"/>
                  </a:lnTo>
                  <a:lnTo>
                    <a:pt x="145068" y="43421"/>
                  </a:lnTo>
                  <a:lnTo>
                    <a:pt x="39515" y="1434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9" name="pg1348"/>
            <p:cNvSpPr/>
            <p:nvPr/>
          </p:nvSpPr>
          <p:spPr>
            <a:xfrm>
              <a:off x="6286579" y="5953399"/>
              <a:ext cx="143406" cy="145068"/>
            </a:xfrm>
            <a:custGeom>
              <a:avLst/>
              <a:pathLst>
                <a:path w="143406" h="145068">
                  <a:moveTo>
                    <a:pt x="0" y="105552"/>
                  </a:moveTo>
                  <a:lnTo>
                    <a:pt x="99985" y="0"/>
                  </a:lnTo>
                  <a:lnTo>
                    <a:pt x="143406" y="42261"/>
                  </a:lnTo>
                  <a:lnTo>
                    <a:pt x="40600" y="145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0" name="pg1349"/>
            <p:cNvSpPr/>
            <p:nvPr/>
          </p:nvSpPr>
          <p:spPr>
            <a:xfrm>
              <a:off x="6244924" y="5912329"/>
              <a:ext cx="141640" cy="146623"/>
            </a:xfrm>
            <a:custGeom>
              <a:avLst/>
              <a:pathLst>
                <a:path w="141640" h="146623">
                  <a:moveTo>
                    <a:pt x="0" y="108221"/>
                  </a:moveTo>
                  <a:lnTo>
                    <a:pt x="97090" y="0"/>
                  </a:lnTo>
                  <a:lnTo>
                    <a:pt x="141640" y="41070"/>
                  </a:lnTo>
                  <a:lnTo>
                    <a:pt x="41655" y="1466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1" name="pg1350"/>
            <p:cNvSpPr/>
            <p:nvPr/>
          </p:nvSpPr>
          <p:spPr>
            <a:xfrm>
              <a:off x="6202244" y="5872480"/>
              <a:ext cx="139770" cy="148070"/>
            </a:xfrm>
            <a:custGeom>
              <a:avLst/>
              <a:pathLst>
                <a:path w="139770" h="148070">
                  <a:moveTo>
                    <a:pt x="0" y="110811"/>
                  </a:moveTo>
                  <a:lnTo>
                    <a:pt x="94123" y="0"/>
                  </a:lnTo>
                  <a:lnTo>
                    <a:pt x="139770" y="39848"/>
                  </a:lnTo>
                  <a:lnTo>
                    <a:pt x="42680" y="14807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2" name="pg1351"/>
            <p:cNvSpPr/>
            <p:nvPr/>
          </p:nvSpPr>
          <p:spPr>
            <a:xfrm>
              <a:off x="6158570" y="5833882"/>
              <a:ext cx="137797" cy="149409"/>
            </a:xfrm>
            <a:custGeom>
              <a:avLst/>
              <a:pathLst>
                <a:path w="137797" h="149409">
                  <a:moveTo>
                    <a:pt x="0" y="113319"/>
                  </a:moveTo>
                  <a:lnTo>
                    <a:pt x="91088" y="0"/>
                  </a:lnTo>
                  <a:lnTo>
                    <a:pt x="137797" y="38598"/>
                  </a:lnTo>
                  <a:lnTo>
                    <a:pt x="43673" y="1494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3" name="pg1352"/>
            <p:cNvSpPr/>
            <p:nvPr/>
          </p:nvSpPr>
          <p:spPr>
            <a:xfrm>
              <a:off x="6113936" y="5796563"/>
              <a:ext cx="135723" cy="150638"/>
            </a:xfrm>
            <a:custGeom>
              <a:avLst/>
              <a:pathLst>
                <a:path w="135723" h="150638">
                  <a:moveTo>
                    <a:pt x="0" y="115744"/>
                  </a:moveTo>
                  <a:lnTo>
                    <a:pt x="87986" y="0"/>
                  </a:lnTo>
                  <a:lnTo>
                    <a:pt x="135723" y="37319"/>
                  </a:lnTo>
                  <a:lnTo>
                    <a:pt x="44634" y="1506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4" name="pg1353"/>
            <p:cNvSpPr/>
            <p:nvPr/>
          </p:nvSpPr>
          <p:spPr>
            <a:xfrm>
              <a:off x="6068373" y="5760550"/>
              <a:ext cx="133549" cy="151757"/>
            </a:xfrm>
            <a:custGeom>
              <a:avLst/>
              <a:pathLst>
                <a:path w="133549" h="151757">
                  <a:moveTo>
                    <a:pt x="0" y="118084"/>
                  </a:moveTo>
                  <a:lnTo>
                    <a:pt x="84820" y="0"/>
                  </a:lnTo>
                  <a:lnTo>
                    <a:pt x="133549" y="36012"/>
                  </a:lnTo>
                  <a:lnTo>
                    <a:pt x="45563" y="1517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5" name="pg1354"/>
            <p:cNvSpPr/>
            <p:nvPr/>
          </p:nvSpPr>
          <p:spPr>
            <a:xfrm>
              <a:off x="6021914" y="5725870"/>
              <a:ext cx="131278" cy="152764"/>
            </a:xfrm>
            <a:custGeom>
              <a:avLst/>
              <a:pathLst>
                <a:path w="131278" h="152764">
                  <a:moveTo>
                    <a:pt x="0" y="120338"/>
                  </a:moveTo>
                  <a:lnTo>
                    <a:pt x="81591" y="0"/>
                  </a:lnTo>
                  <a:lnTo>
                    <a:pt x="131278" y="34679"/>
                  </a:lnTo>
                  <a:lnTo>
                    <a:pt x="46458" y="1527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6" name="pg1355"/>
            <p:cNvSpPr/>
            <p:nvPr/>
          </p:nvSpPr>
          <p:spPr>
            <a:xfrm>
              <a:off x="5974595" y="5692548"/>
              <a:ext cx="128910" cy="153659"/>
            </a:xfrm>
            <a:custGeom>
              <a:avLst/>
              <a:pathLst>
                <a:path w="128910" h="153659">
                  <a:moveTo>
                    <a:pt x="0" y="122503"/>
                  </a:moveTo>
                  <a:lnTo>
                    <a:pt x="78302" y="0"/>
                  </a:lnTo>
                  <a:lnTo>
                    <a:pt x="128910" y="33321"/>
                  </a:lnTo>
                  <a:lnTo>
                    <a:pt x="47319" y="1536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7" name="pg1356"/>
            <p:cNvSpPr/>
            <p:nvPr/>
          </p:nvSpPr>
          <p:spPr>
            <a:xfrm>
              <a:off x="5926449" y="5660609"/>
              <a:ext cx="126448" cy="154442"/>
            </a:xfrm>
            <a:custGeom>
              <a:avLst/>
              <a:pathLst>
                <a:path w="126448" h="154442">
                  <a:moveTo>
                    <a:pt x="0" y="124578"/>
                  </a:moveTo>
                  <a:lnTo>
                    <a:pt x="74956" y="0"/>
                  </a:lnTo>
                  <a:lnTo>
                    <a:pt x="126448" y="31939"/>
                  </a:lnTo>
                  <a:lnTo>
                    <a:pt x="48145" y="15444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8" name="pg1357"/>
            <p:cNvSpPr/>
            <p:nvPr/>
          </p:nvSpPr>
          <p:spPr>
            <a:xfrm>
              <a:off x="5877512" y="5630076"/>
              <a:ext cx="123893" cy="155111"/>
            </a:xfrm>
            <a:custGeom>
              <a:avLst/>
              <a:pathLst>
                <a:path w="123893" h="155111">
                  <a:moveTo>
                    <a:pt x="0" y="126563"/>
                  </a:moveTo>
                  <a:lnTo>
                    <a:pt x="71555" y="0"/>
                  </a:lnTo>
                  <a:lnTo>
                    <a:pt x="123893" y="30533"/>
                  </a:lnTo>
                  <a:lnTo>
                    <a:pt x="48936" y="1551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9" name="pg1358"/>
            <p:cNvSpPr/>
            <p:nvPr/>
          </p:nvSpPr>
          <p:spPr>
            <a:xfrm>
              <a:off x="5827821" y="5600972"/>
              <a:ext cx="121247" cy="155667"/>
            </a:xfrm>
            <a:custGeom>
              <a:avLst/>
              <a:pathLst>
                <a:path w="121247" h="155667">
                  <a:moveTo>
                    <a:pt x="0" y="128454"/>
                  </a:moveTo>
                  <a:lnTo>
                    <a:pt x="68102" y="0"/>
                  </a:lnTo>
                  <a:lnTo>
                    <a:pt x="121247" y="29104"/>
                  </a:lnTo>
                  <a:lnTo>
                    <a:pt x="49691" y="1556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0" name="pg1359"/>
            <p:cNvSpPr/>
            <p:nvPr/>
          </p:nvSpPr>
          <p:spPr>
            <a:xfrm>
              <a:off x="5777410" y="5573317"/>
              <a:ext cx="118512" cy="156109"/>
            </a:xfrm>
            <a:custGeom>
              <a:avLst/>
              <a:pathLst>
                <a:path w="118512" h="156109">
                  <a:moveTo>
                    <a:pt x="0" y="130251"/>
                  </a:moveTo>
                  <a:lnTo>
                    <a:pt x="64598" y="0"/>
                  </a:lnTo>
                  <a:lnTo>
                    <a:pt x="118512" y="27654"/>
                  </a:lnTo>
                  <a:lnTo>
                    <a:pt x="50410" y="1561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1" name="pg1360"/>
            <p:cNvSpPr/>
            <p:nvPr/>
          </p:nvSpPr>
          <p:spPr>
            <a:xfrm>
              <a:off x="5726318" y="5547132"/>
              <a:ext cx="115691" cy="156436"/>
            </a:xfrm>
            <a:custGeom>
              <a:avLst/>
              <a:pathLst>
                <a:path w="115691" h="156436">
                  <a:moveTo>
                    <a:pt x="0" y="131952"/>
                  </a:moveTo>
                  <a:lnTo>
                    <a:pt x="61047" y="0"/>
                  </a:lnTo>
                  <a:lnTo>
                    <a:pt x="115691" y="26184"/>
                  </a:lnTo>
                  <a:lnTo>
                    <a:pt x="51092" y="1564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2" name="pg1361"/>
            <p:cNvSpPr/>
            <p:nvPr/>
          </p:nvSpPr>
          <p:spPr>
            <a:xfrm>
              <a:off x="5674581" y="5522437"/>
              <a:ext cx="112784" cy="156648"/>
            </a:xfrm>
            <a:custGeom>
              <a:avLst/>
              <a:pathLst>
                <a:path w="112784" h="156648">
                  <a:moveTo>
                    <a:pt x="0" y="133557"/>
                  </a:moveTo>
                  <a:lnTo>
                    <a:pt x="57452" y="0"/>
                  </a:lnTo>
                  <a:lnTo>
                    <a:pt x="112784" y="24695"/>
                  </a:lnTo>
                  <a:lnTo>
                    <a:pt x="51736" y="1566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3" name="pg1362"/>
            <p:cNvSpPr/>
            <p:nvPr/>
          </p:nvSpPr>
          <p:spPr>
            <a:xfrm>
              <a:off x="5622238" y="5499249"/>
              <a:ext cx="109795" cy="156745"/>
            </a:xfrm>
            <a:custGeom>
              <a:avLst/>
              <a:pathLst>
                <a:path w="109795" h="156745">
                  <a:moveTo>
                    <a:pt x="0" y="135064"/>
                  </a:moveTo>
                  <a:lnTo>
                    <a:pt x="53814" y="0"/>
                  </a:lnTo>
                  <a:lnTo>
                    <a:pt x="109795" y="23187"/>
                  </a:lnTo>
                  <a:lnTo>
                    <a:pt x="52342" y="1567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4" name="pg1363"/>
            <p:cNvSpPr/>
            <p:nvPr/>
          </p:nvSpPr>
          <p:spPr>
            <a:xfrm>
              <a:off x="5569327" y="5477585"/>
              <a:ext cx="106725" cy="156727"/>
            </a:xfrm>
            <a:custGeom>
              <a:avLst/>
              <a:pathLst>
                <a:path w="106725" h="156727">
                  <a:moveTo>
                    <a:pt x="0" y="136472"/>
                  </a:moveTo>
                  <a:lnTo>
                    <a:pt x="50137" y="0"/>
                  </a:lnTo>
                  <a:lnTo>
                    <a:pt x="106725" y="21663"/>
                  </a:lnTo>
                  <a:lnTo>
                    <a:pt x="52910" y="15672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5" name="pg1364"/>
            <p:cNvSpPr/>
            <p:nvPr/>
          </p:nvSpPr>
          <p:spPr>
            <a:xfrm>
              <a:off x="5515888" y="5457462"/>
              <a:ext cx="103577" cy="156595"/>
            </a:xfrm>
            <a:custGeom>
              <a:avLst/>
              <a:pathLst>
                <a:path w="103577" h="156595">
                  <a:moveTo>
                    <a:pt x="0" y="137779"/>
                  </a:moveTo>
                  <a:lnTo>
                    <a:pt x="46423" y="0"/>
                  </a:lnTo>
                  <a:lnTo>
                    <a:pt x="103577" y="20123"/>
                  </a:lnTo>
                  <a:lnTo>
                    <a:pt x="53439" y="15659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6" name="pg1365"/>
            <p:cNvSpPr/>
            <p:nvPr/>
          </p:nvSpPr>
          <p:spPr>
            <a:xfrm>
              <a:off x="5461958" y="5438894"/>
              <a:ext cx="100353" cy="156347"/>
            </a:xfrm>
            <a:custGeom>
              <a:avLst/>
              <a:pathLst>
                <a:path w="100353" h="156347">
                  <a:moveTo>
                    <a:pt x="0" y="138986"/>
                  </a:moveTo>
                  <a:lnTo>
                    <a:pt x="42675" y="0"/>
                  </a:lnTo>
                  <a:lnTo>
                    <a:pt x="100353" y="18568"/>
                  </a:lnTo>
                  <a:lnTo>
                    <a:pt x="53929" y="15634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7" name="pg1366"/>
            <p:cNvSpPr/>
            <p:nvPr/>
          </p:nvSpPr>
          <p:spPr>
            <a:xfrm>
              <a:off x="5407578" y="5421895"/>
              <a:ext cx="97055" cy="155985"/>
            </a:xfrm>
            <a:custGeom>
              <a:avLst/>
              <a:pathLst>
                <a:path w="97055" h="155985">
                  <a:moveTo>
                    <a:pt x="0" y="140091"/>
                  </a:moveTo>
                  <a:lnTo>
                    <a:pt x="38896" y="0"/>
                  </a:lnTo>
                  <a:lnTo>
                    <a:pt x="97055" y="16999"/>
                  </a:lnTo>
                  <a:lnTo>
                    <a:pt x="54380" y="1559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8" name="pg1367"/>
            <p:cNvSpPr/>
            <p:nvPr/>
          </p:nvSpPr>
          <p:spPr>
            <a:xfrm>
              <a:off x="5352787" y="5406476"/>
              <a:ext cx="93686" cy="155509"/>
            </a:xfrm>
            <a:custGeom>
              <a:avLst/>
              <a:pathLst>
                <a:path w="93686" h="155509">
                  <a:moveTo>
                    <a:pt x="0" y="141092"/>
                  </a:moveTo>
                  <a:lnTo>
                    <a:pt x="35088" y="0"/>
                  </a:lnTo>
                  <a:lnTo>
                    <a:pt x="93686" y="15418"/>
                  </a:lnTo>
                  <a:lnTo>
                    <a:pt x="54790" y="1555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9" name="pg1368"/>
            <p:cNvSpPr/>
            <p:nvPr/>
          </p:nvSpPr>
          <p:spPr>
            <a:xfrm>
              <a:off x="5297626" y="5392651"/>
              <a:ext cx="90249" cy="154918"/>
            </a:xfrm>
            <a:custGeom>
              <a:avLst/>
              <a:pathLst>
                <a:path w="90249" h="154918">
                  <a:moveTo>
                    <a:pt x="0" y="141991"/>
                  </a:moveTo>
                  <a:lnTo>
                    <a:pt x="31254" y="0"/>
                  </a:lnTo>
                  <a:lnTo>
                    <a:pt x="90249" y="13825"/>
                  </a:lnTo>
                  <a:lnTo>
                    <a:pt x="55160" y="1549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0" name="pg1369"/>
            <p:cNvSpPr/>
            <p:nvPr/>
          </p:nvSpPr>
          <p:spPr>
            <a:xfrm>
              <a:off x="5242135" y="5380427"/>
              <a:ext cx="86745" cy="154214"/>
            </a:xfrm>
            <a:custGeom>
              <a:avLst/>
              <a:pathLst>
                <a:path w="86745" h="154214">
                  <a:moveTo>
                    <a:pt x="0" y="142785"/>
                  </a:moveTo>
                  <a:lnTo>
                    <a:pt x="27398" y="0"/>
                  </a:lnTo>
                  <a:lnTo>
                    <a:pt x="86745" y="12223"/>
                  </a:lnTo>
                  <a:lnTo>
                    <a:pt x="55490" y="1542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1" name="pg1370"/>
            <p:cNvSpPr/>
            <p:nvPr/>
          </p:nvSpPr>
          <p:spPr>
            <a:xfrm>
              <a:off x="5186355" y="5369816"/>
              <a:ext cx="83178" cy="153397"/>
            </a:xfrm>
            <a:custGeom>
              <a:avLst/>
              <a:pathLst>
                <a:path w="83178" h="153397">
                  <a:moveTo>
                    <a:pt x="0" y="143475"/>
                  </a:moveTo>
                  <a:lnTo>
                    <a:pt x="23521" y="0"/>
                  </a:lnTo>
                  <a:lnTo>
                    <a:pt x="83178" y="10611"/>
                  </a:lnTo>
                  <a:lnTo>
                    <a:pt x="55779" y="1533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2" name="pg1371"/>
            <p:cNvSpPr/>
            <p:nvPr/>
          </p:nvSpPr>
          <p:spPr>
            <a:xfrm>
              <a:off x="5130327" y="5360824"/>
              <a:ext cx="79549" cy="152467"/>
            </a:xfrm>
            <a:custGeom>
              <a:avLst/>
              <a:pathLst>
                <a:path w="79549" h="152467">
                  <a:moveTo>
                    <a:pt x="0" y="144059"/>
                  </a:moveTo>
                  <a:lnTo>
                    <a:pt x="19627" y="0"/>
                  </a:lnTo>
                  <a:lnTo>
                    <a:pt x="79549" y="8992"/>
                  </a:lnTo>
                  <a:lnTo>
                    <a:pt x="56028" y="1524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3" name="pg1372"/>
            <p:cNvSpPr/>
            <p:nvPr/>
          </p:nvSpPr>
          <p:spPr>
            <a:xfrm>
              <a:off x="5074092" y="5353457"/>
              <a:ext cx="75863" cy="151425"/>
            </a:xfrm>
            <a:custGeom>
              <a:avLst/>
              <a:pathLst>
                <a:path w="75863" h="151425">
                  <a:moveTo>
                    <a:pt x="0" y="144538"/>
                  </a:moveTo>
                  <a:lnTo>
                    <a:pt x="15719" y="0"/>
                  </a:lnTo>
                  <a:lnTo>
                    <a:pt x="75863" y="7366"/>
                  </a:lnTo>
                  <a:lnTo>
                    <a:pt x="56235" y="1514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4" name="pg1373"/>
            <p:cNvSpPr/>
            <p:nvPr/>
          </p:nvSpPr>
          <p:spPr>
            <a:xfrm>
              <a:off x="5017691" y="5347722"/>
              <a:ext cx="72120" cy="150273"/>
            </a:xfrm>
            <a:custGeom>
              <a:avLst/>
              <a:pathLst>
                <a:path w="72120" h="150273">
                  <a:moveTo>
                    <a:pt x="0" y="144910"/>
                  </a:moveTo>
                  <a:lnTo>
                    <a:pt x="11799" y="0"/>
                  </a:lnTo>
                  <a:lnTo>
                    <a:pt x="72120" y="5734"/>
                  </a:lnTo>
                  <a:lnTo>
                    <a:pt x="56401" y="15027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5" name="pg1374"/>
            <p:cNvSpPr/>
            <p:nvPr/>
          </p:nvSpPr>
          <p:spPr>
            <a:xfrm>
              <a:off x="4961165" y="5343623"/>
              <a:ext cx="68325" cy="149010"/>
            </a:xfrm>
            <a:custGeom>
              <a:avLst/>
              <a:pathLst>
                <a:path w="68325" h="149010">
                  <a:moveTo>
                    <a:pt x="0" y="145177"/>
                  </a:moveTo>
                  <a:lnTo>
                    <a:pt x="7871" y="0"/>
                  </a:lnTo>
                  <a:lnTo>
                    <a:pt x="68325" y="4099"/>
                  </a:lnTo>
                  <a:lnTo>
                    <a:pt x="56525" y="1490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6" name="pg1375"/>
            <p:cNvSpPr/>
            <p:nvPr/>
          </p:nvSpPr>
          <p:spPr>
            <a:xfrm>
              <a:off x="4904556" y="5341162"/>
              <a:ext cx="64480" cy="147638"/>
            </a:xfrm>
            <a:custGeom>
              <a:avLst/>
              <a:pathLst>
                <a:path w="64480" h="147638">
                  <a:moveTo>
                    <a:pt x="0" y="145337"/>
                  </a:moveTo>
                  <a:lnTo>
                    <a:pt x="3937" y="0"/>
                  </a:lnTo>
                  <a:lnTo>
                    <a:pt x="64480" y="2460"/>
                  </a:lnTo>
                  <a:lnTo>
                    <a:pt x="56608" y="1476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7" name="pg1376"/>
            <p:cNvSpPr/>
            <p:nvPr/>
          </p:nvSpPr>
          <p:spPr>
            <a:xfrm>
              <a:off x="4847906" y="5340342"/>
              <a:ext cx="60587" cy="146157"/>
            </a:xfrm>
            <a:custGeom>
              <a:avLst/>
              <a:pathLst>
                <a:path w="60587" h="146157">
                  <a:moveTo>
                    <a:pt x="0" y="145390"/>
                  </a:moveTo>
                  <a:lnTo>
                    <a:pt x="0" y="0"/>
                  </a:lnTo>
                  <a:lnTo>
                    <a:pt x="60587" y="820"/>
                  </a:lnTo>
                  <a:lnTo>
                    <a:pt x="56650" y="1461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8" name="pg1377"/>
            <p:cNvSpPr/>
            <p:nvPr/>
          </p:nvSpPr>
          <p:spPr>
            <a:xfrm>
              <a:off x="4787319" y="5340342"/>
              <a:ext cx="60587" cy="146157"/>
            </a:xfrm>
            <a:custGeom>
              <a:avLst/>
              <a:pathLst>
                <a:path w="60587" h="146157">
                  <a:moveTo>
                    <a:pt x="3937" y="146157"/>
                  </a:moveTo>
                  <a:lnTo>
                    <a:pt x="0" y="820"/>
                  </a:lnTo>
                  <a:lnTo>
                    <a:pt x="60587" y="0"/>
                  </a:lnTo>
                  <a:lnTo>
                    <a:pt x="60587" y="1453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9" name="pg1378"/>
            <p:cNvSpPr/>
            <p:nvPr/>
          </p:nvSpPr>
          <p:spPr>
            <a:xfrm>
              <a:off x="4726776" y="5341162"/>
              <a:ext cx="64480" cy="147638"/>
            </a:xfrm>
            <a:custGeom>
              <a:avLst/>
              <a:pathLst>
                <a:path w="64480" h="147638">
                  <a:moveTo>
                    <a:pt x="7871" y="147638"/>
                  </a:moveTo>
                  <a:lnTo>
                    <a:pt x="0" y="2460"/>
                  </a:lnTo>
                  <a:lnTo>
                    <a:pt x="60542" y="0"/>
                  </a:lnTo>
                  <a:lnTo>
                    <a:pt x="64480" y="1453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0" name="pg1379"/>
            <p:cNvSpPr/>
            <p:nvPr/>
          </p:nvSpPr>
          <p:spPr>
            <a:xfrm>
              <a:off x="4666322" y="5343623"/>
              <a:ext cx="68325" cy="149010"/>
            </a:xfrm>
            <a:custGeom>
              <a:avLst/>
              <a:pathLst>
                <a:path w="68325" h="149010">
                  <a:moveTo>
                    <a:pt x="11799" y="149010"/>
                  </a:moveTo>
                  <a:lnTo>
                    <a:pt x="0" y="4099"/>
                  </a:lnTo>
                  <a:lnTo>
                    <a:pt x="60454" y="0"/>
                  </a:lnTo>
                  <a:lnTo>
                    <a:pt x="68325" y="1451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1" name="pg1380"/>
            <p:cNvSpPr/>
            <p:nvPr/>
          </p:nvSpPr>
          <p:spPr>
            <a:xfrm>
              <a:off x="4606001" y="5347722"/>
              <a:ext cx="72120" cy="150273"/>
            </a:xfrm>
            <a:custGeom>
              <a:avLst/>
              <a:pathLst>
                <a:path w="72120" h="150273">
                  <a:moveTo>
                    <a:pt x="15719" y="150273"/>
                  </a:moveTo>
                  <a:lnTo>
                    <a:pt x="0" y="5734"/>
                  </a:lnTo>
                  <a:lnTo>
                    <a:pt x="60320" y="0"/>
                  </a:lnTo>
                  <a:lnTo>
                    <a:pt x="72120" y="1449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2" name="pg1381"/>
            <p:cNvSpPr/>
            <p:nvPr/>
          </p:nvSpPr>
          <p:spPr>
            <a:xfrm>
              <a:off x="4545857" y="5353457"/>
              <a:ext cx="75863" cy="151425"/>
            </a:xfrm>
            <a:custGeom>
              <a:avLst/>
              <a:pathLst>
                <a:path w="75863" h="151425">
                  <a:moveTo>
                    <a:pt x="19627" y="151425"/>
                  </a:moveTo>
                  <a:lnTo>
                    <a:pt x="0" y="7366"/>
                  </a:lnTo>
                  <a:lnTo>
                    <a:pt x="60143" y="0"/>
                  </a:lnTo>
                  <a:lnTo>
                    <a:pt x="75863" y="1445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3" name="pg1382"/>
            <p:cNvSpPr/>
            <p:nvPr/>
          </p:nvSpPr>
          <p:spPr>
            <a:xfrm>
              <a:off x="4485935" y="5360824"/>
              <a:ext cx="79549" cy="152467"/>
            </a:xfrm>
            <a:custGeom>
              <a:avLst/>
              <a:pathLst>
                <a:path w="79549" h="152467">
                  <a:moveTo>
                    <a:pt x="23521" y="152467"/>
                  </a:moveTo>
                  <a:lnTo>
                    <a:pt x="0" y="8992"/>
                  </a:lnTo>
                  <a:lnTo>
                    <a:pt x="59921" y="0"/>
                  </a:lnTo>
                  <a:lnTo>
                    <a:pt x="79549" y="1440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4" name="pg1383"/>
            <p:cNvSpPr/>
            <p:nvPr/>
          </p:nvSpPr>
          <p:spPr>
            <a:xfrm>
              <a:off x="4426279" y="5369816"/>
              <a:ext cx="83178" cy="153397"/>
            </a:xfrm>
            <a:custGeom>
              <a:avLst/>
              <a:pathLst>
                <a:path w="83178" h="153397">
                  <a:moveTo>
                    <a:pt x="27398" y="153397"/>
                  </a:moveTo>
                  <a:lnTo>
                    <a:pt x="0" y="10611"/>
                  </a:lnTo>
                  <a:lnTo>
                    <a:pt x="59656" y="0"/>
                  </a:lnTo>
                  <a:lnTo>
                    <a:pt x="83178" y="1434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5" name="pg1384"/>
            <p:cNvSpPr/>
            <p:nvPr/>
          </p:nvSpPr>
          <p:spPr>
            <a:xfrm>
              <a:off x="4366931" y="5380427"/>
              <a:ext cx="86745" cy="154214"/>
            </a:xfrm>
            <a:custGeom>
              <a:avLst/>
              <a:pathLst>
                <a:path w="86745" h="154214">
                  <a:moveTo>
                    <a:pt x="31254" y="154214"/>
                  </a:moveTo>
                  <a:lnTo>
                    <a:pt x="0" y="12223"/>
                  </a:lnTo>
                  <a:lnTo>
                    <a:pt x="59347" y="0"/>
                  </a:lnTo>
                  <a:lnTo>
                    <a:pt x="86745" y="1427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6" name="pg1385"/>
            <p:cNvSpPr/>
            <p:nvPr/>
          </p:nvSpPr>
          <p:spPr>
            <a:xfrm>
              <a:off x="4307937" y="5392651"/>
              <a:ext cx="90249" cy="154918"/>
            </a:xfrm>
            <a:custGeom>
              <a:avLst/>
              <a:pathLst>
                <a:path w="90249" h="154918">
                  <a:moveTo>
                    <a:pt x="35088" y="154918"/>
                  </a:moveTo>
                  <a:lnTo>
                    <a:pt x="0" y="13825"/>
                  </a:lnTo>
                  <a:lnTo>
                    <a:pt x="58994" y="0"/>
                  </a:lnTo>
                  <a:lnTo>
                    <a:pt x="90249" y="1419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7" name="pg1386"/>
            <p:cNvSpPr/>
            <p:nvPr/>
          </p:nvSpPr>
          <p:spPr>
            <a:xfrm>
              <a:off x="4249338" y="5406476"/>
              <a:ext cx="93686" cy="155509"/>
            </a:xfrm>
            <a:custGeom>
              <a:avLst/>
              <a:pathLst>
                <a:path w="93686" h="155509">
                  <a:moveTo>
                    <a:pt x="38896" y="155509"/>
                  </a:moveTo>
                  <a:lnTo>
                    <a:pt x="0" y="15418"/>
                  </a:lnTo>
                  <a:lnTo>
                    <a:pt x="58598" y="0"/>
                  </a:lnTo>
                  <a:lnTo>
                    <a:pt x="93686" y="1410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8" name="pg1387"/>
            <p:cNvSpPr/>
            <p:nvPr/>
          </p:nvSpPr>
          <p:spPr>
            <a:xfrm>
              <a:off x="4191179" y="5421895"/>
              <a:ext cx="97055" cy="155985"/>
            </a:xfrm>
            <a:custGeom>
              <a:avLst/>
              <a:pathLst>
                <a:path w="97055" h="155985">
                  <a:moveTo>
                    <a:pt x="42675" y="155985"/>
                  </a:moveTo>
                  <a:lnTo>
                    <a:pt x="0" y="16999"/>
                  </a:lnTo>
                  <a:lnTo>
                    <a:pt x="58159" y="0"/>
                  </a:lnTo>
                  <a:lnTo>
                    <a:pt x="97055" y="1400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9" name="pg1388"/>
            <p:cNvSpPr/>
            <p:nvPr/>
          </p:nvSpPr>
          <p:spPr>
            <a:xfrm>
              <a:off x="4133501" y="5438894"/>
              <a:ext cx="100353" cy="156347"/>
            </a:xfrm>
            <a:custGeom>
              <a:avLst/>
              <a:pathLst>
                <a:path w="100353" h="156347">
                  <a:moveTo>
                    <a:pt x="46423" y="156347"/>
                  </a:moveTo>
                  <a:lnTo>
                    <a:pt x="0" y="18568"/>
                  </a:lnTo>
                  <a:lnTo>
                    <a:pt x="57677" y="0"/>
                  </a:lnTo>
                  <a:lnTo>
                    <a:pt x="100353" y="1389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0" name="pg1389"/>
            <p:cNvSpPr/>
            <p:nvPr/>
          </p:nvSpPr>
          <p:spPr>
            <a:xfrm>
              <a:off x="4076347" y="5457462"/>
              <a:ext cx="103577" cy="156595"/>
            </a:xfrm>
            <a:custGeom>
              <a:avLst/>
              <a:pathLst>
                <a:path w="103577" h="156595">
                  <a:moveTo>
                    <a:pt x="50137" y="156595"/>
                  </a:moveTo>
                  <a:lnTo>
                    <a:pt x="0" y="20123"/>
                  </a:lnTo>
                  <a:lnTo>
                    <a:pt x="57153" y="0"/>
                  </a:lnTo>
                  <a:lnTo>
                    <a:pt x="103577" y="1377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1" name="pg1390"/>
            <p:cNvSpPr/>
            <p:nvPr/>
          </p:nvSpPr>
          <p:spPr>
            <a:xfrm>
              <a:off x="4019759" y="5477585"/>
              <a:ext cx="106725" cy="156727"/>
            </a:xfrm>
            <a:custGeom>
              <a:avLst/>
              <a:pathLst>
                <a:path w="106725" h="156727">
                  <a:moveTo>
                    <a:pt x="53814" y="156727"/>
                  </a:moveTo>
                  <a:lnTo>
                    <a:pt x="0" y="21663"/>
                  </a:lnTo>
                  <a:lnTo>
                    <a:pt x="56587" y="0"/>
                  </a:lnTo>
                  <a:lnTo>
                    <a:pt x="106725" y="13647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2" name="pg1391"/>
            <p:cNvSpPr/>
            <p:nvPr/>
          </p:nvSpPr>
          <p:spPr>
            <a:xfrm>
              <a:off x="3963779" y="5499249"/>
              <a:ext cx="109795" cy="156745"/>
            </a:xfrm>
            <a:custGeom>
              <a:avLst/>
              <a:pathLst>
                <a:path w="109795" h="156745">
                  <a:moveTo>
                    <a:pt x="57452" y="156745"/>
                  </a:moveTo>
                  <a:lnTo>
                    <a:pt x="0" y="23187"/>
                  </a:lnTo>
                  <a:lnTo>
                    <a:pt x="55980" y="0"/>
                  </a:lnTo>
                  <a:lnTo>
                    <a:pt x="109795" y="1350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3" name="pg1392"/>
            <p:cNvSpPr/>
            <p:nvPr/>
          </p:nvSpPr>
          <p:spPr>
            <a:xfrm>
              <a:off x="3908446" y="5522437"/>
              <a:ext cx="112784" cy="156648"/>
            </a:xfrm>
            <a:custGeom>
              <a:avLst/>
              <a:pathLst>
                <a:path w="112784" h="156648">
                  <a:moveTo>
                    <a:pt x="61047" y="156648"/>
                  </a:moveTo>
                  <a:lnTo>
                    <a:pt x="0" y="24695"/>
                  </a:lnTo>
                  <a:lnTo>
                    <a:pt x="55332" y="0"/>
                  </a:lnTo>
                  <a:lnTo>
                    <a:pt x="112784" y="1335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4" name="pg1393"/>
            <p:cNvSpPr/>
            <p:nvPr/>
          </p:nvSpPr>
          <p:spPr>
            <a:xfrm>
              <a:off x="3853803" y="5547132"/>
              <a:ext cx="115691" cy="156436"/>
            </a:xfrm>
            <a:custGeom>
              <a:avLst/>
              <a:pathLst>
                <a:path w="115691" h="156436">
                  <a:moveTo>
                    <a:pt x="64598" y="156436"/>
                  </a:moveTo>
                  <a:lnTo>
                    <a:pt x="0" y="26184"/>
                  </a:lnTo>
                  <a:lnTo>
                    <a:pt x="54643" y="0"/>
                  </a:lnTo>
                  <a:lnTo>
                    <a:pt x="115691" y="1319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5" name="pg1394"/>
            <p:cNvSpPr/>
            <p:nvPr/>
          </p:nvSpPr>
          <p:spPr>
            <a:xfrm>
              <a:off x="3799889" y="5573317"/>
              <a:ext cx="118512" cy="156109"/>
            </a:xfrm>
            <a:custGeom>
              <a:avLst/>
              <a:pathLst>
                <a:path w="118512" h="156109">
                  <a:moveTo>
                    <a:pt x="68102" y="156109"/>
                  </a:moveTo>
                  <a:lnTo>
                    <a:pt x="0" y="27654"/>
                  </a:lnTo>
                  <a:lnTo>
                    <a:pt x="53914" y="0"/>
                  </a:lnTo>
                  <a:lnTo>
                    <a:pt x="118512" y="1302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6" name="pg1395"/>
            <p:cNvSpPr/>
            <p:nvPr/>
          </p:nvSpPr>
          <p:spPr>
            <a:xfrm>
              <a:off x="3746744" y="5600972"/>
              <a:ext cx="121247" cy="155667"/>
            </a:xfrm>
            <a:custGeom>
              <a:avLst/>
              <a:pathLst>
                <a:path w="121247" h="155667">
                  <a:moveTo>
                    <a:pt x="71555" y="155667"/>
                  </a:moveTo>
                  <a:lnTo>
                    <a:pt x="0" y="29104"/>
                  </a:lnTo>
                  <a:lnTo>
                    <a:pt x="53145" y="0"/>
                  </a:lnTo>
                  <a:lnTo>
                    <a:pt x="121247" y="1284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7" name="pg1396"/>
            <p:cNvSpPr/>
            <p:nvPr/>
          </p:nvSpPr>
          <p:spPr>
            <a:xfrm>
              <a:off x="3694406" y="5630076"/>
              <a:ext cx="123893" cy="155111"/>
            </a:xfrm>
            <a:custGeom>
              <a:avLst/>
              <a:pathLst>
                <a:path w="123893" h="155111">
                  <a:moveTo>
                    <a:pt x="74956" y="155111"/>
                  </a:moveTo>
                  <a:lnTo>
                    <a:pt x="0" y="30533"/>
                  </a:lnTo>
                  <a:lnTo>
                    <a:pt x="52337" y="0"/>
                  </a:lnTo>
                  <a:lnTo>
                    <a:pt x="123893" y="1265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8" name="pg1397"/>
            <p:cNvSpPr/>
            <p:nvPr/>
          </p:nvSpPr>
          <p:spPr>
            <a:xfrm>
              <a:off x="3642915" y="5660609"/>
              <a:ext cx="126448" cy="154442"/>
            </a:xfrm>
            <a:custGeom>
              <a:avLst/>
              <a:pathLst>
                <a:path w="126448" h="154442">
                  <a:moveTo>
                    <a:pt x="78302" y="154442"/>
                  </a:moveTo>
                  <a:lnTo>
                    <a:pt x="0" y="31939"/>
                  </a:lnTo>
                  <a:lnTo>
                    <a:pt x="51491" y="0"/>
                  </a:lnTo>
                  <a:lnTo>
                    <a:pt x="126448" y="1245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9" name="pg1398"/>
            <p:cNvSpPr/>
            <p:nvPr/>
          </p:nvSpPr>
          <p:spPr>
            <a:xfrm>
              <a:off x="3592307" y="5692548"/>
              <a:ext cx="128910" cy="153659"/>
            </a:xfrm>
            <a:custGeom>
              <a:avLst/>
              <a:pathLst>
                <a:path w="128910" h="153659">
                  <a:moveTo>
                    <a:pt x="81591" y="153659"/>
                  </a:moveTo>
                  <a:lnTo>
                    <a:pt x="0" y="33321"/>
                  </a:lnTo>
                  <a:lnTo>
                    <a:pt x="50607" y="0"/>
                  </a:lnTo>
                  <a:lnTo>
                    <a:pt x="128910" y="1225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0" name="pg1399"/>
            <p:cNvSpPr/>
            <p:nvPr/>
          </p:nvSpPr>
          <p:spPr>
            <a:xfrm>
              <a:off x="3542619" y="5725870"/>
              <a:ext cx="131278" cy="152764"/>
            </a:xfrm>
            <a:custGeom>
              <a:avLst/>
              <a:pathLst>
                <a:path w="131278" h="152764">
                  <a:moveTo>
                    <a:pt x="84820" y="152764"/>
                  </a:moveTo>
                  <a:lnTo>
                    <a:pt x="0" y="34679"/>
                  </a:lnTo>
                  <a:lnTo>
                    <a:pt x="49687" y="0"/>
                  </a:lnTo>
                  <a:lnTo>
                    <a:pt x="131278" y="120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1" name="pg1400"/>
            <p:cNvSpPr/>
            <p:nvPr/>
          </p:nvSpPr>
          <p:spPr>
            <a:xfrm>
              <a:off x="3493890" y="5760550"/>
              <a:ext cx="133549" cy="151757"/>
            </a:xfrm>
            <a:custGeom>
              <a:avLst/>
              <a:pathLst>
                <a:path w="133549" h="151757">
                  <a:moveTo>
                    <a:pt x="87986" y="151757"/>
                  </a:moveTo>
                  <a:lnTo>
                    <a:pt x="0" y="36012"/>
                  </a:lnTo>
                  <a:lnTo>
                    <a:pt x="48729" y="0"/>
                  </a:lnTo>
                  <a:lnTo>
                    <a:pt x="133549" y="1180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2" name="pg1401"/>
            <p:cNvSpPr/>
            <p:nvPr/>
          </p:nvSpPr>
          <p:spPr>
            <a:xfrm>
              <a:off x="3446153" y="5796563"/>
              <a:ext cx="135723" cy="150638"/>
            </a:xfrm>
            <a:custGeom>
              <a:avLst/>
              <a:pathLst>
                <a:path w="135723" h="150638">
                  <a:moveTo>
                    <a:pt x="91088" y="150638"/>
                  </a:moveTo>
                  <a:lnTo>
                    <a:pt x="0" y="37319"/>
                  </a:lnTo>
                  <a:lnTo>
                    <a:pt x="47736" y="0"/>
                  </a:lnTo>
                  <a:lnTo>
                    <a:pt x="135723" y="1157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3" name="pg1402"/>
            <p:cNvSpPr/>
            <p:nvPr/>
          </p:nvSpPr>
          <p:spPr>
            <a:xfrm>
              <a:off x="3399444" y="5833882"/>
              <a:ext cx="137797" cy="149409"/>
            </a:xfrm>
            <a:custGeom>
              <a:avLst/>
              <a:pathLst>
                <a:path w="137797" h="149409">
                  <a:moveTo>
                    <a:pt x="94123" y="149409"/>
                  </a:moveTo>
                  <a:lnTo>
                    <a:pt x="0" y="38598"/>
                  </a:lnTo>
                  <a:lnTo>
                    <a:pt x="46708" y="0"/>
                  </a:lnTo>
                  <a:lnTo>
                    <a:pt x="137797" y="1133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4" name="pg1403"/>
            <p:cNvSpPr/>
            <p:nvPr/>
          </p:nvSpPr>
          <p:spPr>
            <a:xfrm>
              <a:off x="3353798" y="5872480"/>
              <a:ext cx="139770" cy="148070"/>
            </a:xfrm>
            <a:custGeom>
              <a:avLst/>
              <a:pathLst>
                <a:path w="139770" h="148070">
                  <a:moveTo>
                    <a:pt x="97090" y="148070"/>
                  </a:moveTo>
                  <a:lnTo>
                    <a:pt x="0" y="39848"/>
                  </a:lnTo>
                  <a:lnTo>
                    <a:pt x="45646" y="0"/>
                  </a:lnTo>
                  <a:lnTo>
                    <a:pt x="139770" y="110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5" name="pg1404"/>
            <p:cNvSpPr/>
            <p:nvPr/>
          </p:nvSpPr>
          <p:spPr>
            <a:xfrm>
              <a:off x="3309248" y="5912329"/>
              <a:ext cx="141640" cy="146623"/>
            </a:xfrm>
            <a:custGeom>
              <a:avLst/>
              <a:pathLst>
                <a:path w="141640" h="146623">
                  <a:moveTo>
                    <a:pt x="99985" y="146623"/>
                  </a:moveTo>
                  <a:lnTo>
                    <a:pt x="0" y="41070"/>
                  </a:lnTo>
                  <a:lnTo>
                    <a:pt x="44550" y="0"/>
                  </a:lnTo>
                  <a:lnTo>
                    <a:pt x="141640" y="1082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6" name="pg1405"/>
            <p:cNvSpPr/>
            <p:nvPr/>
          </p:nvSpPr>
          <p:spPr>
            <a:xfrm>
              <a:off x="3265826" y="5953399"/>
              <a:ext cx="143406" cy="145068"/>
            </a:xfrm>
            <a:custGeom>
              <a:avLst/>
              <a:pathLst>
                <a:path w="143406" h="145068">
                  <a:moveTo>
                    <a:pt x="102806" y="145068"/>
                  </a:moveTo>
                  <a:lnTo>
                    <a:pt x="0" y="42261"/>
                  </a:lnTo>
                  <a:lnTo>
                    <a:pt x="43421" y="0"/>
                  </a:lnTo>
                  <a:lnTo>
                    <a:pt x="143406" y="1055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7" name="pg1406"/>
            <p:cNvSpPr/>
            <p:nvPr/>
          </p:nvSpPr>
          <p:spPr>
            <a:xfrm>
              <a:off x="3223564" y="5995661"/>
              <a:ext cx="145068" cy="143406"/>
            </a:xfrm>
            <a:custGeom>
              <a:avLst/>
              <a:pathLst>
                <a:path w="145068" h="143406">
                  <a:moveTo>
                    <a:pt x="105552" y="143406"/>
                  </a:moveTo>
                  <a:lnTo>
                    <a:pt x="0" y="43421"/>
                  </a:lnTo>
                  <a:lnTo>
                    <a:pt x="42261" y="0"/>
                  </a:lnTo>
                  <a:lnTo>
                    <a:pt x="145068" y="1028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8" name="pg1407"/>
            <p:cNvSpPr/>
            <p:nvPr/>
          </p:nvSpPr>
          <p:spPr>
            <a:xfrm>
              <a:off x="3182494" y="6039083"/>
              <a:ext cx="146623" cy="141640"/>
            </a:xfrm>
            <a:custGeom>
              <a:avLst/>
              <a:pathLst>
                <a:path w="146623" h="141640">
                  <a:moveTo>
                    <a:pt x="108221" y="141640"/>
                  </a:moveTo>
                  <a:lnTo>
                    <a:pt x="0" y="44550"/>
                  </a:lnTo>
                  <a:lnTo>
                    <a:pt x="41070" y="0"/>
                  </a:lnTo>
                  <a:lnTo>
                    <a:pt x="146623" y="999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9" name="pg1408"/>
            <p:cNvSpPr/>
            <p:nvPr/>
          </p:nvSpPr>
          <p:spPr>
            <a:xfrm>
              <a:off x="3142645" y="6083633"/>
              <a:ext cx="148070" cy="139770"/>
            </a:xfrm>
            <a:custGeom>
              <a:avLst/>
              <a:pathLst>
                <a:path w="148070" h="139770">
                  <a:moveTo>
                    <a:pt x="110811" y="139770"/>
                  </a:moveTo>
                  <a:lnTo>
                    <a:pt x="0" y="45646"/>
                  </a:lnTo>
                  <a:lnTo>
                    <a:pt x="39848" y="0"/>
                  </a:lnTo>
                  <a:lnTo>
                    <a:pt x="148070" y="970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0" name="pg1409"/>
            <p:cNvSpPr/>
            <p:nvPr/>
          </p:nvSpPr>
          <p:spPr>
            <a:xfrm>
              <a:off x="3104047" y="6129279"/>
              <a:ext cx="149409" cy="137797"/>
            </a:xfrm>
            <a:custGeom>
              <a:avLst/>
              <a:pathLst>
                <a:path w="149409" h="137797">
                  <a:moveTo>
                    <a:pt x="113319" y="137797"/>
                  </a:moveTo>
                  <a:lnTo>
                    <a:pt x="0" y="46708"/>
                  </a:lnTo>
                  <a:lnTo>
                    <a:pt x="38598" y="0"/>
                  </a:lnTo>
                  <a:lnTo>
                    <a:pt x="149409" y="941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1" name="pg1410"/>
            <p:cNvSpPr/>
            <p:nvPr/>
          </p:nvSpPr>
          <p:spPr>
            <a:xfrm>
              <a:off x="3066728" y="6175988"/>
              <a:ext cx="150638" cy="135723"/>
            </a:xfrm>
            <a:custGeom>
              <a:avLst/>
              <a:pathLst>
                <a:path w="150638" h="135723">
                  <a:moveTo>
                    <a:pt x="115744" y="135723"/>
                  </a:moveTo>
                  <a:lnTo>
                    <a:pt x="0" y="47736"/>
                  </a:lnTo>
                  <a:lnTo>
                    <a:pt x="37319" y="0"/>
                  </a:lnTo>
                  <a:lnTo>
                    <a:pt x="150638" y="910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2" name="pg1411"/>
            <p:cNvSpPr/>
            <p:nvPr/>
          </p:nvSpPr>
          <p:spPr>
            <a:xfrm>
              <a:off x="3030715" y="6223724"/>
              <a:ext cx="151757" cy="133549"/>
            </a:xfrm>
            <a:custGeom>
              <a:avLst/>
              <a:pathLst>
                <a:path w="151757" h="133549">
                  <a:moveTo>
                    <a:pt x="118084" y="133549"/>
                  </a:moveTo>
                  <a:lnTo>
                    <a:pt x="0" y="48729"/>
                  </a:lnTo>
                  <a:lnTo>
                    <a:pt x="36012" y="0"/>
                  </a:lnTo>
                  <a:lnTo>
                    <a:pt x="151757" y="879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3" name="pg1412"/>
            <p:cNvSpPr/>
            <p:nvPr/>
          </p:nvSpPr>
          <p:spPr>
            <a:xfrm>
              <a:off x="2996035" y="6272454"/>
              <a:ext cx="152764" cy="131278"/>
            </a:xfrm>
            <a:custGeom>
              <a:avLst/>
              <a:pathLst>
                <a:path w="152764" h="131278">
                  <a:moveTo>
                    <a:pt x="120338" y="131278"/>
                  </a:moveTo>
                  <a:lnTo>
                    <a:pt x="0" y="49687"/>
                  </a:lnTo>
                  <a:lnTo>
                    <a:pt x="34679" y="0"/>
                  </a:lnTo>
                  <a:lnTo>
                    <a:pt x="152764" y="848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4" name="pg1413"/>
            <p:cNvSpPr/>
            <p:nvPr/>
          </p:nvSpPr>
          <p:spPr>
            <a:xfrm>
              <a:off x="2962714" y="6322141"/>
              <a:ext cx="153659" cy="128910"/>
            </a:xfrm>
            <a:custGeom>
              <a:avLst/>
              <a:pathLst>
                <a:path w="153659" h="128910">
                  <a:moveTo>
                    <a:pt x="122503" y="128910"/>
                  </a:moveTo>
                  <a:lnTo>
                    <a:pt x="0" y="50607"/>
                  </a:lnTo>
                  <a:lnTo>
                    <a:pt x="33321" y="0"/>
                  </a:lnTo>
                  <a:lnTo>
                    <a:pt x="153659" y="815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5" name="pg1414"/>
            <p:cNvSpPr/>
            <p:nvPr/>
          </p:nvSpPr>
          <p:spPr>
            <a:xfrm>
              <a:off x="2930774" y="6372749"/>
              <a:ext cx="154442" cy="126448"/>
            </a:xfrm>
            <a:custGeom>
              <a:avLst/>
              <a:pathLst>
                <a:path w="154442" h="126448">
                  <a:moveTo>
                    <a:pt x="124578" y="126448"/>
                  </a:moveTo>
                  <a:lnTo>
                    <a:pt x="0" y="51491"/>
                  </a:lnTo>
                  <a:lnTo>
                    <a:pt x="31939" y="0"/>
                  </a:lnTo>
                  <a:lnTo>
                    <a:pt x="154442" y="783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6" name="pg1415"/>
            <p:cNvSpPr/>
            <p:nvPr/>
          </p:nvSpPr>
          <p:spPr>
            <a:xfrm>
              <a:off x="2900241" y="6424241"/>
              <a:ext cx="155111" cy="123893"/>
            </a:xfrm>
            <a:custGeom>
              <a:avLst/>
              <a:pathLst>
                <a:path w="155111" h="123893">
                  <a:moveTo>
                    <a:pt x="126563" y="123893"/>
                  </a:moveTo>
                  <a:lnTo>
                    <a:pt x="0" y="52337"/>
                  </a:lnTo>
                  <a:lnTo>
                    <a:pt x="30533" y="0"/>
                  </a:lnTo>
                  <a:lnTo>
                    <a:pt x="155111" y="749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7" name="pg1416"/>
            <p:cNvSpPr/>
            <p:nvPr/>
          </p:nvSpPr>
          <p:spPr>
            <a:xfrm>
              <a:off x="2871137" y="6476579"/>
              <a:ext cx="155667" cy="121247"/>
            </a:xfrm>
            <a:custGeom>
              <a:avLst/>
              <a:pathLst>
                <a:path w="155667" h="121247">
                  <a:moveTo>
                    <a:pt x="128454" y="121247"/>
                  </a:moveTo>
                  <a:lnTo>
                    <a:pt x="0" y="53145"/>
                  </a:lnTo>
                  <a:lnTo>
                    <a:pt x="29104" y="0"/>
                  </a:lnTo>
                  <a:lnTo>
                    <a:pt x="155667" y="715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8" name="pg1417"/>
            <p:cNvSpPr/>
            <p:nvPr/>
          </p:nvSpPr>
          <p:spPr>
            <a:xfrm>
              <a:off x="2843482" y="6529724"/>
              <a:ext cx="156109" cy="118512"/>
            </a:xfrm>
            <a:custGeom>
              <a:avLst/>
              <a:pathLst>
                <a:path w="156109" h="118512">
                  <a:moveTo>
                    <a:pt x="130251" y="118512"/>
                  </a:moveTo>
                  <a:lnTo>
                    <a:pt x="0" y="53914"/>
                  </a:lnTo>
                  <a:lnTo>
                    <a:pt x="27654" y="0"/>
                  </a:lnTo>
                  <a:lnTo>
                    <a:pt x="156109" y="681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9" name="pg1418"/>
            <p:cNvSpPr/>
            <p:nvPr/>
          </p:nvSpPr>
          <p:spPr>
            <a:xfrm>
              <a:off x="2817298" y="6583638"/>
              <a:ext cx="156436" cy="115691"/>
            </a:xfrm>
            <a:custGeom>
              <a:avLst/>
              <a:pathLst>
                <a:path w="156436" h="115691">
                  <a:moveTo>
                    <a:pt x="131952" y="115691"/>
                  </a:moveTo>
                  <a:lnTo>
                    <a:pt x="0" y="54643"/>
                  </a:lnTo>
                  <a:lnTo>
                    <a:pt x="26184" y="0"/>
                  </a:lnTo>
                  <a:lnTo>
                    <a:pt x="156436" y="64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0" name="pg1419"/>
            <p:cNvSpPr/>
            <p:nvPr/>
          </p:nvSpPr>
          <p:spPr>
            <a:xfrm>
              <a:off x="2792602" y="6638281"/>
              <a:ext cx="156648" cy="112784"/>
            </a:xfrm>
            <a:custGeom>
              <a:avLst/>
              <a:pathLst>
                <a:path w="156648" h="112784">
                  <a:moveTo>
                    <a:pt x="133557" y="112784"/>
                  </a:moveTo>
                  <a:lnTo>
                    <a:pt x="0" y="55332"/>
                  </a:lnTo>
                  <a:lnTo>
                    <a:pt x="24695" y="0"/>
                  </a:lnTo>
                  <a:lnTo>
                    <a:pt x="156648" y="6104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1" name="pg1420"/>
            <p:cNvSpPr/>
            <p:nvPr/>
          </p:nvSpPr>
          <p:spPr>
            <a:xfrm>
              <a:off x="2769414" y="6693613"/>
              <a:ext cx="156745" cy="109795"/>
            </a:xfrm>
            <a:custGeom>
              <a:avLst/>
              <a:pathLst>
                <a:path w="156745" h="109795">
                  <a:moveTo>
                    <a:pt x="135064" y="109795"/>
                  </a:moveTo>
                  <a:lnTo>
                    <a:pt x="0" y="55980"/>
                  </a:lnTo>
                  <a:lnTo>
                    <a:pt x="23187" y="0"/>
                  </a:lnTo>
                  <a:lnTo>
                    <a:pt x="156745" y="574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2" name="pg1421"/>
            <p:cNvSpPr/>
            <p:nvPr/>
          </p:nvSpPr>
          <p:spPr>
            <a:xfrm>
              <a:off x="2747751" y="6749594"/>
              <a:ext cx="156727" cy="106725"/>
            </a:xfrm>
            <a:custGeom>
              <a:avLst/>
              <a:pathLst>
                <a:path w="156727" h="106725">
                  <a:moveTo>
                    <a:pt x="136472" y="106725"/>
                  </a:moveTo>
                  <a:lnTo>
                    <a:pt x="0" y="56587"/>
                  </a:lnTo>
                  <a:lnTo>
                    <a:pt x="21663" y="0"/>
                  </a:lnTo>
                  <a:lnTo>
                    <a:pt x="156727" y="538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3" name="pg1422"/>
            <p:cNvSpPr/>
            <p:nvPr/>
          </p:nvSpPr>
          <p:spPr>
            <a:xfrm>
              <a:off x="2727628" y="6806182"/>
              <a:ext cx="156595" cy="103577"/>
            </a:xfrm>
            <a:custGeom>
              <a:avLst/>
              <a:pathLst>
                <a:path w="156595" h="103577">
                  <a:moveTo>
                    <a:pt x="137779" y="103577"/>
                  </a:moveTo>
                  <a:lnTo>
                    <a:pt x="0" y="57153"/>
                  </a:lnTo>
                  <a:lnTo>
                    <a:pt x="20123" y="0"/>
                  </a:lnTo>
                  <a:lnTo>
                    <a:pt x="156595" y="501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4" name="pg1423"/>
            <p:cNvSpPr/>
            <p:nvPr/>
          </p:nvSpPr>
          <p:spPr>
            <a:xfrm>
              <a:off x="2709059" y="6863336"/>
              <a:ext cx="156347" cy="100353"/>
            </a:xfrm>
            <a:custGeom>
              <a:avLst/>
              <a:pathLst>
                <a:path w="156347" h="100353">
                  <a:moveTo>
                    <a:pt x="138986" y="100353"/>
                  </a:moveTo>
                  <a:lnTo>
                    <a:pt x="0" y="57677"/>
                  </a:lnTo>
                  <a:lnTo>
                    <a:pt x="18568" y="0"/>
                  </a:lnTo>
                  <a:lnTo>
                    <a:pt x="156347" y="464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5" name="pg1424"/>
            <p:cNvSpPr/>
            <p:nvPr/>
          </p:nvSpPr>
          <p:spPr>
            <a:xfrm>
              <a:off x="2692060" y="6921014"/>
              <a:ext cx="155985" cy="97055"/>
            </a:xfrm>
            <a:custGeom>
              <a:avLst/>
              <a:pathLst>
                <a:path w="155985" h="97055">
                  <a:moveTo>
                    <a:pt x="140091" y="97055"/>
                  </a:moveTo>
                  <a:lnTo>
                    <a:pt x="0" y="58159"/>
                  </a:lnTo>
                  <a:lnTo>
                    <a:pt x="16999" y="0"/>
                  </a:lnTo>
                  <a:lnTo>
                    <a:pt x="155985" y="426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6" name="pg1425"/>
            <p:cNvSpPr/>
            <p:nvPr/>
          </p:nvSpPr>
          <p:spPr>
            <a:xfrm>
              <a:off x="2676642" y="6979173"/>
              <a:ext cx="155509" cy="93686"/>
            </a:xfrm>
            <a:custGeom>
              <a:avLst/>
              <a:pathLst>
                <a:path w="155509" h="93686">
                  <a:moveTo>
                    <a:pt x="141092" y="93686"/>
                  </a:moveTo>
                  <a:lnTo>
                    <a:pt x="0" y="58598"/>
                  </a:lnTo>
                  <a:lnTo>
                    <a:pt x="15418" y="0"/>
                  </a:lnTo>
                  <a:lnTo>
                    <a:pt x="155509" y="388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7" name="pg1426"/>
            <p:cNvSpPr/>
            <p:nvPr/>
          </p:nvSpPr>
          <p:spPr>
            <a:xfrm>
              <a:off x="2662816" y="7037772"/>
              <a:ext cx="154918" cy="90249"/>
            </a:xfrm>
            <a:custGeom>
              <a:avLst/>
              <a:pathLst>
                <a:path w="154918" h="90249">
                  <a:moveTo>
                    <a:pt x="141991" y="90249"/>
                  </a:moveTo>
                  <a:lnTo>
                    <a:pt x="0" y="58994"/>
                  </a:lnTo>
                  <a:lnTo>
                    <a:pt x="13825" y="0"/>
                  </a:lnTo>
                  <a:lnTo>
                    <a:pt x="154918" y="350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8" name="pg1427"/>
            <p:cNvSpPr/>
            <p:nvPr/>
          </p:nvSpPr>
          <p:spPr>
            <a:xfrm>
              <a:off x="2650593" y="7096766"/>
              <a:ext cx="154214" cy="86745"/>
            </a:xfrm>
            <a:custGeom>
              <a:avLst/>
              <a:pathLst>
                <a:path w="154214" h="86745">
                  <a:moveTo>
                    <a:pt x="142785" y="86745"/>
                  </a:moveTo>
                  <a:lnTo>
                    <a:pt x="0" y="59347"/>
                  </a:lnTo>
                  <a:lnTo>
                    <a:pt x="12223" y="0"/>
                  </a:lnTo>
                  <a:lnTo>
                    <a:pt x="154214" y="312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9" name="pg1428"/>
            <p:cNvSpPr/>
            <p:nvPr/>
          </p:nvSpPr>
          <p:spPr>
            <a:xfrm>
              <a:off x="2639981" y="7156113"/>
              <a:ext cx="153397" cy="83178"/>
            </a:xfrm>
            <a:custGeom>
              <a:avLst/>
              <a:pathLst>
                <a:path w="153397" h="83178">
                  <a:moveTo>
                    <a:pt x="143475" y="83178"/>
                  </a:moveTo>
                  <a:lnTo>
                    <a:pt x="0" y="59656"/>
                  </a:lnTo>
                  <a:lnTo>
                    <a:pt x="10611" y="0"/>
                  </a:lnTo>
                  <a:lnTo>
                    <a:pt x="153397" y="273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0" name="pg1429"/>
            <p:cNvSpPr/>
            <p:nvPr/>
          </p:nvSpPr>
          <p:spPr>
            <a:xfrm>
              <a:off x="2630989" y="7215770"/>
              <a:ext cx="152467" cy="79549"/>
            </a:xfrm>
            <a:custGeom>
              <a:avLst/>
              <a:pathLst>
                <a:path w="152467" h="79549">
                  <a:moveTo>
                    <a:pt x="144059" y="79549"/>
                  </a:moveTo>
                  <a:lnTo>
                    <a:pt x="0" y="59921"/>
                  </a:lnTo>
                  <a:lnTo>
                    <a:pt x="8992" y="0"/>
                  </a:lnTo>
                  <a:lnTo>
                    <a:pt x="152467" y="235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1" name="pg1430"/>
            <p:cNvSpPr/>
            <p:nvPr/>
          </p:nvSpPr>
          <p:spPr>
            <a:xfrm>
              <a:off x="2623623" y="7275692"/>
              <a:ext cx="151425" cy="75863"/>
            </a:xfrm>
            <a:custGeom>
              <a:avLst/>
              <a:pathLst>
                <a:path w="151425" h="75863">
                  <a:moveTo>
                    <a:pt x="144538" y="75863"/>
                  </a:moveTo>
                  <a:lnTo>
                    <a:pt x="0" y="60143"/>
                  </a:lnTo>
                  <a:lnTo>
                    <a:pt x="7366" y="0"/>
                  </a:lnTo>
                  <a:lnTo>
                    <a:pt x="151425" y="1962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2" name="pg1431"/>
            <p:cNvSpPr/>
            <p:nvPr/>
          </p:nvSpPr>
          <p:spPr>
            <a:xfrm>
              <a:off x="2617888" y="7335835"/>
              <a:ext cx="150273" cy="72120"/>
            </a:xfrm>
            <a:custGeom>
              <a:avLst/>
              <a:pathLst>
                <a:path w="150273" h="72120">
                  <a:moveTo>
                    <a:pt x="144910" y="72120"/>
                  </a:moveTo>
                  <a:lnTo>
                    <a:pt x="0" y="60320"/>
                  </a:lnTo>
                  <a:lnTo>
                    <a:pt x="5734" y="0"/>
                  </a:lnTo>
                  <a:lnTo>
                    <a:pt x="150273" y="157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3" name="pg1432"/>
            <p:cNvSpPr/>
            <p:nvPr/>
          </p:nvSpPr>
          <p:spPr>
            <a:xfrm>
              <a:off x="2613788" y="7396156"/>
              <a:ext cx="149010" cy="68325"/>
            </a:xfrm>
            <a:custGeom>
              <a:avLst/>
              <a:pathLst>
                <a:path w="149010" h="68325">
                  <a:moveTo>
                    <a:pt x="145177" y="68325"/>
                  </a:moveTo>
                  <a:lnTo>
                    <a:pt x="0" y="60454"/>
                  </a:lnTo>
                  <a:lnTo>
                    <a:pt x="4099" y="0"/>
                  </a:lnTo>
                  <a:lnTo>
                    <a:pt x="149010" y="1179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4" name="pg1433"/>
            <p:cNvSpPr/>
            <p:nvPr/>
          </p:nvSpPr>
          <p:spPr>
            <a:xfrm>
              <a:off x="2611327" y="7456610"/>
              <a:ext cx="147638" cy="64480"/>
            </a:xfrm>
            <a:custGeom>
              <a:avLst/>
              <a:pathLst>
                <a:path w="147638" h="64480">
                  <a:moveTo>
                    <a:pt x="145337" y="64480"/>
                  </a:moveTo>
                  <a:lnTo>
                    <a:pt x="0" y="60542"/>
                  </a:lnTo>
                  <a:lnTo>
                    <a:pt x="2460" y="0"/>
                  </a:lnTo>
                  <a:lnTo>
                    <a:pt x="147638" y="78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5" name="pg1434"/>
            <p:cNvSpPr/>
            <p:nvPr/>
          </p:nvSpPr>
          <p:spPr>
            <a:xfrm>
              <a:off x="2610507" y="7517153"/>
              <a:ext cx="146157" cy="60587"/>
            </a:xfrm>
            <a:custGeom>
              <a:avLst/>
              <a:pathLst>
                <a:path w="146157" h="60587">
                  <a:moveTo>
                    <a:pt x="145390" y="60587"/>
                  </a:moveTo>
                  <a:lnTo>
                    <a:pt x="0" y="60587"/>
                  </a:lnTo>
                  <a:lnTo>
                    <a:pt x="820" y="0"/>
                  </a:lnTo>
                  <a:lnTo>
                    <a:pt x="146157" y="39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6" name="pg1435"/>
            <p:cNvSpPr/>
            <p:nvPr/>
          </p:nvSpPr>
          <p:spPr>
            <a:xfrm>
              <a:off x="2610507" y="7577741"/>
              <a:ext cx="146157" cy="60587"/>
            </a:xfrm>
            <a:custGeom>
              <a:avLst/>
              <a:pathLst>
                <a:path w="146157" h="60587">
                  <a:moveTo>
                    <a:pt x="146157" y="56650"/>
                  </a:moveTo>
                  <a:lnTo>
                    <a:pt x="820" y="60587"/>
                  </a:lnTo>
                  <a:lnTo>
                    <a:pt x="0" y="0"/>
                  </a:lnTo>
                  <a:lnTo>
                    <a:pt x="14539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7" name="pg1436"/>
            <p:cNvSpPr/>
            <p:nvPr/>
          </p:nvSpPr>
          <p:spPr>
            <a:xfrm>
              <a:off x="2611327" y="7634391"/>
              <a:ext cx="147638" cy="64480"/>
            </a:xfrm>
            <a:custGeom>
              <a:avLst/>
              <a:pathLst>
                <a:path w="147638" h="64480">
                  <a:moveTo>
                    <a:pt x="147638" y="56608"/>
                  </a:moveTo>
                  <a:lnTo>
                    <a:pt x="2460" y="64480"/>
                  </a:lnTo>
                  <a:lnTo>
                    <a:pt x="0" y="3937"/>
                  </a:lnTo>
                  <a:lnTo>
                    <a:pt x="14533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8" name="pg1437"/>
            <p:cNvSpPr/>
            <p:nvPr/>
          </p:nvSpPr>
          <p:spPr>
            <a:xfrm>
              <a:off x="2613788" y="7691000"/>
              <a:ext cx="149010" cy="68325"/>
            </a:xfrm>
            <a:custGeom>
              <a:avLst/>
              <a:pathLst>
                <a:path w="149010" h="68325">
                  <a:moveTo>
                    <a:pt x="149010" y="56525"/>
                  </a:moveTo>
                  <a:lnTo>
                    <a:pt x="4099" y="68325"/>
                  </a:lnTo>
                  <a:lnTo>
                    <a:pt x="0" y="7871"/>
                  </a:lnTo>
                  <a:lnTo>
                    <a:pt x="14517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9" name="pg1438"/>
            <p:cNvSpPr/>
            <p:nvPr/>
          </p:nvSpPr>
          <p:spPr>
            <a:xfrm>
              <a:off x="2617888" y="7747525"/>
              <a:ext cx="150273" cy="72120"/>
            </a:xfrm>
            <a:custGeom>
              <a:avLst/>
              <a:pathLst>
                <a:path w="150273" h="72120">
                  <a:moveTo>
                    <a:pt x="150273" y="56401"/>
                  </a:moveTo>
                  <a:lnTo>
                    <a:pt x="5734" y="72120"/>
                  </a:lnTo>
                  <a:lnTo>
                    <a:pt x="0" y="11799"/>
                  </a:lnTo>
                  <a:lnTo>
                    <a:pt x="1449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0" name="pg1439"/>
            <p:cNvSpPr/>
            <p:nvPr/>
          </p:nvSpPr>
          <p:spPr>
            <a:xfrm>
              <a:off x="2623623" y="7803927"/>
              <a:ext cx="151425" cy="75863"/>
            </a:xfrm>
            <a:custGeom>
              <a:avLst/>
              <a:pathLst>
                <a:path w="151425" h="75863">
                  <a:moveTo>
                    <a:pt x="151425" y="56235"/>
                  </a:moveTo>
                  <a:lnTo>
                    <a:pt x="7366" y="75863"/>
                  </a:lnTo>
                  <a:lnTo>
                    <a:pt x="0" y="15719"/>
                  </a:lnTo>
                  <a:lnTo>
                    <a:pt x="14453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1" name="pg1440"/>
            <p:cNvSpPr/>
            <p:nvPr/>
          </p:nvSpPr>
          <p:spPr>
            <a:xfrm>
              <a:off x="2630989" y="7860162"/>
              <a:ext cx="152467" cy="79549"/>
            </a:xfrm>
            <a:custGeom>
              <a:avLst/>
              <a:pathLst>
                <a:path w="152467" h="79549">
                  <a:moveTo>
                    <a:pt x="152467" y="56028"/>
                  </a:moveTo>
                  <a:lnTo>
                    <a:pt x="8992" y="79549"/>
                  </a:lnTo>
                  <a:lnTo>
                    <a:pt x="0" y="19627"/>
                  </a:lnTo>
                  <a:lnTo>
                    <a:pt x="14405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2" name="pg1441"/>
            <p:cNvSpPr/>
            <p:nvPr/>
          </p:nvSpPr>
          <p:spPr>
            <a:xfrm>
              <a:off x="2639981" y="7916190"/>
              <a:ext cx="153397" cy="83178"/>
            </a:xfrm>
            <a:custGeom>
              <a:avLst/>
              <a:pathLst>
                <a:path w="153397" h="83178">
                  <a:moveTo>
                    <a:pt x="153397" y="55779"/>
                  </a:moveTo>
                  <a:lnTo>
                    <a:pt x="10611" y="83178"/>
                  </a:lnTo>
                  <a:lnTo>
                    <a:pt x="0" y="23521"/>
                  </a:lnTo>
                  <a:lnTo>
                    <a:pt x="14347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3" name="pg1442"/>
            <p:cNvSpPr/>
            <p:nvPr/>
          </p:nvSpPr>
          <p:spPr>
            <a:xfrm>
              <a:off x="2650593" y="7971970"/>
              <a:ext cx="154214" cy="86745"/>
            </a:xfrm>
            <a:custGeom>
              <a:avLst/>
              <a:pathLst>
                <a:path w="154214" h="86745">
                  <a:moveTo>
                    <a:pt x="154214" y="55490"/>
                  </a:moveTo>
                  <a:lnTo>
                    <a:pt x="12223" y="86745"/>
                  </a:lnTo>
                  <a:lnTo>
                    <a:pt x="0" y="27398"/>
                  </a:lnTo>
                  <a:lnTo>
                    <a:pt x="14278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4" name="pg1443"/>
            <p:cNvSpPr/>
            <p:nvPr/>
          </p:nvSpPr>
          <p:spPr>
            <a:xfrm>
              <a:off x="2662816" y="8027461"/>
              <a:ext cx="154918" cy="90249"/>
            </a:xfrm>
            <a:custGeom>
              <a:avLst/>
              <a:pathLst>
                <a:path w="154918" h="90249">
                  <a:moveTo>
                    <a:pt x="154918" y="55160"/>
                  </a:moveTo>
                  <a:lnTo>
                    <a:pt x="13825" y="90249"/>
                  </a:lnTo>
                  <a:lnTo>
                    <a:pt x="0" y="31254"/>
                  </a:lnTo>
                  <a:lnTo>
                    <a:pt x="14199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5" name="pg1444"/>
            <p:cNvSpPr/>
            <p:nvPr/>
          </p:nvSpPr>
          <p:spPr>
            <a:xfrm>
              <a:off x="2676642" y="8082622"/>
              <a:ext cx="155509" cy="93686"/>
            </a:xfrm>
            <a:custGeom>
              <a:avLst/>
              <a:pathLst>
                <a:path w="155509" h="93686">
                  <a:moveTo>
                    <a:pt x="155509" y="54790"/>
                  </a:moveTo>
                  <a:lnTo>
                    <a:pt x="15418" y="93686"/>
                  </a:lnTo>
                  <a:lnTo>
                    <a:pt x="0" y="35088"/>
                  </a:lnTo>
                  <a:lnTo>
                    <a:pt x="14109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6" name="pg1445"/>
            <p:cNvSpPr/>
            <p:nvPr/>
          </p:nvSpPr>
          <p:spPr>
            <a:xfrm>
              <a:off x="2692060" y="8137412"/>
              <a:ext cx="155985" cy="97055"/>
            </a:xfrm>
            <a:custGeom>
              <a:avLst/>
              <a:pathLst>
                <a:path w="155985" h="97055">
                  <a:moveTo>
                    <a:pt x="155985" y="54380"/>
                  </a:moveTo>
                  <a:lnTo>
                    <a:pt x="16999" y="97055"/>
                  </a:lnTo>
                  <a:lnTo>
                    <a:pt x="0" y="38896"/>
                  </a:lnTo>
                  <a:lnTo>
                    <a:pt x="14009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7" name="pg1446"/>
            <p:cNvSpPr/>
            <p:nvPr/>
          </p:nvSpPr>
          <p:spPr>
            <a:xfrm>
              <a:off x="2709059" y="8191792"/>
              <a:ext cx="156347" cy="100353"/>
            </a:xfrm>
            <a:custGeom>
              <a:avLst/>
              <a:pathLst>
                <a:path w="156347" h="100353">
                  <a:moveTo>
                    <a:pt x="156347" y="53929"/>
                  </a:moveTo>
                  <a:lnTo>
                    <a:pt x="18568" y="100353"/>
                  </a:lnTo>
                  <a:lnTo>
                    <a:pt x="0" y="42675"/>
                  </a:lnTo>
                  <a:lnTo>
                    <a:pt x="13898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8" name="pg1447"/>
            <p:cNvSpPr/>
            <p:nvPr/>
          </p:nvSpPr>
          <p:spPr>
            <a:xfrm>
              <a:off x="2727628" y="8245722"/>
              <a:ext cx="156595" cy="103577"/>
            </a:xfrm>
            <a:custGeom>
              <a:avLst/>
              <a:pathLst>
                <a:path w="156595" h="103577">
                  <a:moveTo>
                    <a:pt x="156595" y="53439"/>
                  </a:moveTo>
                  <a:lnTo>
                    <a:pt x="20123" y="103577"/>
                  </a:lnTo>
                  <a:lnTo>
                    <a:pt x="0" y="46423"/>
                  </a:lnTo>
                  <a:lnTo>
                    <a:pt x="13777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9" name="pg1448"/>
            <p:cNvSpPr/>
            <p:nvPr/>
          </p:nvSpPr>
          <p:spPr>
            <a:xfrm>
              <a:off x="2747751" y="8299162"/>
              <a:ext cx="156727" cy="106725"/>
            </a:xfrm>
            <a:custGeom>
              <a:avLst/>
              <a:pathLst>
                <a:path w="156727" h="106725">
                  <a:moveTo>
                    <a:pt x="156727" y="52910"/>
                  </a:moveTo>
                  <a:lnTo>
                    <a:pt x="21663" y="106725"/>
                  </a:lnTo>
                  <a:lnTo>
                    <a:pt x="0" y="50137"/>
                  </a:lnTo>
                  <a:lnTo>
                    <a:pt x="13647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0" name="pg1449"/>
            <p:cNvSpPr/>
            <p:nvPr/>
          </p:nvSpPr>
          <p:spPr>
            <a:xfrm>
              <a:off x="2769414" y="8352073"/>
              <a:ext cx="156745" cy="109795"/>
            </a:xfrm>
            <a:custGeom>
              <a:avLst/>
              <a:pathLst>
                <a:path w="156745" h="109795">
                  <a:moveTo>
                    <a:pt x="156745" y="52342"/>
                  </a:moveTo>
                  <a:lnTo>
                    <a:pt x="23187" y="109795"/>
                  </a:lnTo>
                  <a:lnTo>
                    <a:pt x="0" y="53814"/>
                  </a:lnTo>
                  <a:lnTo>
                    <a:pt x="13506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1" name="pg1450"/>
            <p:cNvSpPr/>
            <p:nvPr/>
          </p:nvSpPr>
          <p:spPr>
            <a:xfrm>
              <a:off x="2792602" y="8404416"/>
              <a:ext cx="156648" cy="112784"/>
            </a:xfrm>
            <a:custGeom>
              <a:avLst/>
              <a:pathLst>
                <a:path w="156648" h="112784">
                  <a:moveTo>
                    <a:pt x="156648" y="51736"/>
                  </a:moveTo>
                  <a:lnTo>
                    <a:pt x="24695" y="112784"/>
                  </a:lnTo>
                  <a:lnTo>
                    <a:pt x="0" y="57452"/>
                  </a:lnTo>
                  <a:lnTo>
                    <a:pt x="133557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2" name="pg1451"/>
            <p:cNvSpPr/>
            <p:nvPr/>
          </p:nvSpPr>
          <p:spPr>
            <a:xfrm>
              <a:off x="2817298" y="8456152"/>
              <a:ext cx="156436" cy="115691"/>
            </a:xfrm>
            <a:custGeom>
              <a:avLst/>
              <a:pathLst>
                <a:path w="156436" h="115691">
                  <a:moveTo>
                    <a:pt x="156436" y="51092"/>
                  </a:moveTo>
                  <a:lnTo>
                    <a:pt x="26184" y="115691"/>
                  </a:lnTo>
                  <a:lnTo>
                    <a:pt x="0" y="61047"/>
                  </a:lnTo>
                  <a:lnTo>
                    <a:pt x="13195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3" name="pg1452"/>
            <p:cNvSpPr/>
            <p:nvPr/>
          </p:nvSpPr>
          <p:spPr>
            <a:xfrm>
              <a:off x="2843482" y="8507245"/>
              <a:ext cx="156109" cy="118512"/>
            </a:xfrm>
            <a:custGeom>
              <a:avLst/>
              <a:pathLst>
                <a:path w="156109" h="118512">
                  <a:moveTo>
                    <a:pt x="156109" y="50410"/>
                  </a:moveTo>
                  <a:lnTo>
                    <a:pt x="27654" y="118512"/>
                  </a:lnTo>
                  <a:lnTo>
                    <a:pt x="0" y="64598"/>
                  </a:lnTo>
                  <a:lnTo>
                    <a:pt x="1302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4" name="pg1453"/>
            <p:cNvSpPr/>
            <p:nvPr/>
          </p:nvSpPr>
          <p:spPr>
            <a:xfrm>
              <a:off x="2871137" y="8557655"/>
              <a:ext cx="155667" cy="121247"/>
            </a:xfrm>
            <a:custGeom>
              <a:avLst/>
              <a:pathLst>
                <a:path w="155667" h="121247">
                  <a:moveTo>
                    <a:pt x="155667" y="49691"/>
                  </a:moveTo>
                  <a:lnTo>
                    <a:pt x="29104" y="121247"/>
                  </a:lnTo>
                  <a:lnTo>
                    <a:pt x="0" y="68102"/>
                  </a:lnTo>
                  <a:lnTo>
                    <a:pt x="12845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5" name="pg1454"/>
            <p:cNvSpPr/>
            <p:nvPr/>
          </p:nvSpPr>
          <p:spPr>
            <a:xfrm>
              <a:off x="2900241" y="8607347"/>
              <a:ext cx="155111" cy="123893"/>
            </a:xfrm>
            <a:custGeom>
              <a:avLst/>
              <a:pathLst>
                <a:path w="155111" h="123893">
                  <a:moveTo>
                    <a:pt x="155111" y="48936"/>
                  </a:moveTo>
                  <a:lnTo>
                    <a:pt x="30533" y="123893"/>
                  </a:lnTo>
                  <a:lnTo>
                    <a:pt x="0" y="71555"/>
                  </a:lnTo>
                  <a:lnTo>
                    <a:pt x="12656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6" name="pg1455"/>
            <p:cNvSpPr/>
            <p:nvPr/>
          </p:nvSpPr>
          <p:spPr>
            <a:xfrm>
              <a:off x="2930774" y="8656284"/>
              <a:ext cx="154442" cy="126448"/>
            </a:xfrm>
            <a:custGeom>
              <a:avLst/>
              <a:pathLst>
                <a:path w="154442" h="126448">
                  <a:moveTo>
                    <a:pt x="154442" y="48145"/>
                  </a:moveTo>
                  <a:lnTo>
                    <a:pt x="31939" y="126448"/>
                  </a:lnTo>
                  <a:lnTo>
                    <a:pt x="0" y="74956"/>
                  </a:lnTo>
                  <a:lnTo>
                    <a:pt x="12457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7" name="pg1456"/>
            <p:cNvSpPr/>
            <p:nvPr/>
          </p:nvSpPr>
          <p:spPr>
            <a:xfrm>
              <a:off x="2962714" y="8704430"/>
              <a:ext cx="153659" cy="128910"/>
            </a:xfrm>
            <a:custGeom>
              <a:avLst/>
              <a:pathLst>
                <a:path w="153659" h="128910">
                  <a:moveTo>
                    <a:pt x="153659" y="47319"/>
                  </a:moveTo>
                  <a:lnTo>
                    <a:pt x="33321" y="128910"/>
                  </a:lnTo>
                  <a:lnTo>
                    <a:pt x="0" y="78302"/>
                  </a:lnTo>
                  <a:lnTo>
                    <a:pt x="12250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8" name="pg1457"/>
            <p:cNvSpPr/>
            <p:nvPr/>
          </p:nvSpPr>
          <p:spPr>
            <a:xfrm>
              <a:off x="2996035" y="8751749"/>
              <a:ext cx="152764" cy="131278"/>
            </a:xfrm>
            <a:custGeom>
              <a:avLst/>
              <a:pathLst>
                <a:path w="152764" h="131278">
                  <a:moveTo>
                    <a:pt x="152764" y="46458"/>
                  </a:moveTo>
                  <a:lnTo>
                    <a:pt x="34679" y="131278"/>
                  </a:lnTo>
                  <a:lnTo>
                    <a:pt x="0" y="81591"/>
                  </a:lnTo>
                  <a:lnTo>
                    <a:pt x="12033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9" name="pg1458"/>
            <p:cNvSpPr/>
            <p:nvPr/>
          </p:nvSpPr>
          <p:spPr>
            <a:xfrm>
              <a:off x="3030715" y="8798207"/>
              <a:ext cx="151757" cy="133549"/>
            </a:xfrm>
            <a:custGeom>
              <a:avLst/>
              <a:pathLst>
                <a:path w="151757" h="133549">
                  <a:moveTo>
                    <a:pt x="151757" y="45563"/>
                  </a:moveTo>
                  <a:lnTo>
                    <a:pt x="36012" y="133549"/>
                  </a:lnTo>
                  <a:lnTo>
                    <a:pt x="0" y="84820"/>
                  </a:lnTo>
                  <a:lnTo>
                    <a:pt x="11808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0" name="pg1459"/>
            <p:cNvSpPr/>
            <p:nvPr/>
          </p:nvSpPr>
          <p:spPr>
            <a:xfrm>
              <a:off x="3066728" y="8843770"/>
              <a:ext cx="150638" cy="135723"/>
            </a:xfrm>
            <a:custGeom>
              <a:avLst/>
              <a:pathLst>
                <a:path w="150638" h="135723">
                  <a:moveTo>
                    <a:pt x="150638" y="44634"/>
                  </a:moveTo>
                  <a:lnTo>
                    <a:pt x="37319" y="135723"/>
                  </a:lnTo>
                  <a:lnTo>
                    <a:pt x="0" y="87986"/>
                  </a:lnTo>
                  <a:lnTo>
                    <a:pt x="11574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1" name="pg1460"/>
            <p:cNvSpPr/>
            <p:nvPr/>
          </p:nvSpPr>
          <p:spPr>
            <a:xfrm>
              <a:off x="3104047" y="8888405"/>
              <a:ext cx="149409" cy="137797"/>
            </a:xfrm>
            <a:custGeom>
              <a:avLst/>
              <a:pathLst>
                <a:path w="149409" h="137797">
                  <a:moveTo>
                    <a:pt x="149409" y="43673"/>
                  </a:moveTo>
                  <a:lnTo>
                    <a:pt x="38598" y="137797"/>
                  </a:lnTo>
                  <a:lnTo>
                    <a:pt x="0" y="91088"/>
                  </a:lnTo>
                  <a:lnTo>
                    <a:pt x="11331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2" name="pg1461"/>
            <p:cNvSpPr/>
            <p:nvPr/>
          </p:nvSpPr>
          <p:spPr>
            <a:xfrm>
              <a:off x="3142645" y="8932078"/>
              <a:ext cx="148070" cy="139770"/>
            </a:xfrm>
            <a:custGeom>
              <a:avLst/>
              <a:pathLst>
                <a:path w="148070" h="139770">
                  <a:moveTo>
                    <a:pt x="148070" y="42680"/>
                  </a:moveTo>
                  <a:lnTo>
                    <a:pt x="39848" y="139770"/>
                  </a:lnTo>
                  <a:lnTo>
                    <a:pt x="0" y="94123"/>
                  </a:lnTo>
                  <a:lnTo>
                    <a:pt x="11081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3" name="pg1462"/>
            <p:cNvSpPr/>
            <p:nvPr/>
          </p:nvSpPr>
          <p:spPr>
            <a:xfrm>
              <a:off x="3182494" y="8974759"/>
              <a:ext cx="146623" cy="141640"/>
            </a:xfrm>
            <a:custGeom>
              <a:avLst/>
              <a:pathLst>
                <a:path w="146623" h="141640">
                  <a:moveTo>
                    <a:pt x="146623" y="41655"/>
                  </a:moveTo>
                  <a:lnTo>
                    <a:pt x="41070" y="141640"/>
                  </a:lnTo>
                  <a:lnTo>
                    <a:pt x="0" y="97090"/>
                  </a:lnTo>
                  <a:lnTo>
                    <a:pt x="10822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4" name="pg1463"/>
            <p:cNvSpPr/>
            <p:nvPr/>
          </p:nvSpPr>
          <p:spPr>
            <a:xfrm>
              <a:off x="3223564" y="9016414"/>
              <a:ext cx="145068" cy="143406"/>
            </a:xfrm>
            <a:custGeom>
              <a:avLst/>
              <a:pathLst>
                <a:path w="145068" h="143406">
                  <a:moveTo>
                    <a:pt x="145068" y="40600"/>
                  </a:moveTo>
                  <a:lnTo>
                    <a:pt x="42261" y="143406"/>
                  </a:lnTo>
                  <a:lnTo>
                    <a:pt x="0" y="99985"/>
                  </a:lnTo>
                  <a:lnTo>
                    <a:pt x="105552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5" name="pg1464"/>
            <p:cNvSpPr/>
            <p:nvPr/>
          </p:nvSpPr>
          <p:spPr>
            <a:xfrm>
              <a:off x="3265826" y="9057014"/>
              <a:ext cx="143406" cy="145068"/>
            </a:xfrm>
            <a:custGeom>
              <a:avLst/>
              <a:pathLst>
                <a:path w="143406" h="145068">
                  <a:moveTo>
                    <a:pt x="143406" y="39515"/>
                  </a:moveTo>
                  <a:lnTo>
                    <a:pt x="43421" y="145068"/>
                  </a:lnTo>
                  <a:lnTo>
                    <a:pt x="0" y="102806"/>
                  </a:lnTo>
                  <a:lnTo>
                    <a:pt x="102806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6" name="pg1465"/>
            <p:cNvSpPr/>
            <p:nvPr/>
          </p:nvSpPr>
          <p:spPr>
            <a:xfrm>
              <a:off x="3309248" y="9096530"/>
              <a:ext cx="141640" cy="146623"/>
            </a:xfrm>
            <a:custGeom>
              <a:avLst/>
              <a:pathLst>
                <a:path w="141640" h="146623">
                  <a:moveTo>
                    <a:pt x="141640" y="38401"/>
                  </a:moveTo>
                  <a:lnTo>
                    <a:pt x="44550" y="146623"/>
                  </a:lnTo>
                  <a:lnTo>
                    <a:pt x="0" y="105552"/>
                  </a:lnTo>
                  <a:lnTo>
                    <a:pt x="99985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7" name="pg1466"/>
            <p:cNvSpPr/>
            <p:nvPr/>
          </p:nvSpPr>
          <p:spPr>
            <a:xfrm>
              <a:off x="3353798" y="9134931"/>
              <a:ext cx="139770" cy="148070"/>
            </a:xfrm>
            <a:custGeom>
              <a:avLst/>
              <a:pathLst>
                <a:path w="139770" h="148070">
                  <a:moveTo>
                    <a:pt x="139770" y="37259"/>
                  </a:moveTo>
                  <a:lnTo>
                    <a:pt x="45646" y="148070"/>
                  </a:lnTo>
                  <a:lnTo>
                    <a:pt x="0" y="108221"/>
                  </a:lnTo>
                  <a:lnTo>
                    <a:pt x="97090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8" name="pg1467"/>
            <p:cNvSpPr/>
            <p:nvPr/>
          </p:nvSpPr>
          <p:spPr>
            <a:xfrm>
              <a:off x="3399444" y="9172190"/>
              <a:ext cx="137797" cy="149409"/>
            </a:xfrm>
            <a:custGeom>
              <a:avLst/>
              <a:pathLst>
                <a:path w="137797" h="149409">
                  <a:moveTo>
                    <a:pt x="137797" y="36089"/>
                  </a:moveTo>
                  <a:lnTo>
                    <a:pt x="46708" y="149409"/>
                  </a:lnTo>
                  <a:lnTo>
                    <a:pt x="0" y="110811"/>
                  </a:lnTo>
                  <a:lnTo>
                    <a:pt x="94123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9" name="pg1468"/>
            <p:cNvSpPr/>
            <p:nvPr/>
          </p:nvSpPr>
          <p:spPr>
            <a:xfrm>
              <a:off x="3446153" y="9208280"/>
              <a:ext cx="135723" cy="150638"/>
            </a:xfrm>
            <a:custGeom>
              <a:avLst/>
              <a:pathLst>
                <a:path w="135723" h="150638">
                  <a:moveTo>
                    <a:pt x="135723" y="34894"/>
                  </a:moveTo>
                  <a:lnTo>
                    <a:pt x="47736" y="150638"/>
                  </a:lnTo>
                  <a:lnTo>
                    <a:pt x="0" y="113319"/>
                  </a:lnTo>
                  <a:lnTo>
                    <a:pt x="91088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0" name="pg1469"/>
            <p:cNvSpPr/>
            <p:nvPr/>
          </p:nvSpPr>
          <p:spPr>
            <a:xfrm>
              <a:off x="3493890" y="9243174"/>
              <a:ext cx="133549" cy="151757"/>
            </a:xfrm>
            <a:custGeom>
              <a:avLst/>
              <a:pathLst>
                <a:path w="133549" h="151757">
                  <a:moveTo>
                    <a:pt x="133549" y="33672"/>
                  </a:moveTo>
                  <a:lnTo>
                    <a:pt x="48729" y="151757"/>
                  </a:lnTo>
                  <a:lnTo>
                    <a:pt x="0" y="115744"/>
                  </a:lnTo>
                  <a:lnTo>
                    <a:pt x="87986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1" name="pg1470"/>
            <p:cNvSpPr/>
            <p:nvPr/>
          </p:nvSpPr>
          <p:spPr>
            <a:xfrm>
              <a:off x="3542619" y="9276847"/>
              <a:ext cx="131278" cy="152764"/>
            </a:xfrm>
            <a:custGeom>
              <a:avLst/>
              <a:pathLst>
                <a:path w="131278" h="152764">
                  <a:moveTo>
                    <a:pt x="131278" y="32426"/>
                  </a:moveTo>
                  <a:lnTo>
                    <a:pt x="49687" y="152764"/>
                  </a:lnTo>
                  <a:lnTo>
                    <a:pt x="0" y="118084"/>
                  </a:lnTo>
                  <a:lnTo>
                    <a:pt x="84820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2" name="pg1471"/>
            <p:cNvSpPr/>
            <p:nvPr/>
          </p:nvSpPr>
          <p:spPr>
            <a:xfrm>
              <a:off x="3592307" y="9309273"/>
              <a:ext cx="128910" cy="153659"/>
            </a:xfrm>
            <a:custGeom>
              <a:avLst/>
              <a:pathLst>
                <a:path w="128910" h="153659">
                  <a:moveTo>
                    <a:pt x="128910" y="31156"/>
                  </a:moveTo>
                  <a:lnTo>
                    <a:pt x="50607" y="153659"/>
                  </a:lnTo>
                  <a:lnTo>
                    <a:pt x="0" y="120338"/>
                  </a:lnTo>
                  <a:lnTo>
                    <a:pt x="8159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3" name="pg1472"/>
            <p:cNvSpPr/>
            <p:nvPr/>
          </p:nvSpPr>
          <p:spPr>
            <a:xfrm>
              <a:off x="3642915" y="9340430"/>
              <a:ext cx="126448" cy="154442"/>
            </a:xfrm>
            <a:custGeom>
              <a:avLst/>
              <a:pathLst>
                <a:path w="126448" h="154442">
                  <a:moveTo>
                    <a:pt x="126448" y="29863"/>
                  </a:moveTo>
                  <a:lnTo>
                    <a:pt x="51491" y="154442"/>
                  </a:lnTo>
                  <a:lnTo>
                    <a:pt x="0" y="122503"/>
                  </a:lnTo>
                  <a:lnTo>
                    <a:pt x="78302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4" name="pg1473"/>
            <p:cNvSpPr/>
            <p:nvPr/>
          </p:nvSpPr>
          <p:spPr>
            <a:xfrm>
              <a:off x="3694406" y="9370293"/>
              <a:ext cx="123893" cy="155111"/>
            </a:xfrm>
            <a:custGeom>
              <a:avLst/>
              <a:pathLst>
                <a:path w="123893" h="155111">
                  <a:moveTo>
                    <a:pt x="123893" y="28548"/>
                  </a:moveTo>
                  <a:lnTo>
                    <a:pt x="52337" y="155111"/>
                  </a:lnTo>
                  <a:lnTo>
                    <a:pt x="0" y="124578"/>
                  </a:lnTo>
                  <a:lnTo>
                    <a:pt x="74956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5" name="pg1474"/>
            <p:cNvSpPr/>
            <p:nvPr/>
          </p:nvSpPr>
          <p:spPr>
            <a:xfrm>
              <a:off x="3746744" y="9398842"/>
              <a:ext cx="121247" cy="155667"/>
            </a:xfrm>
            <a:custGeom>
              <a:avLst/>
              <a:pathLst>
                <a:path w="121247" h="155667">
                  <a:moveTo>
                    <a:pt x="121247" y="27213"/>
                  </a:moveTo>
                  <a:lnTo>
                    <a:pt x="53145" y="155667"/>
                  </a:lnTo>
                  <a:lnTo>
                    <a:pt x="0" y="126563"/>
                  </a:lnTo>
                  <a:lnTo>
                    <a:pt x="71555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6" name="pg1475"/>
            <p:cNvSpPr/>
            <p:nvPr/>
          </p:nvSpPr>
          <p:spPr>
            <a:xfrm>
              <a:off x="3799889" y="9426056"/>
              <a:ext cx="118512" cy="156109"/>
            </a:xfrm>
            <a:custGeom>
              <a:avLst/>
              <a:pathLst>
                <a:path w="118512" h="156109">
                  <a:moveTo>
                    <a:pt x="118512" y="25857"/>
                  </a:moveTo>
                  <a:lnTo>
                    <a:pt x="53914" y="156109"/>
                  </a:lnTo>
                  <a:lnTo>
                    <a:pt x="0" y="128454"/>
                  </a:lnTo>
                  <a:lnTo>
                    <a:pt x="68102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7" name="pg1476"/>
            <p:cNvSpPr/>
            <p:nvPr/>
          </p:nvSpPr>
          <p:spPr>
            <a:xfrm>
              <a:off x="3853803" y="9451913"/>
              <a:ext cx="115691" cy="156436"/>
            </a:xfrm>
            <a:custGeom>
              <a:avLst/>
              <a:pathLst>
                <a:path w="115691" h="156436">
                  <a:moveTo>
                    <a:pt x="115691" y="24483"/>
                  </a:moveTo>
                  <a:lnTo>
                    <a:pt x="54643" y="156436"/>
                  </a:lnTo>
                  <a:lnTo>
                    <a:pt x="0" y="130251"/>
                  </a:lnTo>
                  <a:lnTo>
                    <a:pt x="64598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8" name="pg1477"/>
            <p:cNvSpPr/>
            <p:nvPr/>
          </p:nvSpPr>
          <p:spPr>
            <a:xfrm>
              <a:off x="3908446" y="9476396"/>
              <a:ext cx="112784" cy="156648"/>
            </a:xfrm>
            <a:custGeom>
              <a:avLst/>
              <a:pathLst>
                <a:path w="112784" h="156648">
                  <a:moveTo>
                    <a:pt x="112784" y="23090"/>
                  </a:moveTo>
                  <a:lnTo>
                    <a:pt x="55332" y="156648"/>
                  </a:lnTo>
                  <a:lnTo>
                    <a:pt x="0" y="131952"/>
                  </a:lnTo>
                  <a:lnTo>
                    <a:pt x="61047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9" name="pg1478"/>
            <p:cNvSpPr/>
            <p:nvPr/>
          </p:nvSpPr>
          <p:spPr>
            <a:xfrm>
              <a:off x="3963779" y="9499487"/>
              <a:ext cx="109795" cy="156745"/>
            </a:xfrm>
            <a:custGeom>
              <a:avLst/>
              <a:pathLst>
                <a:path w="109795" h="156745">
                  <a:moveTo>
                    <a:pt x="109795" y="21681"/>
                  </a:moveTo>
                  <a:lnTo>
                    <a:pt x="55980" y="156745"/>
                  </a:lnTo>
                  <a:lnTo>
                    <a:pt x="0" y="133557"/>
                  </a:lnTo>
                  <a:lnTo>
                    <a:pt x="57452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0" name="pg1479"/>
            <p:cNvSpPr/>
            <p:nvPr/>
          </p:nvSpPr>
          <p:spPr>
            <a:xfrm>
              <a:off x="4019759" y="9521168"/>
              <a:ext cx="106725" cy="156727"/>
            </a:xfrm>
            <a:custGeom>
              <a:avLst/>
              <a:pathLst>
                <a:path w="106725" h="156727">
                  <a:moveTo>
                    <a:pt x="106725" y="20255"/>
                  </a:moveTo>
                  <a:lnTo>
                    <a:pt x="56587" y="156727"/>
                  </a:lnTo>
                  <a:lnTo>
                    <a:pt x="0" y="135064"/>
                  </a:lnTo>
                  <a:lnTo>
                    <a:pt x="53814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1" name="pg1480"/>
            <p:cNvSpPr/>
            <p:nvPr/>
          </p:nvSpPr>
          <p:spPr>
            <a:xfrm>
              <a:off x="4076347" y="9541424"/>
              <a:ext cx="103577" cy="156595"/>
            </a:xfrm>
            <a:custGeom>
              <a:avLst/>
              <a:pathLst>
                <a:path w="103577" h="156595">
                  <a:moveTo>
                    <a:pt x="103577" y="18815"/>
                  </a:moveTo>
                  <a:lnTo>
                    <a:pt x="57153" y="156595"/>
                  </a:lnTo>
                  <a:lnTo>
                    <a:pt x="0" y="136472"/>
                  </a:lnTo>
                  <a:lnTo>
                    <a:pt x="50137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2" name="pg1481"/>
            <p:cNvSpPr/>
            <p:nvPr/>
          </p:nvSpPr>
          <p:spPr>
            <a:xfrm>
              <a:off x="4133501" y="9560239"/>
              <a:ext cx="100353" cy="156347"/>
            </a:xfrm>
            <a:custGeom>
              <a:avLst/>
              <a:pathLst>
                <a:path w="100353" h="156347">
                  <a:moveTo>
                    <a:pt x="100353" y="17361"/>
                  </a:moveTo>
                  <a:lnTo>
                    <a:pt x="57677" y="156347"/>
                  </a:lnTo>
                  <a:lnTo>
                    <a:pt x="0" y="137779"/>
                  </a:lnTo>
                  <a:lnTo>
                    <a:pt x="46423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3" name="pg1482"/>
            <p:cNvSpPr/>
            <p:nvPr/>
          </p:nvSpPr>
          <p:spPr>
            <a:xfrm>
              <a:off x="4191179" y="9577601"/>
              <a:ext cx="97055" cy="155985"/>
            </a:xfrm>
            <a:custGeom>
              <a:avLst/>
              <a:pathLst>
                <a:path w="97055" h="155985">
                  <a:moveTo>
                    <a:pt x="97055" y="15894"/>
                  </a:moveTo>
                  <a:lnTo>
                    <a:pt x="58159" y="155985"/>
                  </a:lnTo>
                  <a:lnTo>
                    <a:pt x="0" y="138986"/>
                  </a:lnTo>
                  <a:lnTo>
                    <a:pt x="42675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4" name="pg1483"/>
            <p:cNvSpPr/>
            <p:nvPr/>
          </p:nvSpPr>
          <p:spPr>
            <a:xfrm>
              <a:off x="4249338" y="9593496"/>
              <a:ext cx="93686" cy="155509"/>
            </a:xfrm>
            <a:custGeom>
              <a:avLst/>
              <a:pathLst>
                <a:path w="93686" h="155509">
                  <a:moveTo>
                    <a:pt x="93686" y="14416"/>
                  </a:moveTo>
                  <a:lnTo>
                    <a:pt x="58598" y="155509"/>
                  </a:lnTo>
                  <a:lnTo>
                    <a:pt x="0" y="140091"/>
                  </a:lnTo>
                  <a:lnTo>
                    <a:pt x="38896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5" name="pg1484"/>
            <p:cNvSpPr/>
            <p:nvPr/>
          </p:nvSpPr>
          <p:spPr>
            <a:xfrm>
              <a:off x="4307937" y="9607912"/>
              <a:ext cx="90249" cy="154918"/>
            </a:xfrm>
            <a:custGeom>
              <a:avLst/>
              <a:pathLst>
                <a:path w="90249" h="154918">
                  <a:moveTo>
                    <a:pt x="90249" y="12927"/>
                  </a:moveTo>
                  <a:lnTo>
                    <a:pt x="58994" y="154918"/>
                  </a:lnTo>
                  <a:lnTo>
                    <a:pt x="0" y="141092"/>
                  </a:lnTo>
                  <a:lnTo>
                    <a:pt x="35088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6" name="pg1485"/>
            <p:cNvSpPr/>
            <p:nvPr/>
          </p:nvSpPr>
          <p:spPr>
            <a:xfrm>
              <a:off x="4366931" y="9620839"/>
              <a:ext cx="86745" cy="154214"/>
            </a:xfrm>
            <a:custGeom>
              <a:avLst/>
              <a:pathLst>
                <a:path w="86745" h="154214">
                  <a:moveTo>
                    <a:pt x="86745" y="11428"/>
                  </a:moveTo>
                  <a:lnTo>
                    <a:pt x="59347" y="154214"/>
                  </a:lnTo>
                  <a:lnTo>
                    <a:pt x="0" y="141991"/>
                  </a:lnTo>
                  <a:lnTo>
                    <a:pt x="31254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7" name="pg1486"/>
            <p:cNvSpPr/>
            <p:nvPr/>
          </p:nvSpPr>
          <p:spPr>
            <a:xfrm>
              <a:off x="4426279" y="9632268"/>
              <a:ext cx="83178" cy="153397"/>
            </a:xfrm>
            <a:custGeom>
              <a:avLst/>
              <a:pathLst>
                <a:path w="83178" h="153397">
                  <a:moveTo>
                    <a:pt x="83178" y="9922"/>
                  </a:moveTo>
                  <a:lnTo>
                    <a:pt x="59656" y="153397"/>
                  </a:lnTo>
                  <a:lnTo>
                    <a:pt x="0" y="142785"/>
                  </a:lnTo>
                  <a:lnTo>
                    <a:pt x="27398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8" name="pg1487"/>
            <p:cNvSpPr/>
            <p:nvPr/>
          </p:nvSpPr>
          <p:spPr>
            <a:xfrm>
              <a:off x="4485935" y="9642190"/>
              <a:ext cx="79549" cy="152467"/>
            </a:xfrm>
            <a:custGeom>
              <a:avLst/>
              <a:pathLst>
                <a:path w="79549" h="152467">
                  <a:moveTo>
                    <a:pt x="79549" y="8407"/>
                  </a:moveTo>
                  <a:lnTo>
                    <a:pt x="59921" y="152467"/>
                  </a:lnTo>
                  <a:lnTo>
                    <a:pt x="0" y="143475"/>
                  </a:lnTo>
                  <a:lnTo>
                    <a:pt x="2352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9" name="pg1488"/>
            <p:cNvSpPr/>
            <p:nvPr/>
          </p:nvSpPr>
          <p:spPr>
            <a:xfrm>
              <a:off x="4545857" y="9650598"/>
              <a:ext cx="75863" cy="151425"/>
            </a:xfrm>
            <a:custGeom>
              <a:avLst/>
              <a:pathLst>
                <a:path w="75863" h="151425">
                  <a:moveTo>
                    <a:pt x="75863" y="6887"/>
                  </a:moveTo>
                  <a:lnTo>
                    <a:pt x="60143" y="151425"/>
                  </a:lnTo>
                  <a:lnTo>
                    <a:pt x="0" y="144059"/>
                  </a:lnTo>
                  <a:lnTo>
                    <a:pt x="19627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0" name="pg1489"/>
            <p:cNvSpPr/>
            <p:nvPr/>
          </p:nvSpPr>
          <p:spPr>
            <a:xfrm>
              <a:off x="4606001" y="9657486"/>
              <a:ext cx="72120" cy="150273"/>
            </a:xfrm>
            <a:custGeom>
              <a:avLst/>
              <a:pathLst>
                <a:path w="72120" h="150273">
                  <a:moveTo>
                    <a:pt x="72120" y="5362"/>
                  </a:moveTo>
                  <a:lnTo>
                    <a:pt x="60320" y="150273"/>
                  </a:lnTo>
                  <a:lnTo>
                    <a:pt x="0" y="144538"/>
                  </a:lnTo>
                  <a:lnTo>
                    <a:pt x="15719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1" name="pg1490"/>
            <p:cNvSpPr/>
            <p:nvPr/>
          </p:nvSpPr>
          <p:spPr>
            <a:xfrm>
              <a:off x="4666322" y="9662848"/>
              <a:ext cx="68325" cy="149010"/>
            </a:xfrm>
            <a:custGeom>
              <a:avLst/>
              <a:pathLst>
                <a:path w="68325" h="149010">
                  <a:moveTo>
                    <a:pt x="68325" y="3833"/>
                  </a:moveTo>
                  <a:lnTo>
                    <a:pt x="60454" y="149010"/>
                  </a:lnTo>
                  <a:lnTo>
                    <a:pt x="0" y="144910"/>
                  </a:lnTo>
                  <a:lnTo>
                    <a:pt x="11799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2" name="pg1491"/>
            <p:cNvSpPr/>
            <p:nvPr/>
          </p:nvSpPr>
          <p:spPr>
            <a:xfrm>
              <a:off x="4726776" y="9666681"/>
              <a:ext cx="64480" cy="147638"/>
            </a:xfrm>
            <a:custGeom>
              <a:avLst/>
              <a:pathLst>
                <a:path w="64480" h="147638">
                  <a:moveTo>
                    <a:pt x="64480" y="2300"/>
                  </a:moveTo>
                  <a:lnTo>
                    <a:pt x="60542" y="147638"/>
                  </a:lnTo>
                  <a:lnTo>
                    <a:pt x="0" y="145177"/>
                  </a:lnTo>
                  <a:lnTo>
                    <a:pt x="787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3" name="pg1492"/>
            <p:cNvSpPr/>
            <p:nvPr/>
          </p:nvSpPr>
          <p:spPr>
            <a:xfrm>
              <a:off x="4787319" y="9668982"/>
              <a:ext cx="60587" cy="146157"/>
            </a:xfrm>
            <a:custGeom>
              <a:avLst/>
              <a:pathLst>
                <a:path w="60587" h="146157">
                  <a:moveTo>
                    <a:pt x="60587" y="767"/>
                  </a:moveTo>
                  <a:lnTo>
                    <a:pt x="60587" y="146157"/>
                  </a:lnTo>
                  <a:lnTo>
                    <a:pt x="0" y="145337"/>
                  </a:lnTo>
                  <a:lnTo>
                    <a:pt x="3937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4" name="pg1493"/>
            <p:cNvSpPr/>
            <p:nvPr/>
          </p:nvSpPr>
          <p:spPr>
            <a:xfrm>
              <a:off x="4847906" y="9668982"/>
              <a:ext cx="60587" cy="146157"/>
            </a:xfrm>
            <a:custGeom>
              <a:avLst/>
              <a:pathLst>
                <a:path w="60587" h="146157">
                  <a:moveTo>
                    <a:pt x="56650" y="0"/>
                  </a:moveTo>
                  <a:lnTo>
                    <a:pt x="60587" y="145337"/>
                  </a:lnTo>
                  <a:lnTo>
                    <a:pt x="0" y="146157"/>
                  </a:lnTo>
                  <a:lnTo>
                    <a:pt x="0" y="76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5" name="pg1494"/>
            <p:cNvSpPr/>
            <p:nvPr/>
          </p:nvSpPr>
          <p:spPr>
            <a:xfrm>
              <a:off x="4904556" y="9666681"/>
              <a:ext cx="64480" cy="147638"/>
            </a:xfrm>
            <a:custGeom>
              <a:avLst/>
              <a:pathLst>
                <a:path w="64480" h="147638">
                  <a:moveTo>
                    <a:pt x="56608" y="0"/>
                  </a:moveTo>
                  <a:lnTo>
                    <a:pt x="64480" y="145177"/>
                  </a:lnTo>
                  <a:lnTo>
                    <a:pt x="3937" y="147638"/>
                  </a:lnTo>
                  <a:lnTo>
                    <a:pt x="0" y="230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6" name="pg1495"/>
            <p:cNvSpPr/>
            <p:nvPr/>
          </p:nvSpPr>
          <p:spPr>
            <a:xfrm>
              <a:off x="4961165" y="9662848"/>
              <a:ext cx="68325" cy="149010"/>
            </a:xfrm>
            <a:custGeom>
              <a:avLst/>
              <a:pathLst>
                <a:path w="68325" h="149010">
                  <a:moveTo>
                    <a:pt x="56525" y="0"/>
                  </a:moveTo>
                  <a:lnTo>
                    <a:pt x="68325" y="144910"/>
                  </a:lnTo>
                  <a:lnTo>
                    <a:pt x="7871" y="149010"/>
                  </a:lnTo>
                  <a:lnTo>
                    <a:pt x="0" y="383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7" name="pg1496"/>
            <p:cNvSpPr/>
            <p:nvPr/>
          </p:nvSpPr>
          <p:spPr>
            <a:xfrm>
              <a:off x="5017691" y="9657486"/>
              <a:ext cx="72120" cy="150273"/>
            </a:xfrm>
            <a:custGeom>
              <a:avLst/>
              <a:pathLst>
                <a:path w="72120" h="150273">
                  <a:moveTo>
                    <a:pt x="56401" y="0"/>
                  </a:moveTo>
                  <a:lnTo>
                    <a:pt x="72120" y="144538"/>
                  </a:lnTo>
                  <a:lnTo>
                    <a:pt x="11799" y="150273"/>
                  </a:lnTo>
                  <a:lnTo>
                    <a:pt x="0" y="536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8" name="pg1497"/>
            <p:cNvSpPr/>
            <p:nvPr/>
          </p:nvSpPr>
          <p:spPr>
            <a:xfrm>
              <a:off x="5074092" y="9650598"/>
              <a:ext cx="75863" cy="151425"/>
            </a:xfrm>
            <a:custGeom>
              <a:avLst/>
              <a:pathLst>
                <a:path w="75863" h="151425">
                  <a:moveTo>
                    <a:pt x="56235" y="0"/>
                  </a:moveTo>
                  <a:lnTo>
                    <a:pt x="75863" y="144059"/>
                  </a:lnTo>
                  <a:lnTo>
                    <a:pt x="15719" y="151425"/>
                  </a:lnTo>
                  <a:lnTo>
                    <a:pt x="0" y="688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9" name="pg1498"/>
            <p:cNvSpPr/>
            <p:nvPr/>
          </p:nvSpPr>
          <p:spPr>
            <a:xfrm>
              <a:off x="5130327" y="9642190"/>
              <a:ext cx="79549" cy="152467"/>
            </a:xfrm>
            <a:custGeom>
              <a:avLst/>
              <a:pathLst>
                <a:path w="79549" h="152467">
                  <a:moveTo>
                    <a:pt x="56028" y="0"/>
                  </a:moveTo>
                  <a:lnTo>
                    <a:pt x="79549" y="143475"/>
                  </a:lnTo>
                  <a:lnTo>
                    <a:pt x="19627" y="152467"/>
                  </a:lnTo>
                  <a:lnTo>
                    <a:pt x="0" y="840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0" name="pg1499"/>
            <p:cNvSpPr/>
            <p:nvPr/>
          </p:nvSpPr>
          <p:spPr>
            <a:xfrm>
              <a:off x="5186355" y="9632268"/>
              <a:ext cx="83178" cy="153397"/>
            </a:xfrm>
            <a:custGeom>
              <a:avLst/>
              <a:pathLst>
                <a:path w="83178" h="153397">
                  <a:moveTo>
                    <a:pt x="55779" y="0"/>
                  </a:moveTo>
                  <a:lnTo>
                    <a:pt x="83178" y="142785"/>
                  </a:lnTo>
                  <a:lnTo>
                    <a:pt x="23521" y="153397"/>
                  </a:lnTo>
                  <a:lnTo>
                    <a:pt x="0" y="992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1" name="pg1500"/>
            <p:cNvSpPr/>
            <p:nvPr/>
          </p:nvSpPr>
          <p:spPr>
            <a:xfrm>
              <a:off x="5242135" y="9620839"/>
              <a:ext cx="86745" cy="154214"/>
            </a:xfrm>
            <a:custGeom>
              <a:avLst/>
              <a:pathLst>
                <a:path w="86745" h="154214">
                  <a:moveTo>
                    <a:pt x="55490" y="0"/>
                  </a:moveTo>
                  <a:lnTo>
                    <a:pt x="86745" y="141991"/>
                  </a:lnTo>
                  <a:lnTo>
                    <a:pt x="27398" y="154214"/>
                  </a:lnTo>
                  <a:lnTo>
                    <a:pt x="0" y="1142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2" name="pg1501"/>
            <p:cNvSpPr/>
            <p:nvPr/>
          </p:nvSpPr>
          <p:spPr>
            <a:xfrm>
              <a:off x="5297626" y="9607912"/>
              <a:ext cx="90249" cy="154918"/>
            </a:xfrm>
            <a:custGeom>
              <a:avLst/>
              <a:pathLst>
                <a:path w="90249" h="154918">
                  <a:moveTo>
                    <a:pt x="55160" y="0"/>
                  </a:moveTo>
                  <a:lnTo>
                    <a:pt x="90249" y="141092"/>
                  </a:lnTo>
                  <a:lnTo>
                    <a:pt x="31254" y="154918"/>
                  </a:lnTo>
                  <a:lnTo>
                    <a:pt x="0" y="1292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3" name="pg1502"/>
            <p:cNvSpPr/>
            <p:nvPr/>
          </p:nvSpPr>
          <p:spPr>
            <a:xfrm>
              <a:off x="5352787" y="9593496"/>
              <a:ext cx="93686" cy="155509"/>
            </a:xfrm>
            <a:custGeom>
              <a:avLst/>
              <a:pathLst>
                <a:path w="93686" h="155509">
                  <a:moveTo>
                    <a:pt x="54790" y="0"/>
                  </a:moveTo>
                  <a:lnTo>
                    <a:pt x="93686" y="140091"/>
                  </a:lnTo>
                  <a:lnTo>
                    <a:pt x="35088" y="155509"/>
                  </a:lnTo>
                  <a:lnTo>
                    <a:pt x="0" y="1441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4" name="pg1503"/>
            <p:cNvSpPr/>
            <p:nvPr/>
          </p:nvSpPr>
          <p:spPr>
            <a:xfrm>
              <a:off x="5407578" y="9577601"/>
              <a:ext cx="97055" cy="155985"/>
            </a:xfrm>
            <a:custGeom>
              <a:avLst/>
              <a:pathLst>
                <a:path w="97055" h="155985">
                  <a:moveTo>
                    <a:pt x="54380" y="0"/>
                  </a:moveTo>
                  <a:lnTo>
                    <a:pt x="97055" y="138986"/>
                  </a:lnTo>
                  <a:lnTo>
                    <a:pt x="38896" y="155985"/>
                  </a:lnTo>
                  <a:lnTo>
                    <a:pt x="0" y="158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5" name="pg1504"/>
            <p:cNvSpPr/>
            <p:nvPr/>
          </p:nvSpPr>
          <p:spPr>
            <a:xfrm>
              <a:off x="5461958" y="9560239"/>
              <a:ext cx="100353" cy="156347"/>
            </a:xfrm>
            <a:custGeom>
              <a:avLst/>
              <a:pathLst>
                <a:path w="100353" h="156347">
                  <a:moveTo>
                    <a:pt x="53929" y="0"/>
                  </a:moveTo>
                  <a:lnTo>
                    <a:pt x="100353" y="137779"/>
                  </a:lnTo>
                  <a:lnTo>
                    <a:pt x="42675" y="156347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6" name="pg1505"/>
            <p:cNvSpPr/>
            <p:nvPr/>
          </p:nvSpPr>
          <p:spPr>
            <a:xfrm>
              <a:off x="5515888" y="9541424"/>
              <a:ext cx="103577" cy="156595"/>
            </a:xfrm>
            <a:custGeom>
              <a:avLst/>
              <a:pathLst>
                <a:path w="103577" h="156595">
                  <a:moveTo>
                    <a:pt x="53439" y="0"/>
                  </a:moveTo>
                  <a:lnTo>
                    <a:pt x="103577" y="136472"/>
                  </a:lnTo>
                  <a:lnTo>
                    <a:pt x="46423" y="156595"/>
                  </a:lnTo>
                  <a:lnTo>
                    <a:pt x="0" y="188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7" name="pg1506"/>
            <p:cNvSpPr/>
            <p:nvPr/>
          </p:nvSpPr>
          <p:spPr>
            <a:xfrm>
              <a:off x="5569327" y="9521168"/>
              <a:ext cx="106725" cy="156727"/>
            </a:xfrm>
            <a:custGeom>
              <a:avLst/>
              <a:pathLst>
                <a:path w="106725" h="156727">
                  <a:moveTo>
                    <a:pt x="52910" y="0"/>
                  </a:moveTo>
                  <a:lnTo>
                    <a:pt x="106725" y="135064"/>
                  </a:lnTo>
                  <a:lnTo>
                    <a:pt x="50137" y="156727"/>
                  </a:lnTo>
                  <a:lnTo>
                    <a:pt x="0" y="202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8" name="pg1507"/>
            <p:cNvSpPr/>
            <p:nvPr/>
          </p:nvSpPr>
          <p:spPr>
            <a:xfrm>
              <a:off x="5622238" y="9499487"/>
              <a:ext cx="109795" cy="156745"/>
            </a:xfrm>
            <a:custGeom>
              <a:avLst/>
              <a:pathLst>
                <a:path w="109795" h="156745">
                  <a:moveTo>
                    <a:pt x="52342" y="0"/>
                  </a:moveTo>
                  <a:lnTo>
                    <a:pt x="109795" y="133557"/>
                  </a:lnTo>
                  <a:lnTo>
                    <a:pt x="53814" y="156745"/>
                  </a:lnTo>
                  <a:lnTo>
                    <a:pt x="0" y="216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9" name="pg1508"/>
            <p:cNvSpPr/>
            <p:nvPr/>
          </p:nvSpPr>
          <p:spPr>
            <a:xfrm>
              <a:off x="5674581" y="9476396"/>
              <a:ext cx="112784" cy="156648"/>
            </a:xfrm>
            <a:custGeom>
              <a:avLst/>
              <a:pathLst>
                <a:path w="112784" h="156648">
                  <a:moveTo>
                    <a:pt x="51736" y="0"/>
                  </a:moveTo>
                  <a:lnTo>
                    <a:pt x="112784" y="131952"/>
                  </a:lnTo>
                  <a:lnTo>
                    <a:pt x="57452" y="156648"/>
                  </a:lnTo>
                  <a:lnTo>
                    <a:pt x="0" y="230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0" name="pg1509"/>
            <p:cNvSpPr/>
            <p:nvPr/>
          </p:nvSpPr>
          <p:spPr>
            <a:xfrm>
              <a:off x="5726318" y="9451913"/>
              <a:ext cx="115691" cy="156436"/>
            </a:xfrm>
            <a:custGeom>
              <a:avLst/>
              <a:pathLst>
                <a:path w="115691" h="156436">
                  <a:moveTo>
                    <a:pt x="51092" y="0"/>
                  </a:moveTo>
                  <a:lnTo>
                    <a:pt x="115691" y="130251"/>
                  </a:lnTo>
                  <a:lnTo>
                    <a:pt x="61047" y="156436"/>
                  </a:lnTo>
                  <a:lnTo>
                    <a:pt x="0" y="244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1" name="pg1510"/>
            <p:cNvSpPr/>
            <p:nvPr/>
          </p:nvSpPr>
          <p:spPr>
            <a:xfrm>
              <a:off x="5777410" y="9426056"/>
              <a:ext cx="118512" cy="156109"/>
            </a:xfrm>
            <a:custGeom>
              <a:avLst/>
              <a:pathLst>
                <a:path w="118512" h="156109">
                  <a:moveTo>
                    <a:pt x="50410" y="0"/>
                  </a:moveTo>
                  <a:lnTo>
                    <a:pt x="118512" y="128454"/>
                  </a:lnTo>
                  <a:lnTo>
                    <a:pt x="64598" y="156109"/>
                  </a:lnTo>
                  <a:lnTo>
                    <a:pt x="0" y="258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2" name="pg1511"/>
            <p:cNvSpPr/>
            <p:nvPr/>
          </p:nvSpPr>
          <p:spPr>
            <a:xfrm>
              <a:off x="5827821" y="9398842"/>
              <a:ext cx="121247" cy="155667"/>
            </a:xfrm>
            <a:custGeom>
              <a:avLst/>
              <a:pathLst>
                <a:path w="121247" h="155667">
                  <a:moveTo>
                    <a:pt x="49691" y="0"/>
                  </a:moveTo>
                  <a:lnTo>
                    <a:pt x="121247" y="126563"/>
                  </a:lnTo>
                  <a:lnTo>
                    <a:pt x="68102" y="155667"/>
                  </a:lnTo>
                  <a:lnTo>
                    <a:pt x="0" y="2721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3" name="pg1512"/>
            <p:cNvSpPr/>
            <p:nvPr/>
          </p:nvSpPr>
          <p:spPr>
            <a:xfrm>
              <a:off x="5877512" y="9370293"/>
              <a:ext cx="123893" cy="155111"/>
            </a:xfrm>
            <a:custGeom>
              <a:avLst/>
              <a:pathLst>
                <a:path w="123893" h="155111">
                  <a:moveTo>
                    <a:pt x="48936" y="0"/>
                  </a:moveTo>
                  <a:lnTo>
                    <a:pt x="123893" y="124578"/>
                  </a:lnTo>
                  <a:lnTo>
                    <a:pt x="71555" y="155111"/>
                  </a:lnTo>
                  <a:lnTo>
                    <a:pt x="0" y="285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4" name="pg1513"/>
            <p:cNvSpPr/>
            <p:nvPr/>
          </p:nvSpPr>
          <p:spPr>
            <a:xfrm>
              <a:off x="5926449" y="9340430"/>
              <a:ext cx="126448" cy="154442"/>
            </a:xfrm>
            <a:custGeom>
              <a:avLst/>
              <a:pathLst>
                <a:path w="126448" h="154442">
                  <a:moveTo>
                    <a:pt x="48145" y="0"/>
                  </a:moveTo>
                  <a:lnTo>
                    <a:pt x="126448" y="122503"/>
                  </a:lnTo>
                  <a:lnTo>
                    <a:pt x="74956" y="154442"/>
                  </a:lnTo>
                  <a:lnTo>
                    <a:pt x="0" y="298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5" name="pg1514"/>
            <p:cNvSpPr/>
            <p:nvPr/>
          </p:nvSpPr>
          <p:spPr>
            <a:xfrm>
              <a:off x="5974595" y="9309273"/>
              <a:ext cx="128910" cy="153659"/>
            </a:xfrm>
            <a:custGeom>
              <a:avLst/>
              <a:pathLst>
                <a:path w="128910" h="153659">
                  <a:moveTo>
                    <a:pt x="47319" y="0"/>
                  </a:moveTo>
                  <a:lnTo>
                    <a:pt x="128910" y="120338"/>
                  </a:lnTo>
                  <a:lnTo>
                    <a:pt x="78302" y="153659"/>
                  </a:lnTo>
                  <a:lnTo>
                    <a:pt x="0" y="311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6" name="pg1515"/>
            <p:cNvSpPr/>
            <p:nvPr/>
          </p:nvSpPr>
          <p:spPr>
            <a:xfrm>
              <a:off x="6021914" y="9276847"/>
              <a:ext cx="131278" cy="152764"/>
            </a:xfrm>
            <a:custGeom>
              <a:avLst/>
              <a:pathLst>
                <a:path w="131278" h="152764">
                  <a:moveTo>
                    <a:pt x="46458" y="0"/>
                  </a:moveTo>
                  <a:lnTo>
                    <a:pt x="131278" y="118084"/>
                  </a:lnTo>
                  <a:lnTo>
                    <a:pt x="81591" y="152764"/>
                  </a:lnTo>
                  <a:lnTo>
                    <a:pt x="0" y="324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7" name="pg1516"/>
            <p:cNvSpPr/>
            <p:nvPr/>
          </p:nvSpPr>
          <p:spPr>
            <a:xfrm>
              <a:off x="6068373" y="9243174"/>
              <a:ext cx="133549" cy="151757"/>
            </a:xfrm>
            <a:custGeom>
              <a:avLst/>
              <a:pathLst>
                <a:path w="133549" h="151757">
                  <a:moveTo>
                    <a:pt x="45563" y="0"/>
                  </a:moveTo>
                  <a:lnTo>
                    <a:pt x="133549" y="115744"/>
                  </a:lnTo>
                  <a:lnTo>
                    <a:pt x="84820" y="151757"/>
                  </a:lnTo>
                  <a:lnTo>
                    <a:pt x="0" y="3367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8" name="pg1517"/>
            <p:cNvSpPr/>
            <p:nvPr/>
          </p:nvSpPr>
          <p:spPr>
            <a:xfrm>
              <a:off x="6113936" y="9208280"/>
              <a:ext cx="135723" cy="150638"/>
            </a:xfrm>
            <a:custGeom>
              <a:avLst/>
              <a:pathLst>
                <a:path w="135723" h="150638">
                  <a:moveTo>
                    <a:pt x="44634" y="0"/>
                  </a:moveTo>
                  <a:lnTo>
                    <a:pt x="135723" y="113319"/>
                  </a:lnTo>
                  <a:lnTo>
                    <a:pt x="87986" y="150638"/>
                  </a:lnTo>
                  <a:lnTo>
                    <a:pt x="0" y="3489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9" name="pg1518"/>
            <p:cNvSpPr/>
            <p:nvPr/>
          </p:nvSpPr>
          <p:spPr>
            <a:xfrm>
              <a:off x="6158570" y="9172190"/>
              <a:ext cx="137797" cy="149409"/>
            </a:xfrm>
            <a:custGeom>
              <a:avLst/>
              <a:pathLst>
                <a:path w="137797" h="149409">
                  <a:moveTo>
                    <a:pt x="43673" y="0"/>
                  </a:moveTo>
                  <a:lnTo>
                    <a:pt x="137797" y="110811"/>
                  </a:lnTo>
                  <a:lnTo>
                    <a:pt x="91088" y="149409"/>
                  </a:lnTo>
                  <a:lnTo>
                    <a:pt x="0" y="3608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0" name="pg1519"/>
            <p:cNvSpPr/>
            <p:nvPr/>
          </p:nvSpPr>
          <p:spPr>
            <a:xfrm>
              <a:off x="6202244" y="9134931"/>
              <a:ext cx="139770" cy="148070"/>
            </a:xfrm>
            <a:custGeom>
              <a:avLst/>
              <a:pathLst>
                <a:path w="139770" h="148070">
                  <a:moveTo>
                    <a:pt x="42680" y="0"/>
                  </a:moveTo>
                  <a:lnTo>
                    <a:pt x="139770" y="108221"/>
                  </a:lnTo>
                  <a:lnTo>
                    <a:pt x="94123" y="148070"/>
                  </a:lnTo>
                  <a:lnTo>
                    <a:pt x="0" y="372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1" name="pg1520"/>
            <p:cNvSpPr/>
            <p:nvPr/>
          </p:nvSpPr>
          <p:spPr>
            <a:xfrm>
              <a:off x="6244924" y="9096530"/>
              <a:ext cx="141640" cy="146623"/>
            </a:xfrm>
            <a:custGeom>
              <a:avLst/>
              <a:pathLst>
                <a:path w="141640" h="146623">
                  <a:moveTo>
                    <a:pt x="41655" y="0"/>
                  </a:moveTo>
                  <a:lnTo>
                    <a:pt x="141640" y="105552"/>
                  </a:lnTo>
                  <a:lnTo>
                    <a:pt x="97090" y="146623"/>
                  </a:lnTo>
                  <a:lnTo>
                    <a:pt x="0" y="384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2" name="pg1521"/>
            <p:cNvSpPr/>
            <p:nvPr/>
          </p:nvSpPr>
          <p:spPr>
            <a:xfrm>
              <a:off x="6286579" y="9057014"/>
              <a:ext cx="143406" cy="145068"/>
            </a:xfrm>
            <a:custGeom>
              <a:avLst/>
              <a:pathLst>
                <a:path w="143406" h="145068">
                  <a:moveTo>
                    <a:pt x="40600" y="0"/>
                  </a:moveTo>
                  <a:lnTo>
                    <a:pt x="143406" y="102806"/>
                  </a:lnTo>
                  <a:lnTo>
                    <a:pt x="99985" y="145068"/>
                  </a:lnTo>
                  <a:lnTo>
                    <a:pt x="0" y="395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3" name="pg1522"/>
            <p:cNvSpPr/>
            <p:nvPr/>
          </p:nvSpPr>
          <p:spPr>
            <a:xfrm>
              <a:off x="6327180" y="9016414"/>
              <a:ext cx="145068" cy="143406"/>
            </a:xfrm>
            <a:custGeom>
              <a:avLst/>
              <a:pathLst>
                <a:path w="145068" h="143406">
                  <a:moveTo>
                    <a:pt x="39515" y="0"/>
                  </a:moveTo>
                  <a:lnTo>
                    <a:pt x="145068" y="99985"/>
                  </a:lnTo>
                  <a:lnTo>
                    <a:pt x="102806" y="143406"/>
                  </a:lnTo>
                  <a:lnTo>
                    <a:pt x="0" y="406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4" name="pg1523"/>
            <p:cNvSpPr/>
            <p:nvPr/>
          </p:nvSpPr>
          <p:spPr>
            <a:xfrm>
              <a:off x="6366695" y="8974759"/>
              <a:ext cx="146623" cy="141640"/>
            </a:xfrm>
            <a:custGeom>
              <a:avLst/>
              <a:pathLst>
                <a:path w="146623" h="141640">
                  <a:moveTo>
                    <a:pt x="38401" y="0"/>
                  </a:moveTo>
                  <a:lnTo>
                    <a:pt x="146623" y="97090"/>
                  </a:lnTo>
                  <a:lnTo>
                    <a:pt x="105552" y="141640"/>
                  </a:lnTo>
                  <a:lnTo>
                    <a:pt x="0" y="416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5" name="pg1524"/>
            <p:cNvSpPr/>
            <p:nvPr/>
          </p:nvSpPr>
          <p:spPr>
            <a:xfrm>
              <a:off x="6405096" y="8932078"/>
              <a:ext cx="148070" cy="139770"/>
            </a:xfrm>
            <a:custGeom>
              <a:avLst/>
              <a:pathLst>
                <a:path w="148070" h="139770">
                  <a:moveTo>
                    <a:pt x="37259" y="0"/>
                  </a:moveTo>
                  <a:lnTo>
                    <a:pt x="148070" y="94123"/>
                  </a:lnTo>
                  <a:lnTo>
                    <a:pt x="108221" y="139770"/>
                  </a:lnTo>
                  <a:lnTo>
                    <a:pt x="0" y="426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6" name="pg1525"/>
            <p:cNvSpPr/>
            <p:nvPr/>
          </p:nvSpPr>
          <p:spPr>
            <a:xfrm>
              <a:off x="6442356" y="8888405"/>
              <a:ext cx="149409" cy="137797"/>
            </a:xfrm>
            <a:custGeom>
              <a:avLst/>
              <a:pathLst>
                <a:path w="149409" h="137797">
                  <a:moveTo>
                    <a:pt x="36089" y="0"/>
                  </a:moveTo>
                  <a:lnTo>
                    <a:pt x="149409" y="91088"/>
                  </a:lnTo>
                  <a:lnTo>
                    <a:pt x="110811" y="137797"/>
                  </a:lnTo>
                  <a:lnTo>
                    <a:pt x="0" y="4367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7" name="pg1526"/>
            <p:cNvSpPr/>
            <p:nvPr/>
          </p:nvSpPr>
          <p:spPr>
            <a:xfrm>
              <a:off x="6478446" y="8843770"/>
              <a:ext cx="150638" cy="135723"/>
            </a:xfrm>
            <a:custGeom>
              <a:avLst/>
              <a:pathLst>
                <a:path w="150638" h="135723">
                  <a:moveTo>
                    <a:pt x="34894" y="0"/>
                  </a:moveTo>
                  <a:lnTo>
                    <a:pt x="150638" y="87986"/>
                  </a:lnTo>
                  <a:lnTo>
                    <a:pt x="113319" y="135723"/>
                  </a:lnTo>
                  <a:lnTo>
                    <a:pt x="0" y="446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8" name="pg1527"/>
            <p:cNvSpPr/>
            <p:nvPr/>
          </p:nvSpPr>
          <p:spPr>
            <a:xfrm>
              <a:off x="6513340" y="8798207"/>
              <a:ext cx="151757" cy="133549"/>
            </a:xfrm>
            <a:custGeom>
              <a:avLst/>
              <a:pathLst>
                <a:path w="151757" h="133549">
                  <a:moveTo>
                    <a:pt x="33672" y="0"/>
                  </a:moveTo>
                  <a:lnTo>
                    <a:pt x="151757" y="84820"/>
                  </a:lnTo>
                  <a:lnTo>
                    <a:pt x="115744" y="133549"/>
                  </a:lnTo>
                  <a:lnTo>
                    <a:pt x="0" y="455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9" name="pg1528"/>
            <p:cNvSpPr/>
            <p:nvPr/>
          </p:nvSpPr>
          <p:spPr>
            <a:xfrm>
              <a:off x="6547012" y="8751749"/>
              <a:ext cx="152764" cy="131278"/>
            </a:xfrm>
            <a:custGeom>
              <a:avLst/>
              <a:pathLst>
                <a:path w="152764" h="131278">
                  <a:moveTo>
                    <a:pt x="32426" y="0"/>
                  </a:moveTo>
                  <a:lnTo>
                    <a:pt x="152764" y="81591"/>
                  </a:lnTo>
                  <a:lnTo>
                    <a:pt x="118084" y="131278"/>
                  </a:lnTo>
                  <a:lnTo>
                    <a:pt x="0" y="464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0" name="pg1529"/>
            <p:cNvSpPr/>
            <p:nvPr/>
          </p:nvSpPr>
          <p:spPr>
            <a:xfrm>
              <a:off x="6579439" y="8704430"/>
              <a:ext cx="153659" cy="128910"/>
            </a:xfrm>
            <a:custGeom>
              <a:avLst/>
              <a:pathLst>
                <a:path w="153659" h="128910">
                  <a:moveTo>
                    <a:pt x="31156" y="0"/>
                  </a:moveTo>
                  <a:lnTo>
                    <a:pt x="153659" y="78302"/>
                  </a:lnTo>
                  <a:lnTo>
                    <a:pt x="120338" y="128910"/>
                  </a:lnTo>
                  <a:lnTo>
                    <a:pt x="0" y="473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1" name="pg1530"/>
            <p:cNvSpPr/>
            <p:nvPr/>
          </p:nvSpPr>
          <p:spPr>
            <a:xfrm>
              <a:off x="6610595" y="8656284"/>
              <a:ext cx="154442" cy="126448"/>
            </a:xfrm>
            <a:custGeom>
              <a:avLst/>
              <a:pathLst>
                <a:path w="154442" h="126448">
                  <a:moveTo>
                    <a:pt x="29863" y="0"/>
                  </a:moveTo>
                  <a:lnTo>
                    <a:pt x="154442" y="74956"/>
                  </a:lnTo>
                  <a:lnTo>
                    <a:pt x="122503" y="126448"/>
                  </a:lnTo>
                  <a:lnTo>
                    <a:pt x="0" y="481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2" name="pg1531"/>
            <p:cNvSpPr/>
            <p:nvPr/>
          </p:nvSpPr>
          <p:spPr>
            <a:xfrm>
              <a:off x="6640459" y="8607347"/>
              <a:ext cx="155111" cy="123893"/>
            </a:xfrm>
            <a:custGeom>
              <a:avLst/>
              <a:pathLst>
                <a:path w="155111" h="123893">
                  <a:moveTo>
                    <a:pt x="28548" y="0"/>
                  </a:moveTo>
                  <a:lnTo>
                    <a:pt x="155111" y="71555"/>
                  </a:lnTo>
                  <a:lnTo>
                    <a:pt x="124578" y="123893"/>
                  </a:lnTo>
                  <a:lnTo>
                    <a:pt x="0" y="489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3" name="pg1532"/>
            <p:cNvSpPr/>
            <p:nvPr/>
          </p:nvSpPr>
          <p:spPr>
            <a:xfrm>
              <a:off x="6669008" y="8557655"/>
              <a:ext cx="155667" cy="121247"/>
            </a:xfrm>
            <a:custGeom>
              <a:avLst/>
              <a:pathLst>
                <a:path w="155667" h="121247">
                  <a:moveTo>
                    <a:pt x="27213" y="0"/>
                  </a:moveTo>
                  <a:lnTo>
                    <a:pt x="155667" y="68102"/>
                  </a:lnTo>
                  <a:lnTo>
                    <a:pt x="126563" y="121247"/>
                  </a:lnTo>
                  <a:lnTo>
                    <a:pt x="0" y="496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4" name="pg1533"/>
            <p:cNvSpPr/>
            <p:nvPr/>
          </p:nvSpPr>
          <p:spPr>
            <a:xfrm>
              <a:off x="6696221" y="8507245"/>
              <a:ext cx="156109" cy="118512"/>
            </a:xfrm>
            <a:custGeom>
              <a:avLst/>
              <a:pathLst>
                <a:path w="156109" h="118512">
                  <a:moveTo>
                    <a:pt x="25857" y="0"/>
                  </a:moveTo>
                  <a:lnTo>
                    <a:pt x="156109" y="64598"/>
                  </a:lnTo>
                  <a:lnTo>
                    <a:pt x="128454" y="118512"/>
                  </a:lnTo>
                  <a:lnTo>
                    <a:pt x="0" y="504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5" name="pg1534"/>
            <p:cNvSpPr/>
            <p:nvPr/>
          </p:nvSpPr>
          <p:spPr>
            <a:xfrm>
              <a:off x="6722079" y="8456152"/>
              <a:ext cx="156436" cy="115691"/>
            </a:xfrm>
            <a:custGeom>
              <a:avLst/>
              <a:pathLst>
                <a:path w="156436" h="115691">
                  <a:moveTo>
                    <a:pt x="24483" y="0"/>
                  </a:moveTo>
                  <a:lnTo>
                    <a:pt x="156436" y="61047"/>
                  </a:lnTo>
                  <a:lnTo>
                    <a:pt x="130251" y="115691"/>
                  </a:lnTo>
                  <a:lnTo>
                    <a:pt x="0" y="510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6" name="pg1535"/>
            <p:cNvSpPr/>
            <p:nvPr/>
          </p:nvSpPr>
          <p:spPr>
            <a:xfrm>
              <a:off x="6746562" y="8404416"/>
              <a:ext cx="156648" cy="112784"/>
            </a:xfrm>
            <a:custGeom>
              <a:avLst/>
              <a:pathLst>
                <a:path w="156648" h="112784">
                  <a:moveTo>
                    <a:pt x="23090" y="0"/>
                  </a:moveTo>
                  <a:lnTo>
                    <a:pt x="156648" y="57452"/>
                  </a:lnTo>
                  <a:lnTo>
                    <a:pt x="131952" y="112784"/>
                  </a:lnTo>
                  <a:lnTo>
                    <a:pt x="0" y="517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7" name="pg1536"/>
            <p:cNvSpPr/>
            <p:nvPr/>
          </p:nvSpPr>
          <p:spPr>
            <a:xfrm>
              <a:off x="6769652" y="8352073"/>
              <a:ext cx="156745" cy="109795"/>
            </a:xfrm>
            <a:custGeom>
              <a:avLst/>
              <a:pathLst>
                <a:path w="156745" h="109795">
                  <a:moveTo>
                    <a:pt x="21681" y="0"/>
                  </a:moveTo>
                  <a:lnTo>
                    <a:pt x="156745" y="53814"/>
                  </a:lnTo>
                  <a:lnTo>
                    <a:pt x="133557" y="109795"/>
                  </a:lnTo>
                  <a:lnTo>
                    <a:pt x="0" y="5234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8" name="pg1537"/>
            <p:cNvSpPr/>
            <p:nvPr/>
          </p:nvSpPr>
          <p:spPr>
            <a:xfrm>
              <a:off x="6791333" y="8299162"/>
              <a:ext cx="156727" cy="106725"/>
            </a:xfrm>
            <a:custGeom>
              <a:avLst/>
              <a:pathLst>
                <a:path w="156727" h="106725">
                  <a:moveTo>
                    <a:pt x="20255" y="0"/>
                  </a:moveTo>
                  <a:lnTo>
                    <a:pt x="156727" y="50137"/>
                  </a:lnTo>
                  <a:lnTo>
                    <a:pt x="135064" y="106725"/>
                  </a:lnTo>
                  <a:lnTo>
                    <a:pt x="0" y="529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9" name="pg1538"/>
            <p:cNvSpPr/>
            <p:nvPr/>
          </p:nvSpPr>
          <p:spPr>
            <a:xfrm>
              <a:off x="6811589" y="8245722"/>
              <a:ext cx="156595" cy="103577"/>
            </a:xfrm>
            <a:custGeom>
              <a:avLst/>
              <a:pathLst>
                <a:path w="156595" h="103577">
                  <a:moveTo>
                    <a:pt x="18815" y="0"/>
                  </a:moveTo>
                  <a:lnTo>
                    <a:pt x="156595" y="46423"/>
                  </a:lnTo>
                  <a:lnTo>
                    <a:pt x="136472" y="103577"/>
                  </a:lnTo>
                  <a:lnTo>
                    <a:pt x="0" y="534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0" name="pg1539"/>
            <p:cNvSpPr/>
            <p:nvPr/>
          </p:nvSpPr>
          <p:spPr>
            <a:xfrm>
              <a:off x="6830405" y="8191792"/>
              <a:ext cx="156347" cy="100353"/>
            </a:xfrm>
            <a:custGeom>
              <a:avLst/>
              <a:pathLst>
                <a:path w="156347" h="100353">
                  <a:moveTo>
                    <a:pt x="17361" y="0"/>
                  </a:moveTo>
                  <a:lnTo>
                    <a:pt x="156347" y="42675"/>
                  </a:lnTo>
                  <a:lnTo>
                    <a:pt x="137779" y="100353"/>
                  </a:lnTo>
                  <a:lnTo>
                    <a:pt x="0" y="5392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1" name="pg1540"/>
            <p:cNvSpPr/>
            <p:nvPr/>
          </p:nvSpPr>
          <p:spPr>
            <a:xfrm>
              <a:off x="6847766" y="8137412"/>
              <a:ext cx="155985" cy="97055"/>
            </a:xfrm>
            <a:custGeom>
              <a:avLst/>
              <a:pathLst>
                <a:path w="155985" h="97055">
                  <a:moveTo>
                    <a:pt x="15894" y="0"/>
                  </a:moveTo>
                  <a:lnTo>
                    <a:pt x="155985" y="38896"/>
                  </a:lnTo>
                  <a:lnTo>
                    <a:pt x="138986" y="97055"/>
                  </a:lnTo>
                  <a:lnTo>
                    <a:pt x="0" y="543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2" name="pg1541"/>
            <p:cNvSpPr/>
            <p:nvPr/>
          </p:nvSpPr>
          <p:spPr>
            <a:xfrm>
              <a:off x="6863661" y="8082622"/>
              <a:ext cx="155509" cy="93686"/>
            </a:xfrm>
            <a:custGeom>
              <a:avLst/>
              <a:pathLst>
                <a:path w="155509" h="93686">
                  <a:moveTo>
                    <a:pt x="14416" y="0"/>
                  </a:moveTo>
                  <a:lnTo>
                    <a:pt x="155509" y="35088"/>
                  </a:lnTo>
                  <a:lnTo>
                    <a:pt x="140091" y="93686"/>
                  </a:lnTo>
                  <a:lnTo>
                    <a:pt x="0" y="547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3" name="pg1542"/>
            <p:cNvSpPr/>
            <p:nvPr/>
          </p:nvSpPr>
          <p:spPr>
            <a:xfrm>
              <a:off x="6878077" y="8027461"/>
              <a:ext cx="154918" cy="90249"/>
            </a:xfrm>
            <a:custGeom>
              <a:avLst/>
              <a:pathLst>
                <a:path w="154918" h="90249">
                  <a:moveTo>
                    <a:pt x="12927" y="0"/>
                  </a:moveTo>
                  <a:lnTo>
                    <a:pt x="154918" y="31254"/>
                  </a:lnTo>
                  <a:lnTo>
                    <a:pt x="141092" y="90249"/>
                  </a:lnTo>
                  <a:lnTo>
                    <a:pt x="0" y="551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4" name="pg1543"/>
            <p:cNvSpPr/>
            <p:nvPr/>
          </p:nvSpPr>
          <p:spPr>
            <a:xfrm>
              <a:off x="6891005" y="7971970"/>
              <a:ext cx="154214" cy="86745"/>
            </a:xfrm>
            <a:custGeom>
              <a:avLst/>
              <a:pathLst>
                <a:path w="154214" h="86745">
                  <a:moveTo>
                    <a:pt x="11428" y="0"/>
                  </a:moveTo>
                  <a:lnTo>
                    <a:pt x="154214" y="27398"/>
                  </a:lnTo>
                  <a:lnTo>
                    <a:pt x="141991" y="86745"/>
                  </a:lnTo>
                  <a:lnTo>
                    <a:pt x="0" y="554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5" name="pg1544"/>
            <p:cNvSpPr/>
            <p:nvPr/>
          </p:nvSpPr>
          <p:spPr>
            <a:xfrm>
              <a:off x="6902434" y="7916190"/>
              <a:ext cx="153397" cy="83178"/>
            </a:xfrm>
            <a:custGeom>
              <a:avLst/>
              <a:pathLst>
                <a:path w="153397" h="83178">
                  <a:moveTo>
                    <a:pt x="9922" y="0"/>
                  </a:moveTo>
                  <a:lnTo>
                    <a:pt x="153397" y="23521"/>
                  </a:lnTo>
                  <a:lnTo>
                    <a:pt x="142785" y="83178"/>
                  </a:lnTo>
                  <a:lnTo>
                    <a:pt x="0" y="557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6" name="pg1545"/>
            <p:cNvSpPr/>
            <p:nvPr/>
          </p:nvSpPr>
          <p:spPr>
            <a:xfrm>
              <a:off x="6912356" y="7860162"/>
              <a:ext cx="152467" cy="79549"/>
            </a:xfrm>
            <a:custGeom>
              <a:avLst/>
              <a:pathLst>
                <a:path w="152467" h="79549">
                  <a:moveTo>
                    <a:pt x="8407" y="0"/>
                  </a:moveTo>
                  <a:lnTo>
                    <a:pt x="152467" y="19627"/>
                  </a:lnTo>
                  <a:lnTo>
                    <a:pt x="143475" y="79549"/>
                  </a:lnTo>
                  <a:lnTo>
                    <a:pt x="0" y="560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7" name="pg1546"/>
            <p:cNvSpPr/>
            <p:nvPr/>
          </p:nvSpPr>
          <p:spPr>
            <a:xfrm>
              <a:off x="6920764" y="7803927"/>
              <a:ext cx="151425" cy="75863"/>
            </a:xfrm>
            <a:custGeom>
              <a:avLst/>
              <a:pathLst>
                <a:path w="151425" h="75863">
                  <a:moveTo>
                    <a:pt x="6887" y="0"/>
                  </a:moveTo>
                  <a:lnTo>
                    <a:pt x="151425" y="15719"/>
                  </a:lnTo>
                  <a:lnTo>
                    <a:pt x="144059" y="75863"/>
                  </a:lnTo>
                  <a:lnTo>
                    <a:pt x="0" y="562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8" name="pg1547"/>
            <p:cNvSpPr/>
            <p:nvPr/>
          </p:nvSpPr>
          <p:spPr>
            <a:xfrm>
              <a:off x="6927651" y="7747525"/>
              <a:ext cx="150273" cy="72120"/>
            </a:xfrm>
            <a:custGeom>
              <a:avLst/>
              <a:pathLst>
                <a:path w="150273" h="72120">
                  <a:moveTo>
                    <a:pt x="5362" y="0"/>
                  </a:moveTo>
                  <a:lnTo>
                    <a:pt x="150273" y="11799"/>
                  </a:lnTo>
                  <a:lnTo>
                    <a:pt x="144538" y="72120"/>
                  </a:lnTo>
                  <a:lnTo>
                    <a:pt x="0" y="564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9" name="pg1548"/>
            <p:cNvSpPr/>
            <p:nvPr/>
          </p:nvSpPr>
          <p:spPr>
            <a:xfrm>
              <a:off x="6933014" y="7691000"/>
              <a:ext cx="149010" cy="68325"/>
            </a:xfrm>
            <a:custGeom>
              <a:avLst/>
              <a:pathLst>
                <a:path w="149010" h="68325">
                  <a:moveTo>
                    <a:pt x="3833" y="0"/>
                  </a:moveTo>
                  <a:lnTo>
                    <a:pt x="149010" y="7871"/>
                  </a:lnTo>
                  <a:lnTo>
                    <a:pt x="144910" y="68325"/>
                  </a:lnTo>
                  <a:lnTo>
                    <a:pt x="0" y="565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0" name="pg1549"/>
            <p:cNvSpPr/>
            <p:nvPr/>
          </p:nvSpPr>
          <p:spPr>
            <a:xfrm>
              <a:off x="6936847" y="7634391"/>
              <a:ext cx="147638" cy="64480"/>
            </a:xfrm>
            <a:custGeom>
              <a:avLst/>
              <a:pathLst>
                <a:path w="147638" h="64480">
                  <a:moveTo>
                    <a:pt x="2300" y="0"/>
                  </a:moveTo>
                  <a:lnTo>
                    <a:pt x="147638" y="3937"/>
                  </a:lnTo>
                  <a:lnTo>
                    <a:pt x="145177" y="64480"/>
                  </a:lnTo>
                  <a:lnTo>
                    <a:pt x="0" y="566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1" name="pg1550"/>
            <p:cNvSpPr/>
            <p:nvPr/>
          </p:nvSpPr>
          <p:spPr>
            <a:xfrm>
              <a:off x="6939148" y="7577741"/>
              <a:ext cx="146157" cy="60587"/>
            </a:xfrm>
            <a:custGeom>
              <a:avLst/>
              <a:pathLst>
                <a:path w="146157" h="60587">
                  <a:moveTo>
                    <a:pt x="767" y="0"/>
                  </a:moveTo>
                  <a:lnTo>
                    <a:pt x="146157" y="0"/>
                  </a:lnTo>
                  <a:lnTo>
                    <a:pt x="145337" y="60587"/>
                  </a:lnTo>
                  <a:lnTo>
                    <a:pt x="0" y="566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2" name="pg1551"/>
            <p:cNvSpPr/>
            <p:nvPr/>
          </p:nvSpPr>
          <p:spPr>
            <a:xfrm>
              <a:off x="7084485" y="7513216"/>
              <a:ext cx="146211" cy="64524"/>
            </a:xfrm>
            <a:custGeom>
              <a:avLst/>
              <a:pathLst>
                <a:path w="146211" h="64524">
                  <a:moveTo>
                    <a:pt x="0" y="3937"/>
                  </a:moveTo>
                  <a:lnTo>
                    <a:pt x="145337" y="0"/>
                  </a:lnTo>
                  <a:lnTo>
                    <a:pt x="146211" y="64524"/>
                  </a:lnTo>
                  <a:lnTo>
                    <a:pt x="820" y="645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3" name="pg1552"/>
            <p:cNvSpPr/>
            <p:nvPr/>
          </p:nvSpPr>
          <p:spPr>
            <a:xfrm>
              <a:off x="7082024" y="7448739"/>
              <a:ext cx="147798" cy="68414"/>
            </a:xfrm>
            <a:custGeom>
              <a:avLst/>
              <a:pathLst>
                <a:path w="147798" h="68414">
                  <a:moveTo>
                    <a:pt x="0" y="7871"/>
                  </a:moveTo>
                  <a:lnTo>
                    <a:pt x="145177" y="0"/>
                  </a:lnTo>
                  <a:lnTo>
                    <a:pt x="147798" y="64477"/>
                  </a:lnTo>
                  <a:lnTo>
                    <a:pt x="2460" y="684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4" name="pg1553"/>
            <p:cNvSpPr/>
            <p:nvPr/>
          </p:nvSpPr>
          <p:spPr>
            <a:xfrm>
              <a:off x="7077924" y="7384357"/>
              <a:ext cx="149276" cy="72253"/>
            </a:xfrm>
            <a:custGeom>
              <a:avLst/>
              <a:pathLst>
                <a:path w="149276" h="72253">
                  <a:moveTo>
                    <a:pt x="0" y="11799"/>
                  </a:moveTo>
                  <a:lnTo>
                    <a:pt x="144910" y="0"/>
                  </a:lnTo>
                  <a:lnTo>
                    <a:pt x="149276" y="64382"/>
                  </a:lnTo>
                  <a:lnTo>
                    <a:pt x="4099" y="72253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5" name="pg1554"/>
            <p:cNvSpPr/>
            <p:nvPr/>
          </p:nvSpPr>
          <p:spPr>
            <a:xfrm>
              <a:off x="7072190" y="7320116"/>
              <a:ext cx="150645" cy="76040"/>
            </a:xfrm>
            <a:custGeom>
              <a:avLst/>
              <a:pathLst>
                <a:path w="150645" h="76040">
                  <a:moveTo>
                    <a:pt x="0" y="15719"/>
                  </a:moveTo>
                  <a:lnTo>
                    <a:pt x="144538" y="0"/>
                  </a:lnTo>
                  <a:lnTo>
                    <a:pt x="150645" y="64240"/>
                  </a:lnTo>
                  <a:lnTo>
                    <a:pt x="5734" y="7604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6" name="pg1555"/>
            <p:cNvSpPr/>
            <p:nvPr/>
          </p:nvSpPr>
          <p:spPr>
            <a:xfrm>
              <a:off x="7064823" y="7256064"/>
              <a:ext cx="151904" cy="79771"/>
            </a:xfrm>
            <a:custGeom>
              <a:avLst/>
              <a:pathLst>
                <a:path w="151904" h="79771">
                  <a:moveTo>
                    <a:pt x="0" y="19627"/>
                  </a:moveTo>
                  <a:lnTo>
                    <a:pt x="144059" y="0"/>
                  </a:lnTo>
                  <a:lnTo>
                    <a:pt x="151904" y="64051"/>
                  </a:lnTo>
                  <a:lnTo>
                    <a:pt x="7366" y="7977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7" name="pg1556"/>
            <p:cNvSpPr/>
            <p:nvPr/>
          </p:nvSpPr>
          <p:spPr>
            <a:xfrm>
              <a:off x="7055831" y="7192248"/>
              <a:ext cx="153051" cy="83443"/>
            </a:xfrm>
            <a:custGeom>
              <a:avLst/>
              <a:pathLst>
                <a:path w="153051" h="83443">
                  <a:moveTo>
                    <a:pt x="0" y="23521"/>
                  </a:moveTo>
                  <a:lnTo>
                    <a:pt x="143475" y="0"/>
                  </a:lnTo>
                  <a:lnTo>
                    <a:pt x="153051" y="63815"/>
                  </a:lnTo>
                  <a:lnTo>
                    <a:pt x="8992" y="834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8" name="pg1557"/>
            <p:cNvSpPr/>
            <p:nvPr/>
          </p:nvSpPr>
          <p:spPr>
            <a:xfrm>
              <a:off x="7045219" y="7128715"/>
              <a:ext cx="154086" cy="87054"/>
            </a:xfrm>
            <a:custGeom>
              <a:avLst/>
              <a:pathLst>
                <a:path w="154086" h="87054">
                  <a:moveTo>
                    <a:pt x="0" y="27398"/>
                  </a:moveTo>
                  <a:lnTo>
                    <a:pt x="142785" y="0"/>
                  </a:lnTo>
                  <a:lnTo>
                    <a:pt x="154086" y="63533"/>
                  </a:lnTo>
                  <a:lnTo>
                    <a:pt x="10611" y="870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9" name="pg1558"/>
            <p:cNvSpPr/>
            <p:nvPr/>
          </p:nvSpPr>
          <p:spPr>
            <a:xfrm>
              <a:off x="7032996" y="7065511"/>
              <a:ext cx="155008" cy="90601"/>
            </a:xfrm>
            <a:custGeom>
              <a:avLst/>
              <a:pathLst>
                <a:path w="155008" h="90601">
                  <a:moveTo>
                    <a:pt x="0" y="31254"/>
                  </a:moveTo>
                  <a:lnTo>
                    <a:pt x="141991" y="0"/>
                  </a:lnTo>
                  <a:lnTo>
                    <a:pt x="155008" y="63203"/>
                  </a:lnTo>
                  <a:lnTo>
                    <a:pt x="12223" y="906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0" name="pg1559"/>
            <p:cNvSpPr/>
            <p:nvPr/>
          </p:nvSpPr>
          <p:spPr>
            <a:xfrm>
              <a:off x="7019170" y="7002683"/>
              <a:ext cx="155817" cy="94082"/>
            </a:xfrm>
            <a:custGeom>
              <a:avLst/>
              <a:pathLst>
                <a:path w="155817" h="94082">
                  <a:moveTo>
                    <a:pt x="0" y="35088"/>
                  </a:moveTo>
                  <a:lnTo>
                    <a:pt x="141092" y="0"/>
                  </a:lnTo>
                  <a:lnTo>
                    <a:pt x="155817" y="62828"/>
                  </a:lnTo>
                  <a:lnTo>
                    <a:pt x="13825" y="940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1" name="pg1560"/>
            <p:cNvSpPr/>
            <p:nvPr/>
          </p:nvSpPr>
          <p:spPr>
            <a:xfrm>
              <a:off x="7003752" y="6940277"/>
              <a:ext cx="156511" cy="97494"/>
            </a:xfrm>
            <a:custGeom>
              <a:avLst/>
              <a:pathLst>
                <a:path w="156511" h="97494">
                  <a:moveTo>
                    <a:pt x="0" y="38896"/>
                  </a:moveTo>
                  <a:lnTo>
                    <a:pt x="140091" y="0"/>
                  </a:lnTo>
                  <a:lnTo>
                    <a:pt x="156511" y="62406"/>
                  </a:lnTo>
                  <a:lnTo>
                    <a:pt x="15418" y="974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2" name="pg1561"/>
            <p:cNvSpPr/>
            <p:nvPr/>
          </p:nvSpPr>
          <p:spPr>
            <a:xfrm>
              <a:off x="6986753" y="6878338"/>
              <a:ext cx="157090" cy="100834"/>
            </a:xfrm>
            <a:custGeom>
              <a:avLst/>
              <a:pathLst>
                <a:path w="157090" h="100834">
                  <a:moveTo>
                    <a:pt x="0" y="42675"/>
                  </a:moveTo>
                  <a:lnTo>
                    <a:pt x="138986" y="0"/>
                  </a:lnTo>
                  <a:lnTo>
                    <a:pt x="157090" y="61938"/>
                  </a:lnTo>
                  <a:lnTo>
                    <a:pt x="16999" y="1008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3" name="pg1562"/>
            <p:cNvSpPr/>
            <p:nvPr/>
          </p:nvSpPr>
          <p:spPr>
            <a:xfrm>
              <a:off x="6968184" y="6816912"/>
              <a:ext cx="157554" cy="104101"/>
            </a:xfrm>
            <a:custGeom>
              <a:avLst/>
              <a:pathLst>
                <a:path w="157554" h="104101">
                  <a:moveTo>
                    <a:pt x="0" y="46423"/>
                  </a:moveTo>
                  <a:lnTo>
                    <a:pt x="137779" y="0"/>
                  </a:lnTo>
                  <a:lnTo>
                    <a:pt x="157554" y="61425"/>
                  </a:lnTo>
                  <a:lnTo>
                    <a:pt x="18568" y="10410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4" name="pg1563"/>
            <p:cNvSpPr/>
            <p:nvPr/>
          </p:nvSpPr>
          <p:spPr>
            <a:xfrm>
              <a:off x="6948061" y="6756044"/>
              <a:ext cx="157903" cy="107291"/>
            </a:xfrm>
            <a:custGeom>
              <a:avLst/>
              <a:pathLst>
                <a:path w="157903" h="107291">
                  <a:moveTo>
                    <a:pt x="0" y="50137"/>
                  </a:moveTo>
                  <a:lnTo>
                    <a:pt x="136472" y="0"/>
                  </a:lnTo>
                  <a:lnTo>
                    <a:pt x="157903" y="60867"/>
                  </a:lnTo>
                  <a:lnTo>
                    <a:pt x="20123" y="1072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5" name="pg1564"/>
            <p:cNvSpPr/>
            <p:nvPr/>
          </p:nvSpPr>
          <p:spPr>
            <a:xfrm>
              <a:off x="6926398" y="6695779"/>
              <a:ext cx="158135" cy="110402"/>
            </a:xfrm>
            <a:custGeom>
              <a:avLst/>
              <a:pathLst>
                <a:path w="158135" h="110402">
                  <a:moveTo>
                    <a:pt x="0" y="53814"/>
                  </a:moveTo>
                  <a:lnTo>
                    <a:pt x="135064" y="0"/>
                  </a:lnTo>
                  <a:lnTo>
                    <a:pt x="158135" y="60265"/>
                  </a:lnTo>
                  <a:lnTo>
                    <a:pt x="21663" y="1104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6" name="pg1565"/>
            <p:cNvSpPr/>
            <p:nvPr/>
          </p:nvSpPr>
          <p:spPr>
            <a:xfrm>
              <a:off x="6903210" y="6636161"/>
              <a:ext cx="158252" cy="113432"/>
            </a:xfrm>
            <a:custGeom>
              <a:avLst/>
              <a:pathLst>
                <a:path w="158252" h="113432">
                  <a:moveTo>
                    <a:pt x="0" y="57452"/>
                  </a:moveTo>
                  <a:lnTo>
                    <a:pt x="133557" y="0"/>
                  </a:lnTo>
                  <a:lnTo>
                    <a:pt x="158252" y="59618"/>
                  </a:lnTo>
                  <a:lnTo>
                    <a:pt x="23187" y="1134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7" name="pg1566"/>
            <p:cNvSpPr/>
            <p:nvPr/>
          </p:nvSpPr>
          <p:spPr>
            <a:xfrm>
              <a:off x="6878515" y="6577233"/>
              <a:ext cx="158252" cy="116380"/>
            </a:xfrm>
            <a:custGeom>
              <a:avLst/>
              <a:pathLst>
                <a:path w="158252" h="116380">
                  <a:moveTo>
                    <a:pt x="0" y="61047"/>
                  </a:moveTo>
                  <a:lnTo>
                    <a:pt x="131952" y="0"/>
                  </a:lnTo>
                  <a:lnTo>
                    <a:pt x="158252" y="58927"/>
                  </a:lnTo>
                  <a:lnTo>
                    <a:pt x="24695" y="1163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8" name="pg1567"/>
            <p:cNvSpPr/>
            <p:nvPr/>
          </p:nvSpPr>
          <p:spPr>
            <a:xfrm>
              <a:off x="6852330" y="6519039"/>
              <a:ext cx="158137" cy="119241"/>
            </a:xfrm>
            <a:custGeom>
              <a:avLst/>
              <a:pathLst>
                <a:path w="158137" h="119241">
                  <a:moveTo>
                    <a:pt x="0" y="64598"/>
                  </a:moveTo>
                  <a:lnTo>
                    <a:pt x="130251" y="0"/>
                  </a:lnTo>
                  <a:lnTo>
                    <a:pt x="158137" y="58193"/>
                  </a:lnTo>
                  <a:lnTo>
                    <a:pt x="26184" y="119241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9" name="pg1568"/>
            <p:cNvSpPr/>
            <p:nvPr/>
          </p:nvSpPr>
          <p:spPr>
            <a:xfrm>
              <a:off x="6824675" y="6461622"/>
              <a:ext cx="157906" cy="122016"/>
            </a:xfrm>
            <a:custGeom>
              <a:avLst/>
              <a:pathLst>
                <a:path w="157906" h="122016">
                  <a:moveTo>
                    <a:pt x="0" y="68102"/>
                  </a:moveTo>
                  <a:lnTo>
                    <a:pt x="128454" y="0"/>
                  </a:lnTo>
                  <a:lnTo>
                    <a:pt x="157906" y="57417"/>
                  </a:lnTo>
                  <a:lnTo>
                    <a:pt x="27654" y="122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0" name="pg1569"/>
            <p:cNvSpPr/>
            <p:nvPr/>
          </p:nvSpPr>
          <p:spPr>
            <a:xfrm>
              <a:off x="6795571" y="6405023"/>
              <a:ext cx="157558" cy="124701"/>
            </a:xfrm>
            <a:custGeom>
              <a:avLst/>
              <a:pathLst>
                <a:path w="157558" h="124701">
                  <a:moveTo>
                    <a:pt x="0" y="71555"/>
                  </a:moveTo>
                  <a:lnTo>
                    <a:pt x="126563" y="0"/>
                  </a:lnTo>
                  <a:lnTo>
                    <a:pt x="157558" y="56598"/>
                  </a:lnTo>
                  <a:lnTo>
                    <a:pt x="29104" y="1247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1" name="pg1570"/>
            <p:cNvSpPr/>
            <p:nvPr/>
          </p:nvSpPr>
          <p:spPr>
            <a:xfrm>
              <a:off x="6765038" y="6349284"/>
              <a:ext cx="157096" cy="127294"/>
            </a:xfrm>
            <a:custGeom>
              <a:avLst/>
              <a:pathLst>
                <a:path w="157096" h="127294">
                  <a:moveTo>
                    <a:pt x="0" y="74956"/>
                  </a:moveTo>
                  <a:lnTo>
                    <a:pt x="124578" y="0"/>
                  </a:lnTo>
                  <a:lnTo>
                    <a:pt x="157096" y="55738"/>
                  </a:lnTo>
                  <a:lnTo>
                    <a:pt x="30533" y="1272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2" name="pg1571"/>
            <p:cNvSpPr/>
            <p:nvPr/>
          </p:nvSpPr>
          <p:spPr>
            <a:xfrm>
              <a:off x="6733098" y="6294447"/>
              <a:ext cx="156518" cy="129794"/>
            </a:xfrm>
            <a:custGeom>
              <a:avLst/>
              <a:pathLst>
                <a:path w="156518" h="129794">
                  <a:moveTo>
                    <a:pt x="0" y="78302"/>
                  </a:moveTo>
                  <a:lnTo>
                    <a:pt x="122503" y="0"/>
                  </a:lnTo>
                  <a:lnTo>
                    <a:pt x="156518" y="54837"/>
                  </a:lnTo>
                  <a:lnTo>
                    <a:pt x="31939" y="1297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3" name="pg1572"/>
            <p:cNvSpPr/>
            <p:nvPr/>
          </p:nvSpPr>
          <p:spPr>
            <a:xfrm>
              <a:off x="6699777" y="6240550"/>
              <a:ext cx="155825" cy="132199"/>
            </a:xfrm>
            <a:custGeom>
              <a:avLst/>
              <a:pathLst>
                <a:path w="155825" h="132199">
                  <a:moveTo>
                    <a:pt x="0" y="81591"/>
                  </a:moveTo>
                  <a:lnTo>
                    <a:pt x="120338" y="0"/>
                  </a:lnTo>
                  <a:lnTo>
                    <a:pt x="155825" y="53896"/>
                  </a:lnTo>
                  <a:lnTo>
                    <a:pt x="33321" y="13219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4" name="pg1573"/>
            <p:cNvSpPr/>
            <p:nvPr/>
          </p:nvSpPr>
          <p:spPr>
            <a:xfrm>
              <a:off x="6665097" y="6187634"/>
              <a:ext cx="155018" cy="134507"/>
            </a:xfrm>
            <a:custGeom>
              <a:avLst/>
              <a:pathLst>
                <a:path w="155018" h="134507">
                  <a:moveTo>
                    <a:pt x="0" y="84820"/>
                  </a:moveTo>
                  <a:lnTo>
                    <a:pt x="118084" y="0"/>
                  </a:lnTo>
                  <a:lnTo>
                    <a:pt x="155018" y="52915"/>
                  </a:lnTo>
                  <a:lnTo>
                    <a:pt x="34679" y="13450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5" name="pg1574"/>
            <p:cNvSpPr/>
            <p:nvPr/>
          </p:nvSpPr>
          <p:spPr>
            <a:xfrm>
              <a:off x="6629084" y="6135738"/>
              <a:ext cx="154097" cy="136716"/>
            </a:xfrm>
            <a:custGeom>
              <a:avLst/>
              <a:pathLst>
                <a:path w="154097" h="136716">
                  <a:moveTo>
                    <a:pt x="0" y="87986"/>
                  </a:moveTo>
                  <a:lnTo>
                    <a:pt x="115744" y="0"/>
                  </a:lnTo>
                  <a:lnTo>
                    <a:pt x="154097" y="51896"/>
                  </a:lnTo>
                  <a:lnTo>
                    <a:pt x="36012" y="1367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6" name="pg1575"/>
            <p:cNvSpPr/>
            <p:nvPr/>
          </p:nvSpPr>
          <p:spPr>
            <a:xfrm>
              <a:off x="6591765" y="6084899"/>
              <a:ext cx="153063" cy="138825"/>
            </a:xfrm>
            <a:custGeom>
              <a:avLst/>
              <a:pathLst>
                <a:path w="153063" h="138825">
                  <a:moveTo>
                    <a:pt x="0" y="91088"/>
                  </a:moveTo>
                  <a:lnTo>
                    <a:pt x="113319" y="0"/>
                  </a:lnTo>
                  <a:lnTo>
                    <a:pt x="153063" y="50838"/>
                  </a:lnTo>
                  <a:lnTo>
                    <a:pt x="37319" y="1388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7" name="pg1576"/>
            <p:cNvSpPr/>
            <p:nvPr/>
          </p:nvSpPr>
          <p:spPr>
            <a:xfrm>
              <a:off x="6553167" y="6035155"/>
              <a:ext cx="151917" cy="140832"/>
            </a:xfrm>
            <a:custGeom>
              <a:avLst/>
              <a:pathLst>
                <a:path w="151917" h="140832">
                  <a:moveTo>
                    <a:pt x="0" y="94123"/>
                  </a:moveTo>
                  <a:lnTo>
                    <a:pt x="110811" y="0"/>
                  </a:lnTo>
                  <a:lnTo>
                    <a:pt x="151917" y="49743"/>
                  </a:lnTo>
                  <a:lnTo>
                    <a:pt x="38598" y="14083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8" name="pg1577"/>
            <p:cNvSpPr/>
            <p:nvPr/>
          </p:nvSpPr>
          <p:spPr>
            <a:xfrm>
              <a:off x="6513318" y="5986543"/>
              <a:ext cx="150659" cy="142736"/>
            </a:xfrm>
            <a:custGeom>
              <a:avLst/>
              <a:pathLst>
                <a:path w="150659" h="142736">
                  <a:moveTo>
                    <a:pt x="0" y="97090"/>
                  </a:moveTo>
                  <a:lnTo>
                    <a:pt x="108221" y="0"/>
                  </a:lnTo>
                  <a:lnTo>
                    <a:pt x="150659" y="48612"/>
                  </a:lnTo>
                  <a:lnTo>
                    <a:pt x="39848" y="1427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9" name="pg1578"/>
            <p:cNvSpPr/>
            <p:nvPr/>
          </p:nvSpPr>
          <p:spPr>
            <a:xfrm>
              <a:off x="6472248" y="5939097"/>
              <a:ext cx="149291" cy="144535"/>
            </a:xfrm>
            <a:custGeom>
              <a:avLst/>
              <a:pathLst>
                <a:path w="149291" h="144535">
                  <a:moveTo>
                    <a:pt x="0" y="99985"/>
                  </a:moveTo>
                  <a:lnTo>
                    <a:pt x="105552" y="0"/>
                  </a:lnTo>
                  <a:lnTo>
                    <a:pt x="149291" y="47445"/>
                  </a:lnTo>
                  <a:lnTo>
                    <a:pt x="41070" y="1445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0" name="pg1579"/>
            <p:cNvSpPr/>
            <p:nvPr/>
          </p:nvSpPr>
          <p:spPr>
            <a:xfrm>
              <a:off x="6429986" y="5892854"/>
              <a:ext cx="147814" cy="146228"/>
            </a:xfrm>
            <a:custGeom>
              <a:avLst/>
              <a:pathLst>
                <a:path w="147814" h="146228">
                  <a:moveTo>
                    <a:pt x="0" y="102806"/>
                  </a:moveTo>
                  <a:lnTo>
                    <a:pt x="102806" y="0"/>
                  </a:lnTo>
                  <a:lnTo>
                    <a:pt x="147814" y="46243"/>
                  </a:lnTo>
                  <a:lnTo>
                    <a:pt x="42261" y="1462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1" name="pg1580"/>
            <p:cNvSpPr/>
            <p:nvPr/>
          </p:nvSpPr>
          <p:spPr>
            <a:xfrm>
              <a:off x="6386564" y="5847846"/>
              <a:ext cx="146228" cy="147814"/>
            </a:xfrm>
            <a:custGeom>
              <a:avLst/>
              <a:pathLst>
                <a:path w="146228" h="147814">
                  <a:moveTo>
                    <a:pt x="0" y="105552"/>
                  </a:moveTo>
                  <a:lnTo>
                    <a:pt x="99985" y="0"/>
                  </a:lnTo>
                  <a:lnTo>
                    <a:pt x="146228" y="45007"/>
                  </a:lnTo>
                  <a:lnTo>
                    <a:pt x="43421" y="1478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2" name="pg1581"/>
            <p:cNvSpPr/>
            <p:nvPr/>
          </p:nvSpPr>
          <p:spPr>
            <a:xfrm>
              <a:off x="6342014" y="5804107"/>
              <a:ext cx="144535" cy="149291"/>
            </a:xfrm>
            <a:custGeom>
              <a:avLst/>
              <a:pathLst>
                <a:path w="144535" h="149291">
                  <a:moveTo>
                    <a:pt x="0" y="108221"/>
                  </a:moveTo>
                  <a:lnTo>
                    <a:pt x="97090" y="0"/>
                  </a:lnTo>
                  <a:lnTo>
                    <a:pt x="144535" y="43739"/>
                  </a:lnTo>
                  <a:lnTo>
                    <a:pt x="44550" y="1492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3" name="pg1582"/>
            <p:cNvSpPr/>
            <p:nvPr/>
          </p:nvSpPr>
          <p:spPr>
            <a:xfrm>
              <a:off x="6296368" y="5761669"/>
              <a:ext cx="142736" cy="150659"/>
            </a:xfrm>
            <a:custGeom>
              <a:avLst/>
              <a:pathLst>
                <a:path w="142736" h="150659">
                  <a:moveTo>
                    <a:pt x="0" y="110811"/>
                  </a:moveTo>
                  <a:lnTo>
                    <a:pt x="94123" y="0"/>
                  </a:lnTo>
                  <a:lnTo>
                    <a:pt x="142736" y="42438"/>
                  </a:lnTo>
                  <a:lnTo>
                    <a:pt x="45646" y="1506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4" name="pg1583"/>
            <p:cNvSpPr/>
            <p:nvPr/>
          </p:nvSpPr>
          <p:spPr>
            <a:xfrm>
              <a:off x="6249659" y="5720563"/>
              <a:ext cx="140832" cy="151917"/>
            </a:xfrm>
            <a:custGeom>
              <a:avLst/>
              <a:pathLst>
                <a:path w="140832" h="151917">
                  <a:moveTo>
                    <a:pt x="0" y="113319"/>
                  </a:moveTo>
                  <a:lnTo>
                    <a:pt x="91088" y="0"/>
                  </a:lnTo>
                  <a:lnTo>
                    <a:pt x="140832" y="41106"/>
                  </a:lnTo>
                  <a:lnTo>
                    <a:pt x="46708" y="1519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5" name="pg1584"/>
            <p:cNvSpPr/>
            <p:nvPr/>
          </p:nvSpPr>
          <p:spPr>
            <a:xfrm>
              <a:off x="6201922" y="5680818"/>
              <a:ext cx="138825" cy="153063"/>
            </a:xfrm>
            <a:custGeom>
              <a:avLst/>
              <a:pathLst>
                <a:path w="138825" h="153063">
                  <a:moveTo>
                    <a:pt x="0" y="115744"/>
                  </a:moveTo>
                  <a:lnTo>
                    <a:pt x="87986" y="0"/>
                  </a:lnTo>
                  <a:lnTo>
                    <a:pt x="138825" y="39744"/>
                  </a:lnTo>
                  <a:lnTo>
                    <a:pt x="47736" y="1530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6" name="pg1585"/>
            <p:cNvSpPr/>
            <p:nvPr/>
          </p:nvSpPr>
          <p:spPr>
            <a:xfrm>
              <a:off x="6153193" y="5642465"/>
              <a:ext cx="136716" cy="154097"/>
            </a:xfrm>
            <a:custGeom>
              <a:avLst/>
              <a:pathLst>
                <a:path w="136716" h="154097">
                  <a:moveTo>
                    <a:pt x="0" y="118084"/>
                  </a:moveTo>
                  <a:lnTo>
                    <a:pt x="84820" y="0"/>
                  </a:lnTo>
                  <a:lnTo>
                    <a:pt x="136716" y="38352"/>
                  </a:lnTo>
                  <a:lnTo>
                    <a:pt x="48729" y="1540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7" name="pg1586"/>
            <p:cNvSpPr/>
            <p:nvPr/>
          </p:nvSpPr>
          <p:spPr>
            <a:xfrm>
              <a:off x="6103506" y="5605532"/>
              <a:ext cx="134507" cy="155018"/>
            </a:xfrm>
            <a:custGeom>
              <a:avLst/>
              <a:pathLst>
                <a:path w="134507" h="155018">
                  <a:moveTo>
                    <a:pt x="0" y="120338"/>
                  </a:moveTo>
                  <a:lnTo>
                    <a:pt x="81591" y="0"/>
                  </a:lnTo>
                  <a:lnTo>
                    <a:pt x="134507" y="36933"/>
                  </a:lnTo>
                  <a:lnTo>
                    <a:pt x="49687" y="1550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8" name="pg1587"/>
            <p:cNvSpPr/>
            <p:nvPr/>
          </p:nvSpPr>
          <p:spPr>
            <a:xfrm>
              <a:off x="6052898" y="5570045"/>
              <a:ext cx="132199" cy="155825"/>
            </a:xfrm>
            <a:custGeom>
              <a:avLst/>
              <a:pathLst>
                <a:path w="132199" h="155825">
                  <a:moveTo>
                    <a:pt x="0" y="122503"/>
                  </a:moveTo>
                  <a:lnTo>
                    <a:pt x="78302" y="0"/>
                  </a:lnTo>
                  <a:lnTo>
                    <a:pt x="132199" y="35487"/>
                  </a:lnTo>
                  <a:lnTo>
                    <a:pt x="50607" y="1558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9" name="pg1588"/>
            <p:cNvSpPr/>
            <p:nvPr/>
          </p:nvSpPr>
          <p:spPr>
            <a:xfrm>
              <a:off x="6001406" y="5536030"/>
              <a:ext cx="129794" cy="156518"/>
            </a:xfrm>
            <a:custGeom>
              <a:avLst/>
              <a:pathLst>
                <a:path w="129794" h="156518">
                  <a:moveTo>
                    <a:pt x="0" y="124578"/>
                  </a:moveTo>
                  <a:lnTo>
                    <a:pt x="74956" y="0"/>
                  </a:lnTo>
                  <a:lnTo>
                    <a:pt x="129794" y="34014"/>
                  </a:lnTo>
                  <a:lnTo>
                    <a:pt x="51491" y="1565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0" name="pg1589"/>
            <p:cNvSpPr/>
            <p:nvPr/>
          </p:nvSpPr>
          <p:spPr>
            <a:xfrm>
              <a:off x="5949068" y="5503513"/>
              <a:ext cx="127294" cy="157096"/>
            </a:xfrm>
            <a:custGeom>
              <a:avLst/>
              <a:pathLst>
                <a:path w="127294" h="157096">
                  <a:moveTo>
                    <a:pt x="0" y="126563"/>
                  </a:moveTo>
                  <a:lnTo>
                    <a:pt x="71555" y="0"/>
                  </a:lnTo>
                  <a:lnTo>
                    <a:pt x="127294" y="32517"/>
                  </a:lnTo>
                  <a:lnTo>
                    <a:pt x="52337" y="1570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1" name="pg1590"/>
            <p:cNvSpPr/>
            <p:nvPr/>
          </p:nvSpPr>
          <p:spPr>
            <a:xfrm>
              <a:off x="5895923" y="5472517"/>
              <a:ext cx="124701" cy="157558"/>
            </a:xfrm>
            <a:custGeom>
              <a:avLst/>
              <a:pathLst>
                <a:path w="124701" h="157558">
                  <a:moveTo>
                    <a:pt x="0" y="128454"/>
                  </a:moveTo>
                  <a:lnTo>
                    <a:pt x="68102" y="0"/>
                  </a:lnTo>
                  <a:lnTo>
                    <a:pt x="124701" y="30995"/>
                  </a:lnTo>
                  <a:lnTo>
                    <a:pt x="53145" y="1575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2" name="pg1591"/>
            <p:cNvSpPr/>
            <p:nvPr/>
          </p:nvSpPr>
          <p:spPr>
            <a:xfrm>
              <a:off x="5842009" y="5443065"/>
              <a:ext cx="122016" cy="157906"/>
            </a:xfrm>
            <a:custGeom>
              <a:avLst/>
              <a:pathLst>
                <a:path w="122016" h="157906">
                  <a:moveTo>
                    <a:pt x="0" y="130251"/>
                  </a:moveTo>
                  <a:lnTo>
                    <a:pt x="64598" y="0"/>
                  </a:lnTo>
                  <a:lnTo>
                    <a:pt x="122016" y="29451"/>
                  </a:lnTo>
                  <a:lnTo>
                    <a:pt x="53914" y="1579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3" name="pg1592"/>
            <p:cNvSpPr/>
            <p:nvPr/>
          </p:nvSpPr>
          <p:spPr>
            <a:xfrm>
              <a:off x="5787366" y="5415179"/>
              <a:ext cx="119241" cy="158137"/>
            </a:xfrm>
            <a:custGeom>
              <a:avLst/>
              <a:pathLst>
                <a:path w="119241" h="158137">
                  <a:moveTo>
                    <a:pt x="0" y="131952"/>
                  </a:moveTo>
                  <a:lnTo>
                    <a:pt x="61047" y="0"/>
                  </a:lnTo>
                  <a:lnTo>
                    <a:pt x="119241" y="27886"/>
                  </a:lnTo>
                  <a:lnTo>
                    <a:pt x="54643" y="1581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4" name="pg1593"/>
            <p:cNvSpPr/>
            <p:nvPr/>
          </p:nvSpPr>
          <p:spPr>
            <a:xfrm>
              <a:off x="5732033" y="5388879"/>
              <a:ext cx="116380" cy="158252"/>
            </a:xfrm>
            <a:custGeom>
              <a:avLst/>
              <a:pathLst>
                <a:path w="116380" h="158252">
                  <a:moveTo>
                    <a:pt x="0" y="133557"/>
                  </a:moveTo>
                  <a:lnTo>
                    <a:pt x="57452" y="0"/>
                  </a:lnTo>
                  <a:lnTo>
                    <a:pt x="116380" y="26300"/>
                  </a:lnTo>
                  <a:lnTo>
                    <a:pt x="55332" y="1582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5" name="pg1594"/>
            <p:cNvSpPr/>
            <p:nvPr/>
          </p:nvSpPr>
          <p:spPr>
            <a:xfrm>
              <a:off x="5676053" y="5364185"/>
              <a:ext cx="113432" cy="158252"/>
            </a:xfrm>
            <a:custGeom>
              <a:avLst/>
              <a:pathLst>
                <a:path w="113432" h="158252">
                  <a:moveTo>
                    <a:pt x="0" y="135064"/>
                  </a:moveTo>
                  <a:lnTo>
                    <a:pt x="53814" y="0"/>
                  </a:lnTo>
                  <a:lnTo>
                    <a:pt x="113432" y="24694"/>
                  </a:lnTo>
                  <a:lnTo>
                    <a:pt x="55980" y="1582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6" name="pg1595"/>
            <p:cNvSpPr/>
            <p:nvPr/>
          </p:nvSpPr>
          <p:spPr>
            <a:xfrm>
              <a:off x="5619465" y="5341113"/>
              <a:ext cx="110402" cy="158135"/>
            </a:xfrm>
            <a:custGeom>
              <a:avLst/>
              <a:pathLst>
                <a:path w="110402" h="158135">
                  <a:moveTo>
                    <a:pt x="0" y="136472"/>
                  </a:moveTo>
                  <a:lnTo>
                    <a:pt x="50137" y="0"/>
                  </a:lnTo>
                  <a:lnTo>
                    <a:pt x="110402" y="23071"/>
                  </a:lnTo>
                  <a:lnTo>
                    <a:pt x="56587" y="1581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7" name="pg1596"/>
            <p:cNvSpPr/>
            <p:nvPr/>
          </p:nvSpPr>
          <p:spPr>
            <a:xfrm>
              <a:off x="5562311" y="5319682"/>
              <a:ext cx="107291" cy="157903"/>
            </a:xfrm>
            <a:custGeom>
              <a:avLst/>
              <a:pathLst>
                <a:path w="107291" h="157903">
                  <a:moveTo>
                    <a:pt x="0" y="137779"/>
                  </a:moveTo>
                  <a:lnTo>
                    <a:pt x="46423" y="0"/>
                  </a:lnTo>
                  <a:lnTo>
                    <a:pt x="107291" y="21430"/>
                  </a:lnTo>
                  <a:lnTo>
                    <a:pt x="57153" y="1579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8" name="pg1597"/>
            <p:cNvSpPr/>
            <p:nvPr/>
          </p:nvSpPr>
          <p:spPr>
            <a:xfrm>
              <a:off x="5504633" y="5299908"/>
              <a:ext cx="104101" cy="157554"/>
            </a:xfrm>
            <a:custGeom>
              <a:avLst/>
              <a:pathLst>
                <a:path w="104101" h="157554">
                  <a:moveTo>
                    <a:pt x="0" y="138986"/>
                  </a:moveTo>
                  <a:lnTo>
                    <a:pt x="42675" y="0"/>
                  </a:lnTo>
                  <a:lnTo>
                    <a:pt x="104101" y="19774"/>
                  </a:lnTo>
                  <a:lnTo>
                    <a:pt x="57677" y="1575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9" name="pg1598"/>
            <p:cNvSpPr/>
            <p:nvPr/>
          </p:nvSpPr>
          <p:spPr>
            <a:xfrm>
              <a:off x="5446474" y="5281804"/>
              <a:ext cx="100834" cy="157090"/>
            </a:xfrm>
            <a:custGeom>
              <a:avLst/>
              <a:pathLst>
                <a:path w="100834" h="157090">
                  <a:moveTo>
                    <a:pt x="0" y="140091"/>
                  </a:moveTo>
                  <a:lnTo>
                    <a:pt x="38896" y="0"/>
                  </a:lnTo>
                  <a:lnTo>
                    <a:pt x="100834" y="18104"/>
                  </a:lnTo>
                  <a:lnTo>
                    <a:pt x="58159" y="1570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0" name="pg1599"/>
            <p:cNvSpPr/>
            <p:nvPr/>
          </p:nvSpPr>
          <p:spPr>
            <a:xfrm>
              <a:off x="5387875" y="5265383"/>
              <a:ext cx="97494" cy="156511"/>
            </a:xfrm>
            <a:custGeom>
              <a:avLst/>
              <a:pathLst>
                <a:path w="97494" h="156511">
                  <a:moveTo>
                    <a:pt x="0" y="141092"/>
                  </a:moveTo>
                  <a:lnTo>
                    <a:pt x="35088" y="0"/>
                  </a:lnTo>
                  <a:lnTo>
                    <a:pt x="97494" y="16420"/>
                  </a:lnTo>
                  <a:lnTo>
                    <a:pt x="58598" y="1565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1" name="pg1600"/>
            <p:cNvSpPr/>
            <p:nvPr/>
          </p:nvSpPr>
          <p:spPr>
            <a:xfrm>
              <a:off x="5328881" y="5250659"/>
              <a:ext cx="94082" cy="155817"/>
            </a:xfrm>
            <a:custGeom>
              <a:avLst/>
              <a:pathLst>
                <a:path w="94082" h="155817">
                  <a:moveTo>
                    <a:pt x="0" y="141991"/>
                  </a:moveTo>
                  <a:lnTo>
                    <a:pt x="31254" y="0"/>
                  </a:lnTo>
                  <a:lnTo>
                    <a:pt x="94082" y="14724"/>
                  </a:lnTo>
                  <a:lnTo>
                    <a:pt x="58994" y="1558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2" name="pg1601"/>
            <p:cNvSpPr/>
            <p:nvPr/>
          </p:nvSpPr>
          <p:spPr>
            <a:xfrm>
              <a:off x="5269533" y="5237642"/>
              <a:ext cx="90601" cy="155008"/>
            </a:xfrm>
            <a:custGeom>
              <a:avLst/>
              <a:pathLst>
                <a:path w="90601" h="155008">
                  <a:moveTo>
                    <a:pt x="0" y="142785"/>
                  </a:moveTo>
                  <a:lnTo>
                    <a:pt x="27398" y="0"/>
                  </a:lnTo>
                  <a:lnTo>
                    <a:pt x="90601" y="13017"/>
                  </a:lnTo>
                  <a:lnTo>
                    <a:pt x="59347" y="1550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3" name="pg1602"/>
            <p:cNvSpPr/>
            <p:nvPr/>
          </p:nvSpPr>
          <p:spPr>
            <a:xfrm>
              <a:off x="5209877" y="5226341"/>
              <a:ext cx="87054" cy="154086"/>
            </a:xfrm>
            <a:custGeom>
              <a:avLst/>
              <a:pathLst>
                <a:path w="87054" h="154086">
                  <a:moveTo>
                    <a:pt x="0" y="143475"/>
                  </a:moveTo>
                  <a:lnTo>
                    <a:pt x="23521" y="0"/>
                  </a:lnTo>
                  <a:lnTo>
                    <a:pt x="87054" y="11301"/>
                  </a:lnTo>
                  <a:lnTo>
                    <a:pt x="59656" y="1540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4" name="pg1603"/>
            <p:cNvSpPr/>
            <p:nvPr/>
          </p:nvSpPr>
          <p:spPr>
            <a:xfrm>
              <a:off x="5149955" y="5216764"/>
              <a:ext cx="83443" cy="153051"/>
            </a:xfrm>
            <a:custGeom>
              <a:avLst/>
              <a:pathLst>
                <a:path w="83443" h="153051">
                  <a:moveTo>
                    <a:pt x="0" y="144059"/>
                  </a:moveTo>
                  <a:lnTo>
                    <a:pt x="19627" y="0"/>
                  </a:lnTo>
                  <a:lnTo>
                    <a:pt x="83443" y="9576"/>
                  </a:lnTo>
                  <a:lnTo>
                    <a:pt x="59921" y="1530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5" name="pg1604"/>
            <p:cNvSpPr/>
            <p:nvPr/>
          </p:nvSpPr>
          <p:spPr>
            <a:xfrm>
              <a:off x="5089811" y="5208919"/>
              <a:ext cx="79771" cy="151904"/>
            </a:xfrm>
            <a:custGeom>
              <a:avLst/>
              <a:pathLst>
                <a:path w="79771" h="151904">
                  <a:moveTo>
                    <a:pt x="0" y="144538"/>
                  </a:moveTo>
                  <a:lnTo>
                    <a:pt x="15719" y="0"/>
                  </a:lnTo>
                  <a:lnTo>
                    <a:pt x="79771" y="7845"/>
                  </a:lnTo>
                  <a:lnTo>
                    <a:pt x="60143" y="1519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6" name="pg1605"/>
            <p:cNvSpPr/>
            <p:nvPr/>
          </p:nvSpPr>
          <p:spPr>
            <a:xfrm>
              <a:off x="5029490" y="5202811"/>
              <a:ext cx="76040" cy="150645"/>
            </a:xfrm>
            <a:custGeom>
              <a:avLst/>
              <a:pathLst>
                <a:path w="76040" h="150645">
                  <a:moveTo>
                    <a:pt x="0" y="144910"/>
                  </a:moveTo>
                  <a:lnTo>
                    <a:pt x="11799" y="0"/>
                  </a:lnTo>
                  <a:lnTo>
                    <a:pt x="76040" y="6107"/>
                  </a:lnTo>
                  <a:lnTo>
                    <a:pt x="60320" y="1506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7" name="pg1606"/>
            <p:cNvSpPr/>
            <p:nvPr/>
          </p:nvSpPr>
          <p:spPr>
            <a:xfrm>
              <a:off x="4969036" y="5198446"/>
              <a:ext cx="72253" cy="149276"/>
            </a:xfrm>
            <a:custGeom>
              <a:avLst/>
              <a:pathLst>
                <a:path w="72253" h="149276">
                  <a:moveTo>
                    <a:pt x="0" y="145177"/>
                  </a:moveTo>
                  <a:lnTo>
                    <a:pt x="7871" y="0"/>
                  </a:lnTo>
                  <a:lnTo>
                    <a:pt x="72253" y="4365"/>
                  </a:lnTo>
                  <a:lnTo>
                    <a:pt x="60454" y="14927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8" name="pg1607"/>
            <p:cNvSpPr/>
            <p:nvPr/>
          </p:nvSpPr>
          <p:spPr>
            <a:xfrm>
              <a:off x="4908493" y="5195825"/>
              <a:ext cx="68414" cy="147798"/>
            </a:xfrm>
            <a:custGeom>
              <a:avLst/>
              <a:pathLst>
                <a:path w="68414" h="147798">
                  <a:moveTo>
                    <a:pt x="0" y="145337"/>
                  </a:moveTo>
                  <a:lnTo>
                    <a:pt x="3937" y="0"/>
                  </a:lnTo>
                  <a:lnTo>
                    <a:pt x="68414" y="2620"/>
                  </a:lnTo>
                  <a:lnTo>
                    <a:pt x="60542" y="1477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9" name="pg1608"/>
            <p:cNvSpPr/>
            <p:nvPr/>
          </p:nvSpPr>
          <p:spPr>
            <a:xfrm>
              <a:off x="4847906" y="5194951"/>
              <a:ext cx="64524" cy="146211"/>
            </a:xfrm>
            <a:custGeom>
              <a:avLst/>
              <a:pathLst>
                <a:path w="64524" h="146211">
                  <a:moveTo>
                    <a:pt x="0" y="145390"/>
                  </a:moveTo>
                  <a:lnTo>
                    <a:pt x="0" y="0"/>
                  </a:lnTo>
                  <a:lnTo>
                    <a:pt x="64524" y="873"/>
                  </a:lnTo>
                  <a:lnTo>
                    <a:pt x="60587" y="1462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0" name="pg1609"/>
            <p:cNvSpPr/>
            <p:nvPr/>
          </p:nvSpPr>
          <p:spPr>
            <a:xfrm>
              <a:off x="4783382" y="5194951"/>
              <a:ext cx="64524" cy="146211"/>
            </a:xfrm>
            <a:custGeom>
              <a:avLst/>
              <a:pathLst>
                <a:path w="64524" h="146211">
                  <a:moveTo>
                    <a:pt x="3937" y="146211"/>
                  </a:moveTo>
                  <a:lnTo>
                    <a:pt x="0" y="873"/>
                  </a:lnTo>
                  <a:lnTo>
                    <a:pt x="64524" y="0"/>
                  </a:lnTo>
                  <a:lnTo>
                    <a:pt x="64524" y="1453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1" name="pg1610"/>
            <p:cNvSpPr/>
            <p:nvPr/>
          </p:nvSpPr>
          <p:spPr>
            <a:xfrm>
              <a:off x="4718904" y="5195825"/>
              <a:ext cx="68414" cy="147798"/>
            </a:xfrm>
            <a:custGeom>
              <a:avLst/>
              <a:pathLst>
                <a:path w="68414" h="147798">
                  <a:moveTo>
                    <a:pt x="7871" y="147798"/>
                  </a:moveTo>
                  <a:lnTo>
                    <a:pt x="0" y="2620"/>
                  </a:lnTo>
                  <a:lnTo>
                    <a:pt x="64477" y="0"/>
                  </a:lnTo>
                  <a:lnTo>
                    <a:pt x="68414" y="1453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2" name="pg1611"/>
            <p:cNvSpPr/>
            <p:nvPr/>
          </p:nvSpPr>
          <p:spPr>
            <a:xfrm>
              <a:off x="4654522" y="5198446"/>
              <a:ext cx="72253" cy="149276"/>
            </a:xfrm>
            <a:custGeom>
              <a:avLst/>
              <a:pathLst>
                <a:path w="72253" h="149276">
                  <a:moveTo>
                    <a:pt x="11799" y="149276"/>
                  </a:moveTo>
                  <a:lnTo>
                    <a:pt x="0" y="4365"/>
                  </a:lnTo>
                  <a:lnTo>
                    <a:pt x="64382" y="0"/>
                  </a:lnTo>
                  <a:lnTo>
                    <a:pt x="72253" y="1451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3" name="pg1612"/>
            <p:cNvSpPr/>
            <p:nvPr/>
          </p:nvSpPr>
          <p:spPr>
            <a:xfrm>
              <a:off x="4590281" y="5202811"/>
              <a:ext cx="76040" cy="150645"/>
            </a:xfrm>
            <a:custGeom>
              <a:avLst/>
              <a:pathLst>
                <a:path w="76040" h="150645">
                  <a:moveTo>
                    <a:pt x="15719" y="150645"/>
                  </a:moveTo>
                  <a:lnTo>
                    <a:pt x="0" y="6107"/>
                  </a:lnTo>
                  <a:lnTo>
                    <a:pt x="64240" y="0"/>
                  </a:lnTo>
                  <a:lnTo>
                    <a:pt x="76040" y="1449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4" name="pg1613"/>
            <p:cNvSpPr/>
            <p:nvPr/>
          </p:nvSpPr>
          <p:spPr>
            <a:xfrm>
              <a:off x="4526229" y="5208919"/>
              <a:ext cx="79771" cy="151904"/>
            </a:xfrm>
            <a:custGeom>
              <a:avLst/>
              <a:pathLst>
                <a:path w="79771" h="151904">
                  <a:moveTo>
                    <a:pt x="19627" y="151904"/>
                  </a:moveTo>
                  <a:lnTo>
                    <a:pt x="0" y="7845"/>
                  </a:lnTo>
                  <a:lnTo>
                    <a:pt x="64051" y="0"/>
                  </a:lnTo>
                  <a:lnTo>
                    <a:pt x="79771" y="1445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5" name="pg1614"/>
            <p:cNvSpPr/>
            <p:nvPr/>
          </p:nvSpPr>
          <p:spPr>
            <a:xfrm>
              <a:off x="4462414" y="5216764"/>
              <a:ext cx="83443" cy="153051"/>
            </a:xfrm>
            <a:custGeom>
              <a:avLst/>
              <a:pathLst>
                <a:path w="83443" h="153051">
                  <a:moveTo>
                    <a:pt x="23521" y="153051"/>
                  </a:moveTo>
                  <a:lnTo>
                    <a:pt x="0" y="9576"/>
                  </a:lnTo>
                  <a:lnTo>
                    <a:pt x="63815" y="0"/>
                  </a:lnTo>
                  <a:lnTo>
                    <a:pt x="83443" y="1440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6" name="pg1615"/>
            <p:cNvSpPr/>
            <p:nvPr/>
          </p:nvSpPr>
          <p:spPr>
            <a:xfrm>
              <a:off x="4398880" y="5226341"/>
              <a:ext cx="87054" cy="154086"/>
            </a:xfrm>
            <a:custGeom>
              <a:avLst/>
              <a:pathLst>
                <a:path w="87054" h="154086">
                  <a:moveTo>
                    <a:pt x="27398" y="154086"/>
                  </a:moveTo>
                  <a:lnTo>
                    <a:pt x="0" y="11301"/>
                  </a:lnTo>
                  <a:lnTo>
                    <a:pt x="63533" y="0"/>
                  </a:lnTo>
                  <a:lnTo>
                    <a:pt x="87054" y="1434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7" name="pg1616"/>
            <p:cNvSpPr/>
            <p:nvPr/>
          </p:nvSpPr>
          <p:spPr>
            <a:xfrm>
              <a:off x="4335677" y="5237642"/>
              <a:ext cx="90601" cy="155008"/>
            </a:xfrm>
            <a:custGeom>
              <a:avLst/>
              <a:pathLst>
                <a:path w="90601" h="155008">
                  <a:moveTo>
                    <a:pt x="31254" y="155008"/>
                  </a:moveTo>
                  <a:lnTo>
                    <a:pt x="0" y="13017"/>
                  </a:lnTo>
                  <a:lnTo>
                    <a:pt x="63203" y="0"/>
                  </a:lnTo>
                  <a:lnTo>
                    <a:pt x="90601" y="1427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8" name="pg1617"/>
            <p:cNvSpPr/>
            <p:nvPr/>
          </p:nvSpPr>
          <p:spPr>
            <a:xfrm>
              <a:off x="4272849" y="5250659"/>
              <a:ext cx="94082" cy="155817"/>
            </a:xfrm>
            <a:custGeom>
              <a:avLst/>
              <a:pathLst>
                <a:path w="94082" h="155817">
                  <a:moveTo>
                    <a:pt x="35088" y="155817"/>
                  </a:moveTo>
                  <a:lnTo>
                    <a:pt x="0" y="14724"/>
                  </a:lnTo>
                  <a:lnTo>
                    <a:pt x="62828" y="0"/>
                  </a:lnTo>
                  <a:lnTo>
                    <a:pt x="94082" y="1419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9" name="pg1618"/>
            <p:cNvSpPr/>
            <p:nvPr/>
          </p:nvSpPr>
          <p:spPr>
            <a:xfrm>
              <a:off x="4210442" y="5265383"/>
              <a:ext cx="97494" cy="156511"/>
            </a:xfrm>
            <a:custGeom>
              <a:avLst/>
              <a:pathLst>
                <a:path w="97494" h="156511">
                  <a:moveTo>
                    <a:pt x="38896" y="156511"/>
                  </a:moveTo>
                  <a:lnTo>
                    <a:pt x="0" y="16420"/>
                  </a:lnTo>
                  <a:lnTo>
                    <a:pt x="62406" y="0"/>
                  </a:lnTo>
                  <a:lnTo>
                    <a:pt x="97494" y="1410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0" name="pg1619"/>
            <p:cNvSpPr/>
            <p:nvPr/>
          </p:nvSpPr>
          <p:spPr>
            <a:xfrm>
              <a:off x="4148503" y="5281804"/>
              <a:ext cx="100834" cy="157090"/>
            </a:xfrm>
            <a:custGeom>
              <a:avLst/>
              <a:pathLst>
                <a:path w="100834" h="157090">
                  <a:moveTo>
                    <a:pt x="42675" y="157090"/>
                  </a:moveTo>
                  <a:lnTo>
                    <a:pt x="0" y="18104"/>
                  </a:lnTo>
                  <a:lnTo>
                    <a:pt x="61938" y="0"/>
                  </a:lnTo>
                  <a:lnTo>
                    <a:pt x="100834" y="1400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1" name="pg1620"/>
            <p:cNvSpPr/>
            <p:nvPr/>
          </p:nvSpPr>
          <p:spPr>
            <a:xfrm>
              <a:off x="4087078" y="5299908"/>
              <a:ext cx="104101" cy="157554"/>
            </a:xfrm>
            <a:custGeom>
              <a:avLst/>
              <a:pathLst>
                <a:path w="104101" h="157554">
                  <a:moveTo>
                    <a:pt x="46423" y="157554"/>
                  </a:moveTo>
                  <a:lnTo>
                    <a:pt x="0" y="19774"/>
                  </a:lnTo>
                  <a:lnTo>
                    <a:pt x="61425" y="0"/>
                  </a:lnTo>
                  <a:lnTo>
                    <a:pt x="104101" y="1389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2" name="pg1621"/>
            <p:cNvSpPr/>
            <p:nvPr/>
          </p:nvSpPr>
          <p:spPr>
            <a:xfrm>
              <a:off x="4026210" y="5319682"/>
              <a:ext cx="107291" cy="157903"/>
            </a:xfrm>
            <a:custGeom>
              <a:avLst/>
              <a:pathLst>
                <a:path w="107291" h="157903">
                  <a:moveTo>
                    <a:pt x="50137" y="157903"/>
                  </a:moveTo>
                  <a:lnTo>
                    <a:pt x="0" y="21430"/>
                  </a:lnTo>
                  <a:lnTo>
                    <a:pt x="60867" y="0"/>
                  </a:lnTo>
                  <a:lnTo>
                    <a:pt x="107291" y="1377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3" name="pg1622"/>
            <p:cNvSpPr/>
            <p:nvPr/>
          </p:nvSpPr>
          <p:spPr>
            <a:xfrm>
              <a:off x="3965945" y="5341113"/>
              <a:ext cx="110402" cy="158135"/>
            </a:xfrm>
            <a:custGeom>
              <a:avLst/>
              <a:pathLst>
                <a:path w="110402" h="158135">
                  <a:moveTo>
                    <a:pt x="53814" y="158135"/>
                  </a:moveTo>
                  <a:lnTo>
                    <a:pt x="0" y="23071"/>
                  </a:lnTo>
                  <a:lnTo>
                    <a:pt x="60265" y="0"/>
                  </a:lnTo>
                  <a:lnTo>
                    <a:pt x="110402" y="13647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4" name="pg1623"/>
            <p:cNvSpPr/>
            <p:nvPr/>
          </p:nvSpPr>
          <p:spPr>
            <a:xfrm>
              <a:off x="3906326" y="5364185"/>
              <a:ext cx="113432" cy="158252"/>
            </a:xfrm>
            <a:custGeom>
              <a:avLst/>
              <a:pathLst>
                <a:path w="113432" h="158252">
                  <a:moveTo>
                    <a:pt x="57452" y="158252"/>
                  </a:moveTo>
                  <a:lnTo>
                    <a:pt x="0" y="24694"/>
                  </a:lnTo>
                  <a:lnTo>
                    <a:pt x="59618" y="0"/>
                  </a:lnTo>
                  <a:lnTo>
                    <a:pt x="113432" y="1350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5" name="pg1624"/>
            <p:cNvSpPr/>
            <p:nvPr/>
          </p:nvSpPr>
          <p:spPr>
            <a:xfrm>
              <a:off x="3847399" y="5388879"/>
              <a:ext cx="116380" cy="158252"/>
            </a:xfrm>
            <a:custGeom>
              <a:avLst/>
              <a:pathLst>
                <a:path w="116380" h="158252">
                  <a:moveTo>
                    <a:pt x="61047" y="158252"/>
                  </a:moveTo>
                  <a:lnTo>
                    <a:pt x="0" y="26300"/>
                  </a:lnTo>
                  <a:lnTo>
                    <a:pt x="58927" y="0"/>
                  </a:lnTo>
                  <a:lnTo>
                    <a:pt x="116380" y="1335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6" name="pg1625"/>
            <p:cNvSpPr/>
            <p:nvPr/>
          </p:nvSpPr>
          <p:spPr>
            <a:xfrm>
              <a:off x="3789205" y="5415179"/>
              <a:ext cx="119241" cy="158137"/>
            </a:xfrm>
            <a:custGeom>
              <a:avLst/>
              <a:pathLst>
                <a:path w="119241" h="158137">
                  <a:moveTo>
                    <a:pt x="64598" y="158137"/>
                  </a:moveTo>
                  <a:lnTo>
                    <a:pt x="0" y="27886"/>
                  </a:lnTo>
                  <a:lnTo>
                    <a:pt x="58193" y="0"/>
                  </a:lnTo>
                  <a:lnTo>
                    <a:pt x="119241" y="1319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7" name="pg1626"/>
            <p:cNvSpPr/>
            <p:nvPr/>
          </p:nvSpPr>
          <p:spPr>
            <a:xfrm>
              <a:off x="3731787" y="5443065"/>
              <a:ext cx="122016" cy="157906"/>
            </a:xfrm>
            <a:custGeom>
              <a:avLst/>
              <a:pathLst>
                <a:path w="122016" h="157906">
                  <a:moveTo>
                    <a:pt x="68102" y="157906"/>
                  </a:moveTo>
                  <a:lnTo>
                    <a:pt x="0" y="29451"/>
                  </a:lnTo>
                  <a:lnTo>
                    <a:pt x="57417" y="0"/>
                  </a:lnTo>
                  <a:lnTo>
                    <a:pt x="122016" y="1302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8" name="pg1627"/>
            <p:cNvSpPr/>
            <p:nvPr/>
          </p:nvSpPr>
          <p:spPr>
            <a:xfrm>
              <a:off x="3675188" y="5472517"/>
              <a:ext cx="124701" cy="157558"/>
            </a:xfrm>
            <a:custGeom>
              <a:avLst/>
              <a:pathLst>
                <a:path w="124701" h="157558">
                  <a:moveTo>
                    <a:pt x="71555" y="157558"/>
                  </a:moveTo>
                  <a:lnTo>
                    <a:pt x="0" y="30995"/>
                  </a:lnTo>
                  <a:lnTo>
                    <a:pt x="56598" y="0"/>
                  </a:lnTo>
                  <a:lnTo>
                    <a:pt x="124701" y="1284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9" name="pg1628"/>
            <p:cNvSpPr/>
            <p:nvPr/>
          </p:nvSpPr>
          <p:spPr>
            <a:xfrm>
              <a:off x="3619450" y="5503513"/>
              <a:ext cx="127294" cy="157096"/>
            </a:xfrm>
            <a:custGeom>
              <a:avLst/>
              <a:pathLst>
                <a:path w="127294" h="157096">
                  <a:moveTo>
                    <a:pt x="74956" y="157096"/>
                  </a:moveTo>
                  <a:lnTo>
                    <a:pt x="0" y="32517"/>
                  </a:lnTo>
                  <a:lnTo>
                    <a:pt x="55738" y="0"/>
                  </a:lnTo>
                  <a:lnTo>
                    <a:pt x="127294" y="1265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0" name="pg1629"/>
            <p:cNvSpPr/>
            <p:nvPr/>
          </p:nvSpPr>
          <p:spPr>
            <a:xfrm>
              <a:off x="3564612" y="5536030"/>
              <a:ext cx="129794" cy="156518"/>
            </a:xfrm>
            <a:custGeom>
              <a:avLst/>
              <a:pathLst>
                <a:path w="129794" h="156518">
                  <a:moveTo>
                    <a:pt x="78302" y="156518"/>
                  </a:moveTo>
                  <a:lnTo>
                    <a:pt x="0" y="34014"/>
                  </a:lnTo>
                  <a:lnTo>
                    <a:pt x="54837" y="0"/>
                  </a:lnTo>
                  <a:lnTo>
                    <a:pt x="129794" y="1245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1" name="pg1630"/>
            <p:cNvSpPr/>
            <p:nvPr/>
          </p:nvSpPr>
          <p:spPr>
            <a:xfrm>
              <a:off x="3510715" y="5570045"/>
              <a:ext cx="132199" cy="155825"/>
            </a:xfrm>
            <a:custGeom>
              <a:avLst/>
              <a:pathLst>
                <a:path w="132199" h="155825">
                  <a:moveTo>
                    <a:pt x="81591" y="155825"/>
                  </a:moveTo>
                  <a:lnTo>
                    <a:pt x="0" y="35487"/>
                  </a:lnTo>
                  <a:lnTo>
                    <a:pt x="53896" y="0"/>
                  </a:lnTo>
                  <a:lnTo>
                    <a:pt x="132199" y="1225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2" name="pg1631"/>
            <p:cNvSpPr/>
            <p:nvPr/>
          </p:nvSpPr>
          <p:spPr>
            <a:xfrm>
              <a:off x="3457799" y="5605532"/>
              <a:ext cx="134507" cy="155018"/>
            </a:xfrm>
            <a:custGeom>
              <a:avLst/>
              <a:pathLst>
                <a:path w="134507" h="155018">
                  <a:moveTo>
                    <a:pt x="84820" y="155018"/>
                  </a:moveTo>
                  <a:lnTo>
                    <a:pt x="0" y="36933"/>
                  </a:lnTo>
                  <a:lnTo>
                    <a:pt x="52915" y="0"/>
                  </a:lnTo>
                  <a:lnTo>
                    <a:pt x="134507" y="120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3" name="pg1632"/>
            <p:cNvSpPr/>
            <p:nvPr/>
          </p:nvSpPr>
          <p:spPr>
            <a:xfrm>
              <a:off x="3405903" y="5642465"/>
              <a:ext cx="136716" cy="154097"/>
            </a:xfrm>
            <a:custGeom>
              <a:avLst/>
              <a:pathLst>
                <a:path w="136716" h="154097">
                  <a:moveTo>
                    <a:pt x="87986" y="154097"/>
                  </a:moveTo>
                  <a:lnTo>
                    <a:pt x="0" y="38352"/>
                  </a:lnTo>
                  <a:lnTo>
                    <a:pt x="51896" y="0"/>
                  </a:lnTo>
                  <a:lnTo>
                    <a:pt x="136716" y="1180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4" name="pg1633"/>
            <p:cNvSpPr/>
            <p:nvPr/>
          </p:nvSpPr>
          <p:spPr>
            <a:xfrm>
              <a:off x="3355064" y="5680818"/>
              <a:ext cx="138825" cy="153063"/>
            </a:xfrm>
            <a:custGeom>
              <a:avLst/>
              <a:pathLst>
                <a:path w="138825" h="153063">
                  <a:moveTo>
                    <a:pt x="91088" y="153063"/>
                  </a:moveTo>
                  <a:lnTo>
                    <a:pt x="0" y="39744"/>
                  </a:lnTo>
                  <a:lnTo>
                    <a:pt x="50838" y="0"/>
                  </a:lnTo>
                  <a:lnTo>
                    <a:pt x="138825" y="1157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5" name="pg1634"/>
            <p:cNvSpPr/>
            <p:nvPr/>
          </p:nvSpPr>
          <p:spPr>
            <a:xfrm>
              <a:off x="3305321" y="5720563"/>
              <a:ext cx="140832" cy="151917"/>
            </a:xfrm>
            <a:custGeom>
              <a:avLst/>
              <a:pathLst>
                <a:path w="140832" h="151917">
                  <a:moveTo>
                    <a:pt x="94123" y="151917"/>
                  </a:moveTo>
                  <a:lnTo>
                    <a:pt x="0" y="41106"/>
                  </a:lnTo>
                  <a:lnTo>
                    <a:pt x="49743" y="0"/>
                  </a:lnTo>
                  <a:lnTo>
                    <a:pt x="140832" y="1133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6" name="pg1635"/>
            <p:cNvSpPr/>
            <p:nvPr/>
          </p:nvSpPr>
          <p:spPr>
            <a:xfrm>
              <a:off x="3256708" y="5761669"/>
              <a:ext cx="142736" cy="150659"/>
            </a:xfrm>
            <a:custGeom>
              <a:avLst/>
              <a:pathLst>
                <a:path w="142736" h="150659">
                  <a:moveTo>
                    <a:pt x="97090" y="150659"/>
                  </a:moveTo>
                  <a:lnTo>
                    <a:pt x="0" y="42438"/>
                  </a:lnTo>
                  <a:lnTo>
                    <a:pt x="48612" y="0"/>
                  </a:lnTo>
                  <a:lnTo>
                    <a:pt x="142736" y="110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7" name="pg1636"/>
            <p:cNvSpPr/>
            <p:nvPr/>
          </p:nvSpPr>
          <p:spPr>
            <a:xfrm>
              <a:off x="3209263" y="5804107"/>
              <a:ext cx="144535" cy="149291"/>
            </a:xfrm>
            <a:custGeom>
              <a:avLst/>
              <a:pathLst>
                <a:path w="144535" h="149291">
                  <a:moveTo>
                    <a:pt x="99985" y="149291"/>
                  </a:moveTo>
                  <a:lnTo>
                    <a:pt x="0" y="43739"/>
                  </a:lnTo>
                  <a:lnTo>
                    <a:pt x="47445" y="0"/>
                  </a:lnTo>
                  <a:lnTo>
                    <a:pt x="144535" y="1082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8" name="pg1637"/>
            <p:cNvSpPr/>
            <p:nvPr/>
          </p:nvSpPr>
          <p:spPr>
            <a:xfrm>
              <a:off x="3163019" y="5847846"/>
              <a:ext cx="146228" cy="147814"/>
            </a:xfrm>
            <a:custGeom>
              <a:avLst/>
              <a:pathLst>
                <a:path w="146228" h="147814">
                  <a:moveTo>
                    <a:pt x="102806" y="147814"/>
                  </a:moveTo>
                  <a:lnTo>
                    <a:pt x="0" y="45007"/>
                  </a:lnTo>
                  <a:lnTo>
                    <a:pt x="46243" y="0"/>
                  </a:lnTo>
                  <a:lnTo>
                    <a:pt x="146228" y="1055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9" name="pg1638"/>
            <p:cNvSpPr/>
            <p:nvPr/>
          </p:nvSpPr>
          <p:spPr>
            <a:xfrm>
              <a:off x="3118011" y="5892854"/>
              <a:ext cx="147814" cy="146228"/>
            </a:xfrm>
            <a:custGeom>
              <a:avLst/>
              <a:pathLst>
                <a:path w="147814" h="146228">
                  <a:moveTo>
                    <a:pt x="105552" y="146228"/>
                  </a:moveTo>
                  <a:lnTo>
                    <a:pt x="0" y="46243"/>
                  </a:lnTo>
                  <a:lnTo>
                    <a:pt x="45007" y="0"/>
                  </a:lnTo>
                  <a:lnTo>
                    <a:pt x="147814" y="1028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0" name="pg1639"/>
            <p:cNvSpPr/>
            <p:nvPr/>
          </p:nvSpPr>
          <p:spPr>
            <a:xfrm>
              <a:off x="3074272" y="5939097"/>
              <a:ext cx="149291" cy="144535"/>
            </a:xfrm>
            <a:custGeom>
              <a:avLst/>
              <a:pathLst>
                <a:path w="149291" h="144535">
                  <a:moveTo>
                    <a:pt x="108221" y="144535"/>
                  </a:moveTo>
                  <a:lnTo>
                    <a:pt x="0" y="47445"/>
                  </a:lnTo>
                  <a:lnTo>
                    <a:pt x="43739" y="0"/>
                  </a:lnTo>
                  <a:lnTo>
                    <a:pt x="149291" y="999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1" name="pg1640"/>
            <p:cNvSpPr/>
            <p:nvPr/>
          </p:nvSpPr>
          <p:spPr>
            <a:xfrm>
              <a:off x="3031834" y="5986543"/>
              <a:ext cx="150659" cy="142736"/>
            </a:xfrm>
            <a:custGeom>
              <a:avLst/>
              <a:pathLst>
                <a:path w="150659" h="142736">
                  <a:moveTo>
                    <a:pt x="110811" y="142736"/>
                  </a:moveTo>
                  <a:lnTo>
                    <a:pt x="0" y="48612"/>
                  </a:lnTo>
                  <a:lnTo>
                    <a:pt x="42438" y="0"/>
                  </a:lnTo>
                  <a:lnTo>
                    <a:pt x="150659" y="970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2" name="pg1641"/>
            <p:cNvSpPr/>
            <p:nvPr/>
          </p:nvSpPr>
          <p:spPr>
            <a:xfrm>
              <a:off x="2990728" y="6035155"/>
              <a:ext cx="151917" cy="140832"/>
            </a:xfrm>
            <a:custGeom>
              <a:avLst/>
              <a:pathLst>
                <a:path w="151917" h="140832">
                  <a:moveTo>
                    <a:pt x="113319" y="140832"/>
                  </a:moveTo>
                  <a:lnTo>
                    <a:pt x="0" y="49743"/>
                  </a:lnTo>
                  <a:lnTo>
                    <a:pt x="41106" y="0"/>
                  </a:lnTo>
                  <a:lnTo>
                    <a:pt x="151917" y="941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3" name="pg1642"/>
            <p:cNvSpPr/>
            <p:nvPr/>
          </p:nvSpPr>
          <p:spPr>
            <a:xfrm>
              <a:off x="2950984" y="6084899"/>
              <a:ext cx="153063" cy="138825"/>
            </a:xfrm>
            <a:custGeom>
              <a:avLst/>
              <a:pathLst>
                <a:path w="153063" h="138825">
                  <a:moveTo>
                    <a:pt x="115744" y="138825"/>
                  </a:moveTo>
                  <a:lnTo>
                    <a:pt x="0" y="50838"/>
                  </a:lnTo>
                  <a:lnTo>
                    <a:pt x="39744" y="0"/>
                  </a:lnTo>
                  <a:lnTo>
                    <a:pt x="153063" y="910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4" name="pg1643"/>
            <p:cNvSpPr/>
            <p:nvPr/>
          </p:nvSpPr>
          <p:spPr>
            <a:xfrm>
              <a:off x="2912631" y="6135738"/>
              <a:ext cx="154097" cy="136716"/>
            </a:xfrm>
            <a:custGeom>
              <a:avLst/>
              <a:pathLst>
                <a:path w="154097" h="136716">
                  <a:moveTo>
                    <a:pt x="118084" y="136716"/>
                  </a:moveTo>
                  <a:lnTo>
                    <a:pt x="0" y="51896"/>
                  </a:lnTo>
                  <a:lnTo>
                    <a:pt x="38352" y="0"/>
                  </a:lnTo>
                  <a:lnTo>
                    <a:pt x="154097" y="879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5" name="pg1644"/>
            <p:cNvSpPr/>
            <p:nvPr/>
          </p:nvSpPr>
          <p:spPr>
            <a:xfrm>
              <a:off x="2875697" y="6187634"/>
              <a:ext cx="155018" cy="134507"/>
            </a:xfrm>
            <a:custGeom>
              <a:avLst/>
              <a:pathLst>
                <a:path w="155018" h="134507">
                  <a:moveTo>
                    <a:pt x="120338" y="134507"/>
                  </a:moveTo>
                  <a:lnTo>
                    <a:pt x="0" y="52915"/>
                  </a:lnTo>
                  <a:lnTo>
                    <a:pt x="36933" y="0"/>
                  </a:lnTo>
                  <a:lnTo>
                    <a:pt x="155018" y="848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6" name="pg1645"/>
            <p:cNvSpPr/>
            <p:nvPr/>
          </p:nvSpPr>
          <p:spPr>
            <a:xfrm>
              <a:off x="2840210" y="6240550"/>
              <a:ext cx="155825" cy="132199"/>
            </a:xfrm>
            <a:custGeom>
              <a:avLst/>
              <a:pathLst>
                <a:path w="155825" h="132199">
                  <a:moveTo>
                    <a:pt x="122503" y="132199"/>
                  </a:moveTo>
                  <a:lnTo>
                    <a:pt x="0" y="53896"/>
                  </a:lnTo>
                  <a:lnTo>
                    <a:pt x="35487" y="0"/>
                  </a:lnTo>
                  <a:lnTo>
                    <a:pt x="155825" y="815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7" name="pg1646"/>
            <p:cNvSpPr/>
            <p:nvPr/>
          </p:nvSpPr>
          <p:spPr>
            <a:xfrm>
              <a:off x="2806196" y="6294447"/>
              <a:ext cx="156518" cy="129794"/>
            </a:xfrm>
            <a:custGeom>
              <a:avLst/>
              <a:pathLst>
                <a:path w="156518" h="129794">
                  <a:moveTo>
                    <a:pt x="124578" y="129794"/>
                  </a:moveTo>
                  <a:lnTo>
                    <a:pt x="0" y="54837"/>
                  </a:lnTo>
                  <a:lnTo>
                    <a:pt x="34014" y="0"/>
                  </a:lnTo>
                  <a:lnTo>
                    <a:pt x="156518" y="783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8" name="pg1647"/>
            <p:cNvSpPr/>
            <p:nvPr/>
          </p:nvSpPr>
          <p:spPr>
            <a:xfrm>
              <a:off x="2773678" y="6349284"/>
              <a:ext cx="157096" cy="127294"/>
            </a:xfrm>
            <a:custGeom>
              <a:avLst/>
              <a:pathLst>
                <a:path w="157096" h="127294">
                  <a:moveTo>
                    <a:pt x="126563" y="127294"/>
                  </a:moveTo>
                  <a:lnTo>
                    <a:pt x="0" y="55738"/>
                  </a:lnTo>
                  <a:lnTo>
                    <a:pt x="32517" y="0"/>
                  </a:lnTo>
                  <a:lnTo>
                    <a:pt x="157096" y="749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9" name="pg1648"/>
            <p:cNvSpPr/>
            <p:nvPr/>
          </p:nvSpPr>
          <p:spPr>
            <a:xfrm>
              <a:off x="2742683" y="6405023"/>
              <a:ext cx="157558" cy="124701"/>
            </a:xfrm>
            <a:custGeom>
              <a:avLst/>
              <a:pathLst>
                <a:path w="157558" h="124701">
                  <a:moveTo>
                    <a:pt x="128454" y="124701"/>
                  </a:moveTo>
                  <a:lnTo>
                    <a:pt x="0" y="56598"/>
                  </a:lnTo>
                  <a:lnTo>
                    <a:pt x="30995" y="0"/>
                  </a:lnTo>
                  <a:lnTo>
                    <a:pt x="157558" y="715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0" name="pg1649"/>
            <p:cNvSpPr/>
            <p:nvPr/>
          </p:nvSpPr>
          <p:spPr>
            <a:xfrm>
              <a:off x="2713231" y="6461622"/>
              <a:ext cx="157906" cy="122016"/>
            </a:xfrm>
            <a:custGeom>
              <a:avLst/>
              <a:pathLst>
                <a:path w="157906" h="122016">
                  <a:moveTo>
                    <a:pt x="130251" y="122016"/>
                  </a:moveTo>
                  <a:lnTo>
                    <a:pt x="0" y="57417"/>
                  </a:lnTo>
                  <a:lnTo>
                    <a:pt x="29451" y="0"/>
                  </a:lnTo>
                  <a:lnTo>
                    <a:pt x="157906" y="681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1" name="pg1650"/>
            <p:cNvSpPr/>
            <p:nvPr/>
          </p:nvSpPr>
          <p:spPr>
            <a:xfrm>
              <a:off x="2685345" y="6519039"/>
              <a:ext cx="158137" cy="119241"/>
            </a:xfrm>
            <a:custGeom>
              <a:avLst/>
              <a:pathLst>
                <a:path w="158137" h="119241">
                  <a:moveTo>
                    <a:pt x="131952" y="119241"/>
                  </a:moveTo>
                  <a:lnTo>
                    <a:pt x="0" y="58193"/>
                  </a:lnTo>
                  <a:lnTo>
                    <a:pt x="27886" y="0"/>
                  </a:lnTo>
                  <a:lnTo>
                    <a:pt x="158137" y="64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2" name="pg1651"/>
            <p:cNvSpPr/>
            <p:nvPr/>
          </p:nvSpPr>
          <p:spPr>
            <a:xfrm>
              <a:off x="2659045" y="6577233"/>
              <a:ext cx="158252" cy="116380"/>
            </a:xfrm>
            <a:custGeom>
              <a:avLst/>
              <a:pathLst>
                <a:path w="158252" h="116380">
                  <a:moveTo>
                    <a:pt x="133557" y="116380"/>
                  </a:moveTo>
                  <a:lnTo>
                    <a:pt x="0" y="58927"/>
                  </a:lnTo>
                  <a:lnTo>
                    <a:pt x="26300" y="0"/>
                  </a:lnTo>
                  <a:lnTo>
                    <a:pt x="158252" y="6104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3" name="pg1652"/>
            <p:cNvSpPr/>
            <p:nvPr/>
          </p:nvSpPr>
          <p:spPr>
            <a:xfrm>
              <a:off x="2634350" y="6636161"/>
              <a:ext cx="158252" cy="113432"/>
            </a:xfrm>
            <a:custGeom>
              <a:avLst/>
              <a:pathLst>
                <a:path w="158252" h="113432">
                  <a:moveTo>
                    <a:pt x="135064" y="113432"/>
                  </a:moveTo>
                  <a:lnTo>
                    <a:pt x="0" y="59618"/>
                  </a:lnTo>
                  <a:lnTo>
                    <a:pt x="24694" y="0"/>
                  </a:lnTo>
                  <a:lnTo>
                    <a:pt x="158252" y="574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4" name="pg1653"/>
            <p:cNvSpPr/>
            <p:nvPr/>
          </p:nvSpPr>
          <p:spPr>
            <a:xfrm>
              <a:off x="2611279" y="6695779"/>
              <a:ext cx="158135" cy="110402"/>
            </a:xfrm>
            <a:custGeom>
              <a:avLst/>
              <a:pathLst>
                <a:path w="158135" h="110402">
                  <a:moveTo>
                    <a:pt x="136472" y="110402"/>
                  </a:moveTo>
                  <a:lnTo>
                    <a:pt x="0" y="60265"/>
                  </a:lnTo>
                  <a:lnTo>
                    <a:pt x="23071" y="0"/>
                  </a:lnTo>
                  <a:lnTo>
                    <a:pt x="158135" y="538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5" name="pg1654"/>
            <p:cNvSpPr/>
            <p:nvPr/>
          </p:nvSpPr>
          <p:spPr>
            <a:xfrm>
              <a:off x="2589848" y="6756044"/>
              <a:ext cx="157903" cy="107291"/>
            </a:xfrm>
            <a:custGeom>
              <a:avLst/>
              <a:pathLst>
                <a:path w="157903" h="107291">
                  <a:moveTo>
                    <a:pt x="137779" y="107291"/>
                  </a:moveTo>
                  <a:lnTo>
                    <a:pt x="0" y="60867"/>
                  </a:lnTo>
                  <a:lnTo>
                    <a:pt x="21430" y="0"/>
                  </a:lnTo>
                  <a:lnTo>
                    <a:pt x="157903" y="501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6" name="pg1655"/>
            <p:cNvSpPr/>
            <p:nvPr/>
          </p:nvSpPr>
          <p:spPr>
            <a:xfrm>
              <a:off x="2570073" y="6816912"/>
              <a:ext cx="157554" cy="104101"/>
            </a:xfrm>
            <a:custGeom>
              <a:avLst/>
              <a:pathLst>
                <a:path w="157554" h="104101">
                  <a:moveTo>
                    <a:pt x="138986" y="104101"/>
                  </a:moveTo>
                  <a:lnTo>
                    <a:pt x="0" y="61425"/>
                  </a:lnTo>
                  <a:lnTo>
                    <a:pt x="19774" y="0"/>
                  </a:lnTo>
                  <a:lnTo>
                    <a:pt x="157554" y="464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7" name="pg1656"/>
            <p:cNvSpPr/>
            <p:nvPr/>
          </p:nvSpPr>
          <p:spPr>
            <a:xfrm>
              <a:off x="2551969" y="6878338"/>
              <a:ext cx="157090" cy="100834"/>
            </a:xfrm>
            <a:custGeom>
              <a:avLst/>
              <a:pathLst>
                <a:path w="157090" h="100834">
                  <a:moveTo>
                    <a:pt x="140091" y="100834"/>
                  </a:moveTo>
                  <a:lnTo>
                    <a:pt x="0" y="61938"/>
                  </a:lnTo>
                  <a:lnTo>
                    <a:pt x="18104" y="0"/>
                  </a:lnTo>
                  <a:lnTo>
                    <a:pt x="157090" y="426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8" name="pg1657"/>
            <p:cNvSpPr/>
            <p:nvPr/>
          </p:nvSpPr>
          <p:spPr>
            <a:xfrm>
              <a:off x="2535549" y="6940277"/>
              <a:ext cx="156511" cy="97494"/>
            </a:xfrm>
            <a:custGeom>
              <a:avLst/>
              <a:pathLst>
                <a:path w="156511" h="97494">
                  <a:moveTo>
                    <a:pt x="141092" y="97494"/>
                  </a:moveTo>
                  <a:lnTo>
                    <a:pt x="0" y="62406"/>
                  </a:lnTo>
                  <a:lnTo>
                    <a:pt x="16420" y="0"/>
                  </a:lnTo>
                  <a:lnTo>
                    <a:pt x="156511" y="388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9" name="pg1658"/>
            <p:cNvSpPr/>
            <p:nvPr/>
          </p:nvSpPr>
          <p:spPr>
            <a:xfrm>
              <a:off x="2520825" y="7002683"/>
              <a:ext cx="155817" cy="94082"/>
            </a:xfrm>
            <a:custGeom>
              <a:avLst/>
              <a:pathLst>
                <a:path w="155817" h="94082">
                  <a:moveTo>
                    <a:pt x="141991" y="94082"/>
                  </a:moveTo>
                  <a:lnTo>
                    <a:pt x="0" y="62828"/>
                  </a:lnTo>
                  <a:lnTo>
                    <a:pt x="14724" y="0"/>
                  </a:lnTo>
                  <a:lnTo>
                    <a:pt x="155817" y="350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0" name="pg1659"/>
            <p:cNvSpPr/>
            <p:nvPr/>
          </p:nvSpPr>
          <p:spPr>
            <a:xfrm>
              <a:off x="2507807" y="7065511"/>
              <a:ext cx="155008" cy="90601"/>
            </a:xfrm>
            <a:custGeom>
              <a:avLst/>
              <a:pathLst>
                <a:path w="155008" h="90601">
                  <a:moveTo>
                    <a:pt x="142785" y="90601"/>
                  </a:moveTo>
                  <a:lnTo>
                    <a:pt x="0" y="63203"/>
                  </a:lnTo>
                  <a:lnTo>
                    <a:pt x="13017" y="0"/>
                  </a:lnTo>
                  <a:lnTo>
                    <a:pt x="155008" y="312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1" name="pg1660"/>
            <p:cNvSpPr/>
            <p:nvPr/>
          </p:nvSpPr>
          <p:spPr>
            <a:xfrm>
              <a:off x="2496506" y="7128715"/>
              <a:ext cx="154086" cy="87054"/>
            </a:xfrm>
            <a:custGeom>
              <a:avLst/>
              <a:pathLst>
                <a:path w="154086" h="87054">
                  <a:moveTo>
                    <a:pt x="143475" y="87054"/>
                  </a:moveTo>
                  <a:lnTo>
                    <a:pt x="0" y="63533"/>
                  </a:lnTo>
                  <a:lnTo>
                    <a:pt x="11301" y="0"/>
                  </a:lnTo>
                  <a:lnTo>
                    <a:pt x="154086" y="273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2" name="pg1661"/>
            <p:cNvSpPr/>
            <p:nvPr/>
          </p:nvSpPr>
          <p:spPr>
            <a:xfrm>
              <a:off x="2486929" y="7192248"/>
              <a:ext cx="153051" cy="83443"/>
            </a:xfrm>
            <a:custGeom>
              <a:avLst/>
              <a:pathLst>
                <a:path w="153051" h="83443">
                  <a:moveTo>
                    <a:pt x="144059" y="83443"/>
                  </a:moveTo>
                  <a:lnTo>
                    <a:pt x="0" y="63815"/>
                  </a:lnTo>
                  <a:lnTo>
                    <a:pt x="9576" y="0"/>
                  </a:lnTo>
                  <a:lnTo>
                    <a:pt x="153051" y="235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3" name="pg1662"/>
            <p:cNvSpPr/>
            <p:nvPr/>
          </p:nvSpPr>
          <p:spPr>
            <a:xfrm>
              <a:off x="2479084" y="7256064"/>
              <a:ext cx="151904" cy="79771"/>
            </a:xfrm>
            <a:custGeom>
              <a:avLst/>
              <a:pathLst>
                <a:path w="151904" h="79771">
                  <a:moveTo>
                    <a:pt x="144538" y="79771"/>
                  </a:moveTo>
                  <a:lnTo>
                    <a:pt x="0" y="64051"/>
                  </a:lnTo>
                  <a:lnTo>
                    <a:pt x="7845" y="0"/>
                  </a:lnTo>
                  <a:lnTo>
                    <a:pt x="151904" y="1962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4" name="pg1663"/>
            <p:cNvSpPr/>
            <p:nvPr/>
          </p:nvSpPr>
          <p:spPr>
            <a:xfrm>
              <a:off x="2472977" y="7320116"/>
              <a:ext cx="150645" cy="76040"/>
            </a:xfrm>
            <a:custGeom>
              <a:avLst/>
              <a:pathLst>
                <a:path w="150645" h="76040">
                  <a:moveTo>
                    <a:pt x="144910" y="76040"/>
                  </a:moveTo>
                  <a:lnTo>
                    <a:pt x="0" y="64240"/>
                  </a:lnTo>
                  <a:lnTo>
                    <a:pt x="6107" y="0"/>
                  </a:lnTo>
                  <a:lnTo>
                    <a:pt x="150645" y="157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5" name="pg1664"/>
            <p:cNvSpPr/>
            <p:nvPr/>
          </p:nvSpPr>
          <p:spPr>
            <a:xfrm>
              <a:off x="2468611" y="7384357"/>
              <a:ext cx="149276" cy="72253"/>
            </a:xfrm>
            <a:custGeom>
              <a:avLst/>
              <a:pathLst>
                <a:path w="149276" h="72253">
                  <a:moveTo>
                    <a:pt x="145177" y="72253"/>
                  </a:moveTo>
                  <a:lnTo>
                    <a:pt x="0" y="64382"/>
                  </a:lnTo>
                  <a:lnTo>
                    <a:pt x="4365" y="0"/>
                  </a:lnTo>
                  <a:lnTo>
                    <a:pt x="149276" y="1179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6" name="pg1665"/>
            <p:cNvSpPr/>
            <p:nvPr/>
          </p:nvSpPr>
          <p:spPr>
            <a:xfrm>
              <a:off x="2465990" y="7448739"/>
              <a:ext cx="147798" cy="68414"/>
            </a:xfrm>
            <a:custGeom>
              <a:avLst/>
              <a:pathLst>
                <a:path w="147798" h="68414">
                  <a:moveTo>
                    <a:pt x="145337" y="68414"/>
                  </a:moveTo>
                  <a:lnTo>
                    <a:pt x="0" y="64477"/>
                  </a:lnTo>
                  <a:lnTo>
                    <a:pt x="2620" y="0"/>
                  </a:lnTo>
                  <a:lnTo>
                    <a:pt x="147798" y="787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7" name="pg1666"/>
            <p:cNvSpPr/>
            <p:nvPr/>
          </p:nvSpPr>
          <p:spPr>
            <a:xfrm>
              <a:off x="2465116" y="7513216"/>
              <a:ext cx="146211" cy="64524"/>
            </a:xfrm>
            <a:custGeom>
              <a:avLst/>
              <a:pathLst>
                <a:path w="146211" h="64524">
                  <a:moveTo>
                    <a:pt x="145390" y="64524"/>
                  </a:moveTo>
                  <a:lnTo>
                    <a:pt x="0" y="64524"/>
                  </a:lnTo>
                  <a:lnTo>
                    <a:pt x="873" y="0"/>
                  </a:lnTo>
                  <a:lnTo>
                    <a:pt x="146211" y="39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8" name="pg1667"/>
            <p:cNvSpPr/>
            <p:nvPr/>
          </p:nvSpPr>
          <p:spPr>
            <a:xfrm>
              <a:off x="2465116" y="7577741"/>
              <a:ext cx="146211" cy="64524"/>
            </a:xfrm>
            <a:custGeom>
              <a:avLst/>
              <a:pathLst>
                <a:path w="146211" h="64524">
                  <a:moveTo>
                    <a:pt x="146211" y="60587"/>
                  </a:moveTo>
                  <a:lnTo>
                    <a:pt x="873" y="64524"/>
                  </a:lnTo>
                  <a:lnTo>
                    <a:pt x="0" y="0"/>
                  </a:lnTo>
                  <a:lnTo>
                    <a:pt x="14539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9" name="pg1668"/>
            <p:cNvSpPr/>
            <p:nvPr/>
          </p:nvSpPr>
          <p:spPr>
            <a:xfrm>
              <a:off x="2465990" y="7638328"/>
              <a:ext cx="147798" cy="68414"/>
            </a:xfrm>
            <a:custGeom>
              <a:avLst/>
              <a:pathLst>
                <a:path w="147798" h="68414">
                  <a:moveTo>
                    <a:pt x="147798" y="60542"/>
                  </a:moveTo>
                  <a:lnTo>
                    <a:pt x="2620" y="68414"/>
                  </a:lnTo>
                  <a:lnTo>
                    <a:pt x="0" y="3937"/>
                  </a:lnTo>
                  <a:lnTo>
                    <a:pt x="14533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0" name="pg1669"/>
            <p:cNvSpPr/>
            <p:nvPr/>
          </p:nvSpPr>
          <p:spPr>
            <a:xfrm>
              <a:off x="2468611" y="7698871"/>
              <a:ext cx="149276" cy="72253"/>
            </a:xfrm>
            <a:custGeom>
              <a:avLst/>
              <a:pathLst>
                <a:path w="149276" h="72253">
                  <a:moveTo>
                    <a:pt x="149276" y="60454"/>
                  </a:moveTo>
                  <a:lnTo>
                    <a:pt x="4365" y="72253"/>
                  </a:lnTo>
                  <a:lnTo>
                    <a:pt x="0" y="7871"/>
                  </a:lnTo>
                  <a:lnTo>
                    <a:pt x="145177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1" name="pg1670"/>
            <p:cNvSpPr/>
            <p:nvPr/>
          </p:nvSpPr>
          <p:spPr>
            <a:xfrm>
              <a:off x="2472977" y="7759325"/>
              <a:ext cx="150645" cy="76040"/>
            </a:xfrm>
            <a:custGeom>
              <a:avLst/>
              <a:pathLst>
                <a:path w="150645" h="76040">
                  <a:moveTo>
                    <a:pt x="150645" y="60320"/>
                  </a:moveTo>
                  <a:lnTo>
                    <a:pt x="6107" y="76040"/>
                  </a:lnTo>
                  <a:lnTo>
                    <a:pt x="0" y="11799"/>
                  </a:lnTo>
                  <a:lnTo>
                    <a:pt x="1449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2" name="pg1671"/>
            <p:cNvSpPr/>
            <p:nvPr/>
          </p:nvSpPr>
          <p:spPr>
            <a:xfrm>
              <a:off x="2479084" y="7819646"/>
              <a:ext cx="151904" cy="79771"/>
            </a:xfrm>
            <a:custGeom>
              <a:avLst/>
              <a:pathLst>
                <a:path w="151904" h="79771">
                  <a:moveTo>
                    <a:pt x="151904" y="60143"/>
                  </a:moveTo>
                  <a:lnTo>
                    <a:pt x="7845" y="79771"/>
                  </a:lnTo>
                  <a:lnTo>
                    <a:pt x="0" y="15719"/>
                  </a:lnTo>
                  <a:lnTo>
                    <a:pt x="14453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3" name="pg1672"/>
            <p:cNvSpPr/>
            <p:nvPr/>
          </p:nvSpPr>
          <p:spPr>
            <a:xfrm>
              <a:off x="2486929" y="7879790"/>
              <a:ext cx="153051" cy="83443"/>
            </a:xfrm>
            <a:custGeom>
              <a:avLst/>
              <a:pathLst>
                <a:path w="153051" h="83443">
                  <a:moveTo>
                    <a:pt x="153051" y="59921"/>
                  </a:moveTo>
                  <a:lnTo>
                    <a:pt x="9576" y="83443"/>
                  </a:lnTo>
                  <a:lnTo>
                    <a:pt x="0" y="19627"/>
                  </a:lnTo>
                  <a:lnTo>
                    <a:pt x="14405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4" name="pg1673"/>
            <p:cNvSpPr/>
            <p:nvPr/>
          </p:nvSpPr>
          <p:spPr>
            <a:xfrm>
              <a:off x="2496506" y="7939712"/>
              <a:ext cx="154086" cy="87054"/>
            </a:xfrm>
            <a:custGeom>
              <a:avLst/>
              <a:pathLst>
                <a:path w="154086" h="87054">
                  <a:moveTo>
                    <a:pt x="154086" y="59656"/>
                  </a:moveTo>
                  <a:lnTo>
                    <a:pt x="11301" y="87054"/>
                  </a:lnTo>
                  <a:lnTo>
                    <a:pt x="0" y="23521"/>
                  </a:lnTo>
                  <a:lnTo>
                    <a:pt x="14347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5" name="pg1674"/>
            <p:cNvSpPr/>
            <p:nvPr/>
          </p:nvSpPr>
          <p:spPr>
            <a:xfrm>
              <a:off x="2507807" y="7999368"/>
              <a:ext cx="155008" cy="90601"/>
            </a:xfrm>
            <a:custGeom>
              <a:avLst/>
              <a:pathLst>
                <a:path w="155008" h="90601">
                  <a:moveTo>
                    <a:pt x="155008" y="59347"/>
                  </a:moveTo>
                  <a:lnTo>
                    <a:pt x="13017" y="90601"/>
                  </a:lnTo>
                  <a:lnTo>
                    <a:pt x="0" y="27398"/>
                  </a:lnTo>
                  <a:lnTo>
                    <a:pt x="14278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6" name="pg1675"/>
            <p:cNvSpPr/>
            <p:nvPr/>
          </p:nvSpPr>
          <p:spPr>
            <a:xfrm>
              <a:off x="2520825" y="8058715"/>
              <a:ext cx="155817" cy="94082"/>
            </a:xfrm>
            <a:custGeom>
              <a:avLst/>
              <a:pathLst>
                <a:path w="155817" h="94082">
                  <a:moveTo>
                    <a:pt x="155817" y="58994"/>
                  </a:moveTo>
                  <a:lnTo>
                    <a:pt x="14724" y="94082"/>
                  </a:lnTo>
                  <a:lnTo>
                    <a:pt x="0" y="31254"/>
                  </a:lnTo>
                  <a:lnTo>
                    <a:pt x="14199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7" name="pg1676"/>
            <p:cNvSpPr/>
            <p:nvPr/>
          </p:nvSpPr>
          <p:spPr>
            <a:xfrm>
              <a:off x="2535549" y="8117710"/>
              <a:ext cx="156511" cy="97494"/>
            </a:xfrm>
            <a:custGeom>
              <a:avLst/>
              <a:pathLst>
                <a:path w="156511" h="97494">
                  <a:moveTo>
                    <a:pt x="156511" y="58598"/>
                  </a:moveTo>
                  <a:lnTo>
                    <a:pt x="16420" y="97494"/>
                  </a:lnTo>
                  <a:lnTo>
                    <a:pt x="0" y="35088"/>
                  </a:lnTo>
                  <a:lnTo>
                    <a:pt x="14109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8" name="pg1677"/>
            <p:cNvSpPr/>
            <p:nvPr/>
          </p:nvSpPr>
          <p:spPr>
            <a:xfrm>
              <a:off x="2551969" y="8176308"/>
              <a:ext cx="157090" cy="100834"/>
            </a:xfrm>
            <a:custGeom>
              <a:avLst/>
              <a:pathLst>
                <a:path w="157090" h="100834">
                  <a:moveTo>
                    <a:pt x="157090" y="58159"/>
                  </a:moveTo>
                  <a:lnTo>
                    <a:pt x="18104" y="100834"/>
                  </a:lnTo>
                  <a:lnTo>
                    <a:pt x="0" y="38896"/>
                  </a:lnTo>
                  <a:lnTo>
                    <a:pt x="14009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9" name="pg1678"/>
            <p:cNvSpPr/>
            <p:nvPr/>
          </p:nvSpPr>
          <p:spPr>
            <a:xfrm>
              <a:off x="2570073" y="8234468"/>
              <a:ext cx="157554" cy="104101"/>
            </a:xfrm>
            <a:custGeom>
              <a:avLst/>
              <a:pathLst>
                <a:path w="157554" h="104101">
                  <a:moveTo>
                    <a:pt x="157554" y="57677"/>
                  </a:moveTo>
                  <a:lnTo>
                    <a:pt x="19774" y="104101"/>
                  </a:lnTo>
                  <a:lnTo>
                    <a:pt x="0" y="42675"/>
                  </a:lnTo>
                  <a:lnTo>
                    <a:pt x="13898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0" name="pg1679"/>
            <p:cNvSpPr/>
            <p:nvPr/>
          </p:nvSpPr>
          <p:spPr>
            <a:xfrm>
              <a:off x="2589848" y="8292146"/>
              <a:ext cx="157903" cy="107291"/>
            </a:xfrm>
            <a:custGeom>
              <a:avLst/>
              <a:pathLst>
                <a:path w="157903" h="107291">
                  <a:moveTo>
                    <a:pt x="157903" y="57153"/>
                  </a:moveTo>
                  <a:lnTo>
                    <a:pt x="21430" y="107291"/>
                  </a:lnTo>
                  <a:lnTo>
                    <a:pt x="0" y="46423"/>
                  </a:lnTo>
                  <a:lnTo>
                    <a:pt x="137779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1" name="pg1680"/>
            <p:cNvSpPr/>
            <p:nvPr/>
          </p:nvSpPr>
          <p:spPr>
            <a:xfrm>
              <a:off x="2611279" y="8349300"/>
              <a:ext cx="158135" cy="110402"/>
            </a:xfrm>
            <a:custGeom>
              <a:avLst/>
              <a:pathLst>
                <a:path w="158135" h="110402">
                  <a:moveTo>
                    <a:pt x="158135" y="56587"/>
                  </a:moveTo>
                  <a:lnTo>
                    <a:pt x="23071" y="110402"/>
                  </a:lnTo>
                  <a:lnTo>
                    <a:pt x="0" y="50137"/>
                  </a:lnTo>
                  <a:lnTo>
                    <a:pt x="136472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2" name="pg1681"/>
            <p:cNvSpPr/>
            <p:nvPr/>
          </p:nvSpPr>
          <p:spPr>
            <a:xfrm>
              <a:off x="2634350" y="8405888"/>
              <a:ext cx="158252" cy="113432"/>
            </a:xfrm>
            <a:custGeom>
              <a:avLst/>
              <a:pathLst>
                <a:path w="158252" h="113432">
                  <a:moveTo>
                    <a:pt x="158252" y="55980"/>
                  </a:moveTo>
                  <a:lnTo>
                    <a:pt x="24694" y="113432"/>
                  </a:lnTo>
                  <a:lnTo>
                    <a:pt x="0" y="53814"/>
                  </a:lnTo>
                  <a:lnTo>
                    <a:pt x="135064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3" name="pg1682"/>
            <p:cNvSpPr/>
            <p:nvPr/>
          </p:nvSpPr>
          <p:spPr>
            <a:xfrm>
              <a:off x="2659045" y="8461868"/>
              <a:ext cx="158252" cy="116380"/>
            </a:xfrm>
            <a:custGeom>
              <a:avLst/>
              <a:pathLst>
                <a:path w="158252" h="116380">
                  <a:moveTo>
                    <a:pt x="158252" y="55332"/>
                  </a:moveTo>
                  <a:lnTo>
                    <a:pt x="26300" y="116380"/>
                  </a:lnTo>
                  <a:lnTo>
                    <a:pt x="0" y="57452"/>
                  </a:lnTo>
                  <a:lnTo>
                    <a:pt x="133557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4" name="pg1683"/>
            <p:cNvSpPr/>
            <p:nvPr/>
          </p:nvSpPr>
          <p:spPr>
            <a:xfrm>
              <a:off x="2685345" y="8517200"/>
              <a:ext cx="158137" cy="119241"/>
            </a:xfrm>
            <a:custGeom>
              <a:avLst/>
              <a:pathLst>
                <a:path w="158137" h="119241">
                  <a:moveTo>
                    <a:pt x="158137" y="54643"/>
                  </a:moveTo>
                  <a:lnTo>
                    <a:pt x="27886" y="119241"/>
                  </a:lnTo>
                  <a:lnTo>
                    <a:pt x="0" y="61047"/>
                  </a:lnTo>
                  <a:lnTo>
                    <a:pt x="1319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5" name="pg1684"/>
            <p:cNvSpPr/>
            <p:nvPr/>
          </p:nvSpPr>
          <p:spPr>
            <a:xfrm>
              <a:off x="2713231" y="8571843"/>
              <a:ext cx="157906" cy="122016"/>
            </a:xfrm>
            <a:custGeom>
              <a:avLst/>
              <a:pathLst>
                <a:path w="157906" h="122016">
                  <a:moveTo>
                    <a:pt x="157906" y="53914"/>
                  </a:moveTo>
                  <a:lnTo>
                    <a:pt x="29451" y="122016"/>
                  </a:lnTo>
                  <a:lnTo>
                    <a:pt x="0" y="64598"/>
                  </a:lnTo>
                  <a:lnTo>
                    <a:pt x="13025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6" name="pg1685"/>
            <p:cNvSpPr/>
            <p:nvPr/>
          </p:nvSpPr>
          <p:spPr>
            <a:xfrm>
              <a:off x="2742683" y="8625757"/>
              <a:ext cx="157558" cy="124701"/>
            </a:xfrm>
            <a:custGeom>
              <a:avLst/>
              <a:pathLst>
                <a:path w="157558" h="124701">
                  <a:moveTo>
                    <a:pt x="157558" y="53145"/>
                  </a:moveTo>
                  <a:lnTo>
                    <a:pt x="30995" y="124701"/>
                  </a:lnTo>
                  <a:lnTo>
                    <a:pt x="0" y="68102"/>
                  </a:lnTo>
                  <a:lnTo>
                    <a:pt x="128454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7" name="pg1686"/>
            <p:cNvSpPr/>
            <p:nvPr/>
          </p:nvSpPr>
          <p:spPr>
            <a:xfrm>
              <a:off x="2773678" y="8678903"/>
              <a:ext cx="157096" cy="127294"/>
            </a:xfrm>
            <a:custGeom>
              <a:avLst/>
              <a:pathLst>
                <a:path w="157096" h="127294">
                  <a:moveTo>
                    <a:pt x="157096" y="52337"/>
                  </a:moveTo>
                  <a:lnTo>
                    <a:pt x="32517" y="127294"/>
                  </a:lnTo>
                  <a:lnTo>
                    <a:pt x="0" y="71555"/>
                  </a:lnTo>
                  <a:lnTo>
                    <a:pt x="1265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8" name="pg1687"/>
            <p:cNvSpPr/>
            <p:nvPr/>
          </p:nvSpPr>
          <p:spPr>
            <a:xfrm>
              <a:off x="2806196" y="8731241"/>
              <a:ext cx="156518" cy="129794"/>
            </a:xfrm>
            <a:custGeom>
              <a:avLst/>
              <a:pathLst>
                <a:path w="156518" h="129794">
                  <a:moveTo>
                    <a:pt x="156518" y="51491"/>
                  </a:moveTo>
                  <a:lnTo>
                    <a:pt x="34014" y="129794"/>
                  </a:lnTo>
                  <a:lnTo>
                    <a:pt x="0" y="74956"/>
                  </a:lnTo>
                  <a:lnTo>
                    <a:pt x="12457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9" name="pg1688"/>
            <p:cNvSpPr/>
            <p:nvPr/>
          </p:nvSpPr>
          <p:spPr>
            <a:xfrm>
              <a:off x="2840210" y="8782732"/>
              <a:ext cx="155825" cy="132199"/>
            </a:xfrm>
            <a:custGeom>
              <a:avLst/>
              <a:pathLst>
                <a:path w="155825" h="132199">
                  <a:moveTo>
                    <a:pt x="155825" y="50607"/>
                  </a:moveTo>
                  <a:lnTo>
                    <a:pt x="35487" y="132199"/>
                  </a:lnTo>
                  <a:lnTo>
                    <a:pt x="0" y="78302"/>
                  </a:lnTo>
                  <a:lnTo>
                    <a:pt x="1225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0" name="pg1689"/>
            <p:cNvSpPr/>
            <p:nvPr/>
          </p:nvSpPr>
          <p:spPr>
            <a:xfrm>
              <a:off x="2875697" y="8833340"/>
              <a:ext cx="155018" cy="134507"/>
            </a:xfrm>
            <a:custGeom>
              <a:avLst/>
              <a:pathLst>
                <a:path w="155018" h="134507">
                  <a:moveTo>
                    <a:pt x="155018" y="49687"/>
                  </a:moveTo>
                  <a:lnTo>
                    <a:pt x="36933" y="134507"/>
                  </a:lnTo>
                  <a:lnTo>
                    <a:pt x="0" y="81591"/>
                  </a:lnTo>
                  <a:lnTo>
                    <a:pt x="1203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1" name="pg1690"/>
            <p:cNvSpPr/>
            <p:nvPr/>
          </p:nvSpPr>
          <p:spPr>
            <a:xfrm>
              <a:off x="2912631" y="8883027"/>
              <a:ext cx="154097" cy="136716"/>
            </a:xfrm>
            <a:custGeom>
              <a:avLst/>
              <a:pathLst>
                <a:path w="154097" h="136716">
                  <a:moveTo>
                    <a:pt x="154097" y="48729"/>
                  </a:moveTo>
                  <a:lnTo>
                    <a:pt x="38352" y="136716"/>
                  </a:lnTo>
                  <a:lnTo>
                    <a:pt x="0" y="84820"/>
                  </a:lnTo>
                  <a:lnTo>
                    <a:pt x="1180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2" name="pg1691"/>
            <p:cNvSpPr/>
            <p:nvPr/>
          </p:nvSpPr>
          <p:spPr>
            <a:xfrm>
              <a:off x="2950984" y="8931757"/>
              <a:ext cx="153063" cy="138825"/>
            </a:xfrm>
            <a:custGeom>
              <a:avLst/>
              <a:pathLst>
                <a:path w="153063" h="138825">
                  <a:moveTo>
                    <a:pt x="153063" y="47736"/>
                  </a:moveTo>
                  <a:lnTo>
                    <a:pt x="39744" y="138825"/>
                  </a:lnTo>
                  <a:lnTo>
                    <a:pt x="0" y="87986"/>
                  </a:lnTo>
                  <a:lnTo>
                    <a:pt x="1157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3" name="pg1692"/>
            <p:cNvSpPr/>
            <p:nvPr/>
          </p:nvSpPr>
          <p:spPr>
            <a:xfrm>
              <a:off x="2990728" y="8979494"/>
              <a:ext cx="151917" cy="140832"/>
            </a:xfrm>
            <a:custGeom>
              <a:avLst/>
              <a:pathLst>
                <a:path w="151917" h="140832">
                  <a:moveTo>
                    <a:pt x="151917" y="46708"/>
                  </a:moveTo>
                  <a:lnTo>
                    <a:pt x="41106" y="140832"/>
                  </a:lnTo>
                  <a:lnTo>
                    <a:pt x="0" y="91088"/>
                  </a:lnTo>
                  <a:lnTo>
                    <a:pt x="1133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4" name="pg1693"/>
            <p:cNvSpPr/>
            <p:nvPr/>
          </p:nvSpPr>
          <p:spPr>
            <a:xfrm>
              <a:off x="3031834" y="9026202"/>
              <a:ext cx="150659" cy="142736"/>
            </a:xfrm>
            <a:custGeom>
              <a:avLst/>
              <a:pathLst>
                <a:path w="150659" h="142736">
                  <a:moveTo>
                    <a:pt x="150659" y="45646"/>
                  </a:moveTo>
                  <a:lnTo>
                    <a:pt x="42438" y="142736"/>
                  </a:lnTo>
                  <a:lnTo>
                    <a:pt x="0" y="94123"/>
                  </a:lnTo>
                  <a:lnTo>
                    <a:pt x="11081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5" name="pg1694"/>
            <p:cNvSpPr/>
            <p:nvPr/>
          </p:nvSpPr>
          <p:spPr>
            <a:xfrm>
              <a:off x="3074272" y="9071849"/>
              <a:ext cx="149291" cy="144535"/>
            </a:xfrm>
            <a:custGeom>
              <a:avLst/>
              <a:pathLst>
                <a:path w="149291" h="144535">
                  <a:moveTo>
                    <a:pt x="149291" y="44550"/>
                  </a:moveTo>
                  <a:lnTo>
                    <a:pt x="43739" y="144535"/>
                  </a:lnTo>
                  <a:lnTo>
                    <a:pt x="0" y="97090"/>
                  </a:lnTo>
                  <a:lnTo>
                    <a:pt x="1082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6" name="pg1695"/>
            <p:cNvSpPr/>
            <p:nvPr/>
          </p:nvSpPr>
          <p:spPr>
            <a:xfrm>
              <a:off x="3118011" y="9116399"/>
              <a:ext cx="147814" cy="146228"/>
            </a:xfrm>
            <a:custGeom>
              <a:avLst/>
              <a:pathLst>
                <a:path w="147814" h="146228">
                  <a:moveTo>
                    <a:pt x="147814" y="43421"/>
                  </a:moveTo>
                  <a:lnTo>
                    <a:pt x="45007" y="146228"/>
                  </a:lnTo>
                  <a:lnTo>
                    <a:pt x="0" y="99985"/>
                  </a:lnTo>
                  <a:lnTo>
                    <a:pt x="1055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7" name="pg1696"/>
            <p:cNvSpPr/>
            <p:nvPr/>
          </p:nvSpPr>
          <p:spPr>
            <a:xfrm>
              <a:off x="3163019" y="9159821"/>
              <a:ext cx="146228" cy="147814"/>
            </a:xfrm>
            <a:custGeom>
              <a:avLst/>
              <a:pathLst>
                <a:path w="146228" h="147814">
                  <a:moveTo>
                    <a:pt x="146228" y="42261"/>
                  </a:moveTo>
                  <a:lnTo>
                    <a:pt x="46243" y="147814"/>
                  </a:lnTo>
                  <a:lnTo>
                    <a:pt x="0" y="102806"/>
                  </a:lnTo>
                  <a:lnTo>
                    <a:pt x="1028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8" name="pg1697"/>
            <p:cNvSpPr/>
            <p:nvPr/>
          </p:nvSpPr>
          <p:spPr>
            <a:xfrm>
              <a:off x="3209263" y="9202082"/>
              <a:ext cx="144535" cy="149291"/>
            </a:xfrm>
            <a:custGeom>
              <a:avLst/>
              <a:pathLst>
                <a:path w="144535" h="149291">
                  <a:moveTo>
                    <a:pt x="144535" y="41070"/>
                  </a:moveTo>
                  <a:lnTo>
                    <a:pt x="47445" y="149291"/>
                  </a:lnTo>
                  <a:lnTo>
                    <a:pt x="0" y="105552"/>
                  </a:lnTo>
                  <a:lnTo>
                    <a:pt x="9998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9" name="pg1698"/>
            <p:cNvSpPr/>
            <p:nvPr/>
          </p:nvSpPr>
          <p:spPr>
            <a:xfrm>
              <a:off x="3256708" y="9243153"/>
              <a:ext cx="142736" cy="150659"/>
            </a:xfrm>
            <a:custGeom>
              <a:avLst/>
              <a:pathLst>
                <a:path w="142736" h="150659">
                  <a:moveTo>
                    <a:pt x="142736" y="39848"/>
                  </a:moveTo>
                  <a:lnTo>
                    <a:pt x="48612" y="150659"/>
                  </a:lnTo>
                  <a:lnTo>
                    <a:pt x="0" y="108221"/>
                  </a:lnTo>
                  <a:lnTo>
                    <a:pt x="970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0" name="pg1699"/>
            <p:cNvSpPr/>
            <p:nvPr/>
          </p:nvSpPr>
          <p:spPr>
            <a:xfrm>
              <a:off x="3305321" y="9283002"/>
              <a:ext cx="140832" cy="151917"/>
            </a:xfrm>
            <a:custGeom>
              <a:avLst/>
              <a:pathLst>
                <a:path w="140832" h="151917">
                  <a:moveTo>
                    <a:pt x="140832" y="38598"/>
                  </a:moveTo>
                  <a:lnTo>
                    <a:pt x="49743" y="151917"/>
                  </a:lnTo>
                  <a:lnTo>
                    <a:pt x="0" y="110811"/>
                  </a:lnTo>
                  <a:lnTo>
                    <a:pt x="941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1" name="pg1700"/>
            <p:cNvSpPr/>
            <p:nvPr/>
          </p:nvSpPr>
          <p:spPr>
            <a:xfrm>
              <a:off x="3355064" y="9321600"/>
              <a:ext cx="138825" cy="153063"/>
            </a:xfrm>
            <a:custGeom>
              <a:avLst/>
              <a:pathLst>
                <a:path w="138825" h="153063">
                  <a:moveTo>
                    <a:pt x="138825" y="37319"/>
                  </a:moveTo>
                  <a:lnTo>
                    <a:pt x="50838" y="153063"/>
                  </a:lnTo>
                  <a:lnTo>
                    <a:pt x="0" y="113319"/>
                  </a:lnTo>
                  <a:lnTo>
                    <a:pt x="9108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2" name="pg1701"/>
            <p:cNvSpPr/>
            <p:nvPr/>
          </p:nvSpPr>
          <p:spPr>
            <a:xfrm>
              <a:off x="3405903" y="9358919"/>
              <a:ext cx="136716" cy="154097"/>
            </a:xfrm>
            <a:custGeom>
              <a:avLst/>
              <a:pathLst>
                <a:path w="136716" h="154097">
                  <a:moveTo>
                    <a:pt x="136716" y="36012"/>
                  </a:moveTo>
                  <a:lnTo>
                    <a:pt x="51896" y="154097"/>
                  </a:lnTo>
                  <a:lnTo>
                    <a:pt x="0" y="115744"/>
                  </a:lnTo>
                  <a:lnTo>
                    <a:pt x="879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3" name="pg1702"/>
            <p:cNvSpPr/>
            <p:nvPr/>
          </p:nvSpPr>
          <p:spPr>
            <a:xfrm>
              <a:off x="3457799" y="9394931"/>
              <a:ext cx="134507" cy="155018"/>
            </a:xfrm>
            <a:custGeom>
              <a:avLst/>
              <a:pathLst>
                <a:path w="134507" h="155018">
                  <a:moveTo>
                    <a:pt x="134507" y="34679"/>
                  </a:moveTo>
                  <a:lnTo>
                    <a:pt x="52915" y="155018"/>
                  </a:lnTo>
                  <a:lnTo>
                    <a:pt x="0" y="118084"/>
                  </a:lnTo>
                  <a:lnTo>
                    <a:pt x="848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4" name="pg1703"/>
            <p:cNvSpPr/>
            <p:nvPr/>
          </p:nvSpPr>
          <p:spPr>
            <a:xfrm>
              <a:off x="3510715" y="9429611"/>
              <a:ext cx="132199" cy="155825"/>
            </a:xfrm>
            <a:custGeom>
              <a:avLst/>
              <a:pathLst>
                <a:path w="132199" h="155825">
                  <a:moveTo>
                    <a:pt x="132199" y="33321"/>
                  </a:moveTo>
                  <a:lnTo>
                    <a:pt x="53896" y="155825"/>
                  </a:lnTo>
                  <a:lnTo>
                    <a:pt x="0" y="120338"/>
                  </a:lnTo>
                  <a:lnTo>
                    <a:pt x="815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5" name="pg1704"/>
            <p:cNvSpPr/>
            <p:nvPr/>
          </p:nvSpPr>
          <p:spPr>
            <a:xfrm>
              <a:off x="3564612" y="9462933"/>
              <a:ext cx="129794" cy="156518"/>
            </a:xfrm>
            <a:custGeom>
              <a:avLst/>
              <a:pathLst>
                <a:path w="129794" h="156518">
                  <a:moveTo>
                    <a:pt x="129794" y="31939"/>
                  </a:moveTo>
                  <a:lnTo>
                    <a:pt x="54837" y="156518"/>
                  </a:lnTo>
                  <a:lnTo>
                    <a:pt x="0" y="122503"/>
                  </a:lnTo>
                  <a:lnTo>
                    <a:pt x="783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6" name="pg1705"/>
            <p:cNvSpPr/>
            <p:nvPr/>
          </p:nvSpPr>
          <p:spPr>
            <a:xfrm>
              <a:off x="3619450" y="9494872"/>
              <a:ext cx="127294" cy="157096"/>
            </a:xfrm>
            <a:custGeom>
              <a:avLst/>
              <a:pathLst>
                <a:path w="127294" h="157096">
                  <a:moveTo>
                    <a:pt x="127294" y="30533"/>
                  </a:moveTo>
                  <a:lnTo>
                    <a:pt x="55738" y="157096"/>
                  </a:lnTo>
                  <a:lnTo>
                    <a:pt x="0" y="124578"/>
                  </a:lnTo>
                  <a:lnTo>
                    <a:pt x="749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7" name="pg1706"/>
            <p:cNvSpPr/>
            <p:nvPr/>
          </p:nvSpPr>
          <p:spPr>
            <a:xfrm>
              <a:off x="3675188" y="9525405"/>
              <a:ext cx="124701" cy="157558"/>
            </a:xfrm>
            <a:custGeom>
              <a:avLst/>
              <a:pathLst>
                <a:path w="124701" h="157558">
                  <a:moveTo>
                    <a:pt x="124701" y="29104"/>
                  </a:moveTo>
                  <a:lnTo>
                    <a:pt x="56598" y="157558"/>
                  </a:lnTo>
                  <a:lnTo>
                    <a:pt x="0" y="126563"/>
                  </a:lnTo>
                  <a:lnTo>
                    <a:pt x="715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8" name="pg1707"/>
            <p:cNvSpPr/>
            <p:nvPr/>
          </p:nvSpPr>
          <p:spPr>
            <a:xfrm>
              <a:off x="3731787" y="9554510"/>
              <a:ext cx="122016" cy="157906"/>
            </a:xfrm>
            <a:custGeom>
              <a:avLst/>
              <a:pathLst>
                <a:path w="122016" h="157906">
                  <a:moveTo>
                    <a:pt x="122016" y="27654"/>
                  </a:moveTo>
                  <a:lnTo>
                    <a:pt x="57417" y="157906"/>
                  </a:lnTo>
                  <a:lnTo>
                    <a:pt x="0" y="128454"/>
                  </a:lnTo>
                  <a:lnTo>
                    <a:pt x="681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9" name="pg1708"/>
            <p:cNvSpPr/>
            <p:nvPr/>
          </p:nvSpPr>
          <p:spPr>
            <a:xfrm>
              <a:off x="3789205" y="9582165"/>
              <a:ext cx="119241" cy="158137"/>
            </a:xfrm>
            <a:custGeom>
              <a:avLst/>
              <a:pathLst>
                <a:path w="119241" h="158137">
                  <a:moveTo>
                    <a:pt x="119241" y="26184"/>
                  </a:moveTo>
                  <a:lnTo>
                    <a:pt x="58193" y="158137"/>
                  </a:lnTo>
                  <a:lnTo>
                    <a:pt x="0" y="130251"/>
                  </a:lnTo>
                  <a:lnTo>
                    <a:pt x="645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0" name="pg1709"/>
            <p:cNvSpPr/>
            <p:nvPr/>
          </p:nvSpPr>
          <p:spPr>
            <a:xfrm>
              <a:off x="3847399" y="9608349"/>
              <a:ext cx="116380" cy="158252"/>
            </a:xfrm>
            <a:custGeom>
              <a:avLst/>
              <a:pathLst>
                <a:path w="116380" h="158252">
                  <a:moveTo>
                    <a:pt x="116380" y="24695"/>
                  </a:moveTo>
                  <a:lnTo>
                    <a:pt x="58927" y="158252"/>
                  </a:lnTo>
                  <a:lnTo>
                    <a:pt x="0" y="131952"/>
                  </a:lnTo>
                  <a:lnTo>
                    <a:pt x="6104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1" name="pg1710"/>
            <p:cNvSpPr/>
            <p:nvPr/>
          </p:nvSpPr>
          <p:spPr>
            <a:xfrm>
              <a:off x="3906326" y="9633045"/>
              <a:ext cx="113432" cy="158252"/>
            </a:xfrm>
            <a:custGeom>
              <a:avLst/>
              <a:pathLst>
                <a:path w="113432" h="158252">
                  <a:moveTo>
                    <a:pt x="113432" y="23187"/>
                  </a:moveTo>
                  <a:lnTo>
                    <a:pt x="59618" y="158252"/>
                  </a:lnTo>
                  <a:lnTo>
                    <a:pt x="0" y="133557"/>
                  </a:lnTo>
                  <a:lnTo>
                    <a:pt x="574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2" name="pg1711"/>
            <p:cNvSpPr/>
            <p:nvPr/>
          </p:nvSpPr>
          <p:spPr>
            <a:xfrm>
              <a:off x="3965945" y="9656233"/>
              <a:ext cx="110402" cy="158135"/>
            </a:xfrm>
            <a:custGeom>
              <a:avLst/>
              <a:pathLst>
                <a:path w="110402" h="158135">
                  <a:moveTo>
                    <a:pt x="110402" y="21663"/>
                  </a:moveTo>
                  <a:lnTo>
                    <a:pt x="60265" y="158135"/>
                  </a:lnTo>
                  <a:lnTo>
                    <a:pt x="0" y="135064"/>
                  </a:lnTo>
                  <a:lnTo>
                    <a:pt x="5381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3" name="pg1712"/>
            <p:cNvSpPr/>
            <p:nvPr/>
          </p:nvSpPr>
          <p:spPr>
            <a:xfrm>
              <a:off x="4026210" y="9677896"/>
              <a:ext cx="107291" cy="157903"/>
            </a:xfrm>
            <a:custGeom>
              <a:avLst/>
              <a:pathLst>
                <a:path w="107291" h="157903">
                  <a:moveTo>
                    <a:pt x="107291" y="20123"/>
                  </a:moveTo>
                  <a:lnTo>
                    <a:pt x="60867" y="157903"/>
                  </a:lnTo>
                  <a:lnTo>
                    <a:pt x="0" y="136472"/>
                  </a:lnTo>
                  <a:lnTo>
                    <a:pt x="501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4" name="pg1713"/>
            <p:cNvSpPr/>
            <p:nvPr/>
          </p:nvSpPr>
          <p:spPr>
            <a:xfrm>
              <a:off x="4087078" y="9698019"/>
              <a:ext cx="104101" cy="157554"/>
            </a:xfrm>
            <a:custGeom>
              <a:avLst/>
              <a:pathLst>
                <a:path w="104101" h="157554">
                  <a:moveTo>
                    <a:pt x="104101" y="18568"/>
                  </a:moveTo>
                  <a:lnTo>
                    <a:pt x="61425" y="157554"/>
                  </a:lnTo>
                  <a:lnTo>
                    <a:pt x="0" y="137779"/>
                  </a:lnTo>
                  <a:lnTo>
                    <a:pt x="464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5" name="pg1714"/>
            <p:cNvSpPr/>
            <p:nvPr/>
          </p:nvSpPr>
          <p:spPr>
            <a:xfrm>
              <a:off x="4148503" y="9716587"/>
              <a:ext cx="100834" cy="157090"/>
            </a:xfrm>
            <a:custGeom>
              <a:avLst/>
              <a:pathLst>
                <a:path w="100834" h="157090">
                  <a:moveTo>
                    <a:pt x="100834" y="16999"/>
                  </a:moveTo>
                  <a:lnTo>
                    <a:pt x="61938" y="157090"/>
                  </a:lnTo>
                  <a:lnTo>
                    <a:pt x="0" y="138986"/>
                  </a:lnTo>
                  <a:lnTo>
                    <a:pt x="426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6" name="pg1715"/>
            <p:cNvSpPr/>
            <p:nvPr/>
          </p:nvSpPr>
          <p:spPr>
            <a:xfrm>
              <a:off x="4210442" y="9733587"/>
              <a:ext cx="97494" cy="156511"/>
            </a:xfrm>
            <a:custGeom>
              <a:avLst/>
              <a:pathLst>
                <a:path w="97494" h="156511">
                  <a:moveTo>
                    <a:pt x="97494" y="15418"/>
                  </a:moveTo>
                  <a:lnTo>
                    <a:pt x="62406" y="156511"/>
                  </a:lnTo>
                  <a:lnTo>
                    <a:pt x="0" y="140091"/>
                  </a:lnTo>
                  <a:lnTo>
                    <a:pt x="388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7" name="pg1716"/>
            <p:cNvSpPr/>
            <p:nvPr/>
          </p:nvSpPr>
          <p:spPr>
            <a:xfrm>
              <a:off x="4272849" y="9749005"/>
              <a:ext cx="94082" cy="155817"/>
            </a:xfrm>
            <a:custGeom>
              <a:avLst/>
              <a:pathLst>
                <a:path w="94082" h="155817">
                  <a:moveTo>
                    <a:pt x="94082" y="13825"/>
                  </a:moveTo>
                  <a:lnTo>
                    <a:pt x="62828" y="155817"/>
                  </a:lnTo>
                  <a:lnTo>
                    <a:pt x="0" y="141092"/>
                  </a:lnTo>
                  <a:lnTo>
                    <a:pt x="3508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8" name="pg1717"/>
            <p:cNvSpPr/>
            <p:nvPr/>
          </p:nvSpPr>
          <p:spPr>
            <a:xfrm>
              <a:off x="4335677" y="9762831"/>
              <a:ext cx="90601" cy="155008"/>
            </a:xfrm>
            <a:custGeom>
              <a:avLst/>
              <a:pathLst>
                <a:path w="90601" h="155008">
                  <a:moveTo>
                    <a:pt x="90601" y="12223"/>
                  </a:moveTo>
                  <a:lnTo>
                    <a:pt x="63203" y="155008"/>
                  </a:lnTo>
                  <a:lnTo>
                    <a:pt x="0" y="141991"/>
                  </a:lnTo>
                  <a:lnTo>
                    <a:pt x="312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9" name="pg1718"/>
            <p:cNvSpPr/>
            <p:nvPr/>
          </p:nvSpPr>
          <p:spPr>
            <a:xfrm>
              <a:off x="4398880" y="9775054"/>
              <a:ext cx="87054" cy="154086"/>
            </a:xfrm>
            <a:custGeom>
              <a:avLst/>
              <a:pathLst>
                <a:path w="87054" h="154086">
                  <a:moveTo>
                    <a:pt x="87054" y="10611"/>
                  </a:moveTo>
                  <a:lnTo>
                    <a:pt x="63533" y="154086"/>
                  </a:lnTo>
                  <a:lnTo>
                    <a:pt x="0" y="142785"/>
                  </a:lnTo>
                  <a:lnTo>
                    <a:pt x="273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0" name="pg1719"/>
            <p:cNvSpPr/>
            <p:nvPr/>
          </p:nvSpPr>
          <p:spPr>
            <a:xfrm>
              <a:off x="4462414" y="9785666"/>
              <a:ext cx="83443" cy="153051"/>
            </a:xfrm>
            <a:custGeom>
              <a:avLst/>
              <a:pathLst>
                <a:path w="83443" h="153051">
                  <a:moveTo>
                    <a:pt x="83443" y="8992"/>
                  </a:moveTo>
                  <a:lnTo>
                    <a:pt x="63815" y="153051"/>
                  </a:lnTo>
                  <a:lnTo>
                    <a:pt x="0" y="143475"/>
                  </a:lnTo>
                  <a:lnTo>
                    <a:pt x="235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1" name="pg1720"/>
            <p:cNvSpPr/>
            <p:nvPr/>
          </p:nvSpPr>
          <p:spPr>
            <a:xfrm>
              <a:off x="4526229" y="9794658"/>
              <a:ext cx="79771" cy="151904"/>
            </a:xfrm>
            <a:custGeom>
              <a:avLst/>
              <a:pathLst>
                <a:path w="79771" h="151904">
                  <a:moveTo>
                    <a:pt x="79771" y="7366"/>
                  </a:moveTo>
                  <a:lnTo>
                    <a:pt x="64051" y="151904"/>
                  </a:lnTo>
                  <a:lnTo>
                    <a:pt x="0" y="144059"/>
                  </a:lnTo>
                  <a:lnTo>
                    <a:pt x="196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2" name="pg1721"/>
            <p:cNvSpPr/>
            <p:nvPr/>
          </p:nvSpPr>
          <p:spPr>
            <a:xfrm>
              <a:off x="4590281" y="9802024"/>
              <a:ext cx="76040" cy="150645"/>
            </a:xfrm>
            <a:custGeom>
              <a:avLst/>
              <a:pathLst>
                <a:path w="76040" h="150645">
                  <a:moveTo>
                    <a:pt x="76040" y="5734"/>
                  </a:moveTo>
                  <a:lnTo>
                    <a:pt x="64240" y="150645"/>
                  </a:lnTo>
                  <a:lnTo>
                    <a:pt x="0" y="144538"/>
                  </a:lnTo>
                  <a:lnTo>
                    <a:pt x="157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3" name="pg1722"/>
            <p:cNvSpPr/>
            <p:nvPr/>
          </p:nvSpPr>
          <p:spPr>
            <a:xfrm>
              <a:off x="4654522" y="9807759"/>
              <a:ext cx="72253" cy="149276"/>
            </a:xfrm>
            <a:custGeom>
              <a:avLst/>
              <a:pathLst>
                <a:path w="72253" h="149276">
                  <a:moveTo>
                    <a:pt x="72253" y="4099"/>
                  </a:moveTo>
                  <a:lnTo>
                    <a:pt x="64382" y="149276"/>
                  </a:lnTo>
                  <a:lnTo>
                    <a:pt x="0" y="144910"/>
                  </a:lnTo>
                  <a:lnTo>
                    <a:pt x="1179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4" name="pg1723"/>
            <p:cNvSpPr/>
            <p:nvPr/>
          </p:nvSpPr>
          <p:spPr>
            <a:xfrm>
              <a:off x="4718904" y="9811859"/>
              <a:ext cx="68414" cy="147798"/>
            </a:xfrm>
            <a:custGeom>
              <a:avLst/>
              <a:pathLst>
                <a:path w="68414" h="147798">
                  <a:moveTo>
                    <a:pt x="68414" y="2460"/>
                  </a:moveTo>
                  <a:lnTo>
                    <a:pt x="64477" y="147798"/>
                  </a:lnTo>
                  <a:lnTo>
                    <a:pt x="0" y="145177"/>
                  </a:lnTo>
                  <a:lnTo>
                    <a:pt x="78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5" name="pg1724"/>
            <p:cNvSpPr/>
            <p:nvPr/>
          </p:nvSpPr>
          <p:spPr>
            <a:xfrm>
              <a:off x="4783382" y="9814319"/>
              <a:ext cx="64524" cy="146211"/>
            </a:xfrm>
            <a:custGeom>
              <a:avLst/>
              <a:pathLst>
                <a:path w="64524" h="146211">
                  <a:moveTo>
                    <a:pt x="64524" y="820"/>
                  </a:moveTo>
                  <a:lnTo>
                    <a:pt x="64524" y="146211"/>
                  </a:lnTo>
                  <a:lnTo>
                    <a:pt x="0" y="145337"/>
                  </a:lnTo>
                  <a:lnTo>
                    <a:pt x="39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6" name="pg1725"/>
            <p:cNvSpPr/>
            <p:nvPr/>
          </p:nvSpPr>
          <p:spPr>
            <a:xfrm>
              <a:off x="4847906" y="9814319"/>
              <a:ext cx="64524" cy="146211"/>
            </a:xfrm>
            <a:custGeom>
              <a:avLst/>
              <a:pathLst>
                <a:path w="64524" h="146211">
                  <a:moveTo>
                    <a:pt x="60587" y="0"/>
                  </a:moveTo>
                  <a:lnTo>
                    <a:pt x="64524" y="145337"/>
                  </a:lnTo>
                  <a:lnTo>
                    <a:pt x="0" y="146211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7" name="pg1726"/>
            <p:cNvSpPr/>
            <p:nvPr/>
          </p:nvSpPr>
          <p:spPr>
            <a:xfrm>
              <a:off x="4908493" y="9811859"/>
              <a:ext cx="68414" cy="147798"/>
            </a:xfrm>
            <a:custGeom>
              <a:avLst/>
              <a:pathLst>
                <a:path w="68414" h="147798">
                  <a:moveTo>
                    <a:pt x="60542" y="0"/>
                  </a:moveTo>
                  <a:lnTo>
                    <a:pt x="68414" y="145177"/>
                  </a:lnTo>
                  <a:lnTo>
                    <a:pt x="3937" y="147798"/>
                  </a:lnTo>
                  <a:lnTo>
                    <a:pt x="0" y="24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8" name="pg1727"/>
            <p:cNvSpPr/>
            <p:nvPr/>
          </p:nvSpPr>
          <p:spPr>
            <a:xfrm>
              <a:off x="4969036" y="9807759"/>
              <a:ext cx="72253" cy="149276"/>
            </a:xfrm>
            <a:custGeom>
              <a:avLst/>
              <a:pathLst>
                <a:path w="72253" h="149276">
                  <a:moveTo>
                    <a:pt x="60454" y="0"/>
                  </a:moveTo>
                  <a:lnTo>
                    <a:pt x="72253" y="144910"/>
                  </a:lnTo>
                  <a:lnTo>
                    <a:pt x="7871" y="149276"/>
                  </a:lnTo>
                  <a:lnTo>
                    <a:pt x="0" y="40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9" name="pg1728"/>
            <p:cNvSpPr/>
            <p:nvPr/>
          </p:nvSpPr>
          <p:spPr>
            <a:xfrm>
              <a:off x="5029490" y="9802024"/>
              <a:ext cx="76040" cy="150645"/>
            </a:xfrm>
            <a:custGeom>
              <a:avLst/>
              <a:pathLst>
                <a:path w="76040" h="150645">
                  <a:moveTo>
                    <a:pt x="60320" y="0"/>
                  </a:moveTo>
                  <a:lnTo>
                    <a:pt x="76040" y="144538"/>
                  </a:lnTo>
                  <a:lnTo>
                    <a:pt x="11799" y="150645"/>
                  </a:lnTo>
                  <a:lnTo>
                    <a:pt x="0" y="57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0" name="pg1729"/>
            <p:cNvSpPr/>
            <p:nvPr/>
          </p:nvSpPr>
          <p:spPr>
            <a:xfrm>
              <a:off x="5089811" y="9794658"/>
              <a:ext cx="79771" cy="151904"/>
            </a:xfrm>
            <a:custGeom>
              <a:avLst/>
              <a:pathLst>
                <a:path w="79771" h="151904">
                  <a:moveTo>
                    <a:pt x="60143" y="0"/>
                  </a:moveTo>
                  <a:lnTo>
                    <a:pt x="79771" y="144059"/>
                  </a:lnTo>
                  <a:lnTo>
                    <a:pt x="15719" y="151904"/>
                  </a:lnTo>
                  <a:lnTo>
                    <a:pt x="0" y="73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1" name="pg1730"/>
            <p:cNvSpPr/>
            <p:nvPr/>
          </p:nvSpPr>
          <p:spPr>
            <a:xfrm>
              <a:off x="5149955" y="9785666"/>
              <a:ext cx="83443" cy="153051"/>
            </a:xfrm>
            <a:custGeom>
              <a:avLst/>
              <a:pathLst>
                <a:path w="83443" h="153051">
                  <a:moveTo>
                    <a:pt x="59921" y="0"/>
                  </a:moveTo>
                  <a:lnTo>
                    <a:pt x="83443" y="143475"/>
                  </a:lnTo>
                  <a:lnTo>
                    <a:pt x="19627" y="153051"/>
                  </a:lnTo>
                  <a:lnTo>
                    <a:pt x="0" y="89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2" name="pg1731"/>
            <p:cNvSpPr/>
            <p:nvPr/>
          </p:nvSpPr>
          <p:spPr>
            <a:xfrm>
              <a:off x="5209877" y="9775054"/>
              <a:ext cx="87054" cy="154086"/>
            </a:xfrm>
            <a:custGeom>
              <a:avLst/>
              <a:pathLst>
                <a:path w="87054" h="154086">
                  <a:moveTo>
                    <a:pt x="59656" y="0"/>
                  </a:moveTo>
                  <a:lnTo>
                    <a:pt x="87054" y="142785"/>
                  </a:lnTo>
                  <a:lnTo>
                    <a:pt x="23521" y="154086"/>
                  </a:lnTo>
                  <a:lnTo>
                    <a:pt x="0" y="106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3" name="pg1732"/>
            <p:cNvSpPr/>
            <p:nvPr/>
          </p:nvSpPr>
          <p:spPr>
            <a:xfrm>
              <a:off x="5269533" y="9762831"/>
              <a:ext cx="90601" cy="155008"/>
            </a:xfrm>
            <a:custGeom>
              <a:avLst/>
              <a:pathLst>
                <a:path w="90601" h="155008">
                  <a:moveTo>
                    <a:pt x="59347" y="0"/>
                  </a:moveTo>
                  <a:lnTo>
                    <a:pt x="90601" y="141991"/>
                  </a:lnTo>
                  <a:lnTo>
                    <a:pt x="27398" y="155008"/>
                  </a:lnTo>
                  <a:lnTo>
                    <a:pt x="0" y="122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4" name="pg1733"/>
            <p:cNvSpPr/>
            <p:nvPr/>
          </p:nvSpPr>
          <p:spPr>
            <a:xfrm>
              <a:off x="5328881" y="9749005"/>
              <a:ext cx="94082" cy="155817"/>
            </a:xfrm>
            <a:custGeom>
              <a:avLst/>
              <a:pathLst>
                <a:path w="94082" h="155817">
                  <a:moveTo>
                    <a:pt x="58994" y="0"/>
                  </a:moveTo>
                  <a:lnTo>
                    <a:pt x="94082" y="141092"/>
                  </a:lnTo>
                  <a:lnTo>
                    <a:pt x="31254" y="155817"/>
                  </a:lnTo>
                  <a:lnTo>
                    <a:pt x="0" y="138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5" name="pg1734"/>
            <p:cNvSpPr/>
            <p:nvPr/>
          </p:nvSpPr>
          <p:spPr>
            <a:xfrm>
              <a:off x="5387875" y="9733587"/>
              <a:ext cx="97494" cy="156511"/>
            </a:xfrm>
            <a:custGeom>
              <a:avLst/>
              <a:pathLst>
                <a:path w="97494" h="156511">
                  <a:moveTo>
                    <a:pt x="58598" y="0"/>
                  </a:moveTo>
                  <a:lnTo>
                    <a:pt x="97494" y="140091"/>
                  </a:lnTo>
                  <a:lnTo>
                    <a:pt x="35088" y="156511"/>
                  </a:lnTo>
                  <a:lnTo>
                    <a:pt x="0" y="154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6" name="pg1735"/>
            <p:cNvSpPr/>
            <p:nvPr/>
          </p:nvSpPr>
          <p:spPr>
            <a:xfrm>
              <a:off x="5446474" y="9716587"/>
              <a:ext cx="100834" cy="157090"/>
            </a:xfrm>
            <a:custGeom>
              <a:avLst/>
              <a:pathLst>
                <a:path w="100834" h="157090">
                  <a:moveTo>
                    <a:pt x="58159" y="0"/>
                  </a:moveTo>
                  <a:lnTo>
                    <a:pt x="100834" y="138986"/>
                  </a:lnTo>
                  <a:lnTo>
                    <a:pt x="38896" y="157090"/>
                  </a:lnTo>
                  <a:lnTo>
                    <a:pt x="0" y="169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7" name="pg1736"/>
            <p:cNvSpPr/>
            <p:nvPr/>
          </p:nvSpPr>
          <p:spPr>
            <a:xfrm>
              <a:off x="5504633" y="9698019"/>
              <a:ext cx="104101" cy="157554"/>
            </a:xfrm>
            <a:custGeom>
              <a:avLst/>
              <a:pathLst>
                <a:path w="104101" h="157554">
                  <a:moveTo>
                    <a:pt x="57677" y="0"/>
                  </a:moveTo>
                  <a:lnTo>
                    <a:pt x="104101" y="137779"/>
                  </a:lnTo>
                  <a:lnTo>
                    <a:pt x="42675" y="157554"/>
                  </a:lnTo>
                  <a:lnTo>
                    <a:pt x="0" y="185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8" name="pg1737"/>
            <p:cNvSpPr/>
            <p:nvPr/>
          </p:nvSpPr>
          <p:spPr>
            <a:xfrm>
              <a:off x="5562311" y="9677896"/>
              <a:ext cx="107291" cy="157903"/>
            </a:xfrm>
            <a:custGeom>
              <a:avLst/>
              <a:pathLst>
                <a:path w="107291" h="157903">
                  <a:moveTo>
                    <a:pt x="57153" y="0"/>
                  </a:moveTo>
                  <a:lnTo>
                    <a:pt x="107291" y="136472"/>
                  </a:lnTo>
                  <a:lnTo>
                    <a:pt x="46423" y="157903"/>
                  </a:lnTo>
                  <a:lnTo>
                    <a:pt x="0" y="201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9" name="pg1738"/>
            <p:cNvSpPr/>
            <p:nvPr/>
          </p:nvSpPr>
          <p:spPr>
            <a:xfrm>
              <a:off x="5619465" y="9656233"/>
              <a:ext cx="110402" cy="158135"/>
            </a:xfrm>
            <a:custGeom>
              <a:avLst/>
              <a:pathLst>
                <a:path w="110402" h="158135">
                  <a:moveTo>
                    <a:pt x="56587" y="0"/>
                  </a:moveTo>
                  <a:lnTo>
                    <a:pt x="110402" y="135064"/>
                  </a:lnTo>
                  <a:lnTo>
                    <a:pt x="50137" y="158135"/>
                  </a:lnTo>
                  <a:lnTo>
                    <a:pt x="0" y="216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0" name="pg1739"/>
            <p:cNvSpPr/>
            <p:nvPr/>
          </p:nvSpPr>
          <p:spPr>
            <a:xfrm>
              <a:off x="5676053" y="9633045"/>
              <a:ext cx="113432" cy="158252"/>
            </a:xfrm>
            <a:custGeom>
              <a:avLst/>
              <a:pathLst>
                <a:path w="113432" h="158252">
                  <a:moveTo>
                    <a:pt x="55980" y="0"/>
                  </a:moveTo>
                  <a:lnTo>
                    <a:pt x="113432" y="133557"/>
                  </a:lnTo>
                  <a:lnTo>
                    <a:pt x="53814" y="158252"/>
                  </a:lnTo>
                  <a:lnTo>
                    <a:pt x="0" y="231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1" name="pg1740"/>
            <p:cNvSpPr/>
            <p:nvPr/>
          </p:nvSpPr>
          <p:spPr>
            <a:xfrm>
              <a:off x="5732033" y="9608349"/>
              <a:ext cx="116380" cy="158252"/>
            </a:xfrm>
            <a:custGeom>
              <a:avLst/>
              <a:pathLst>
                <a:path w="116380" h="158252">
                  <a:moveTo>
                    <a:pt x="55332" y="0"/>
                  </a:moveTo>
                  <a:lnTo>
                    <a:pt x="116380" y="131952"/>
                  </a:lnTo>
                  <a:lnTo>
                    <a:pt x="57452" y="158252"/>
                  </a:lnTo>
                  <a:lnTo>
                    <a:pt x="0" y="246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2" name="pg1741"/>
            <p:cNvSpPr/>
            <p:nvPr/>
          </p:nvSpPr>
          <p:spPr>
            <a:xfrm>
              <a:off x="5787366" y="9582165"/>
              <a:ext cx="119241" cy="158137"/>
            </a:xfrm>
            <a:custGeom>
              <a:avLst/>
              <a:pathLst>
                <a:path w="119241" h="158137">
                  <a:moveTo>
                    <a:pt x="54643" y="0"/>
                  </a:moveTo>
                  <a:lnTo>
                    <a:pt x="119241" y="130251"/>
                  </a:lnTo>
                  <a:lnTo>
                    <a:pt x="61047" y="158137"/>
                  </a:lnTo>
                  <a:lnTo>
                    <a:pt x="0" y="261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3" name="pg1742"/>
            <p:cNvSpPr/>
            <p:nvPr/>
          </p:nvSpPr>
          <p:spPr>
            <a:xfrm>
              <a:off x="5842009" y="9554510"/>
              <a:ext cx="122016" cy="157906"/>
            </a:xfrm>
            <a:custGeom>
              <a:avLst/>
              <a:pathLst>
                <a:path w="122016" h="157906">
                  <a:moveTo>
                    <a:pt x="53914" y="0"/>
                  </a:moveTo>
                  <a:lnTo>
                    <a:pt x="122016" y="128454"/>
                  </a:lnTo>
                  <a:lnTo>
                    <a:pt x="64598" y="157906"/>
                  </a:lnTo>
                  <a:lnTo>
                    <a:pt x="0" y="276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4" name="pg1743"/>
            <p:cNvSpPr/>
            <p:nvPr/>
          </p:nvSpPr>
          <p:spPr>
            <a:xfrm>
              <a:off x="5895923" y="9525405"/>
              <a:ext cx="124701" cy="157558"/>
            </a:xfrm>
            <a:custGeom>
              <a:avLst/>
              <a:pathLst>
                <a:path w="124701" h="157558">
                  <a:moveTo>
                    <a:pt x="53145" y="0"/>
                  </a:moveTo>
                  <a:lnTo>
                    <a:pt x="124701" y="126563"/>
                  </a:lnTo>
                  <a:lnTo>
                    <a:pt x="68102" y="157558"/>
                  </a:lnTo>
                  <a:lnTo>
                    <a:pt x="0" y="291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5" name="pg1744"/>
            <p:cNvSpPr/>
            <p:nvPr/>
          </p:nvSpPr>
          <p:spPr>
            <a:xfrm>
              <a:off x="5949068" y="9494872"/>
              <a:ext cx="127294" cy="157096"/>
            </a:xfrm>
            <a:custGeom>
              <a:avLst/>
              <a:pathLst>
                <a:path w="127294" h="157096">
                  <a:moveTo>
                    <a:pt x="52337" y="0"/>
                  </a:moveTo>
                  <a:lnTo>
                    <a:pt x="127294" y="124578"/>
                  </a:lnTo>
                  <a:lnTo>
                    <a:pt x="71555" y="157096"/>
                  </a:lnTo>
                  <a:lnTo>
                    <a:pt x="0" y="3053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6" name="pg1745"/>
            <p:cNvSpPr/>
            <p:nvPr/>
          </p:nvSpPr>
          <p:spPr>
            <a:xfrm>
              <a:off x="6001406" y="9462933"/>
              <a:ext cx="129794" cy="156518"/>
            </a:xfrm>
            <a:custGeom>
              <a:avLst/>
              <a:pathLst>
                <a:path w="129794" h="156518">
                  <a:moveTo>
                    <a:pt x="51491" y="0"/>
                  </a:moveTo>
                  <a:lnTo>
                    <a:pt x="129794" y="122503"/>
                  </a:lnTo>
                  <a:lnTo>
                    <a:pt x="74956" y="156518"/>
                  </a:lnTo>
                  <a:lnTo>
                    <a:pt x="0" y="3193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7" name="pg1746"/>
            <p:cNvSpPr/>
            <p:nvPr/>
          </p:nvSpPr>
          <p:spPr>
            <a:xfrm>
              <a:off x="6052898" y="9429611"/>
              <a:ext cx="132199" cy="155825"/>
            </a:xfrm>
            <a:custGeom>
              <a:avLst/>
              <a:pathLst>
                <a:path w="132199" h="155825">
                  <a:moveTo>
                    <a:pt x="50607" y="0"/>
                  </a:moveTo>
                  <a:lnTo>
                    <a:pt x="132199" y="120338"/>
                  </a:lnTo>
                  <a:lnTo>
                    <a:pt x="78302" y="155825"/>
                  </a:lnTo>
                  <a:lnTo>
                    <a:pt x="0" y="33321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8" name="pg1747"/>
            <p:cNvSpPr/>
            <p:nvPr/>
          </p:nvSpPr>
          <p:spPr>
            <a:xfrm>
              <a:off x="6103506" y="9394931"/>
              <a:ext cx="134507" cy="155018"/>
            </a:xfrm>
            <a:custGeom>
              <a:avLst/>
              <a:pathLst>
                <a:path w="134507" h="155018">
                  <a:moveTo>
                    <a:pt x="49687" y="0"/>
                  </a:moveTo>
                  <a:lnTo>
                    <a:pt x="134507" y="118084"/>
                  </a:lnTo>
                  <a:lnTo>
                    <a:pt x="81591" y="155018"/>
                  </a:lnTo>
                  <a:lnTo>
                    <a:pt x="0" y="3467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9" name="pg1748"/>
            <p:cNvSpPr/>
            <p:nvPr/>
          </p:nvSpPr>
          <p:spPr>
            <a:xfrm>
              <a:off x="6153193" y="9358919"/>
              <a:ext cx="136716" cy="154097"/>
            </a:xfrm>
            <a:custGeom>
              <a:avLst/>
              <a:pathLst>
                <a:path w="136716" h="154097">
                  <a:moveTo>
                    <a:pt x="48729" y="0"/>
                  </a:moveTo>
                  <a:lnTo>
                    <a:pt x="136716" y="115744"/>
                  </a:lnTo>
                  <a:lnTo>
                    <a:pt x="84820" y="154097"/>
                  </a:lnTo>
                  <a:lnTo>
                    <a:pt x="0" y="360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0" name="pg1749"/>
            <p:cNvSpPr/>
            <p:nvPr/>
          </p:nvSpPr>
          <p:spPr>
            <a:xfrm>
              <a:off x="6201922" y="9321600"/>
              <a:ext cx="138825" cy="153063"/>
            </a:xfrm>
            <a:custGeom>
              <a:avLst/>
              <a:pathLst>
                <a:path w="138825" h="153063">
                  <a:moveTo>
                    <a:pt x="47736" y="0"/>
                  </a:moveTo>
                  <a:lnTo>
                    <a:pt x="138825" y="113319"/>
                  </a:lnTo>
                  <a:lnTo>
                    <a:pt x="87986" y="153063"/>
                  </a:lnTo>
                  <a:lnTo>
                    <a:pt x="0" y="3731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1" name="pg1750"/>
            <p:cNvSpPr/>
            <p:nvPr/>
          </p:nvSpPr>
          <p:spPr>
            <a:xfrm>
              <a:off x="6249659" y="9283002"/>
              <a:ext cx="140832" cy="151917"/>
            </a:xfrm>
            <a:custGeom>
              <a:avLst/>
              <a:pathLst>
                <a:path w="140832" h="151917">
                  <a:moveTo>
                    <a:pt x="46708" y="0"/>
                  </a:moveTo>
                  <a:lnTo>
                    <a:pt x="140832" y="110811"/>
                  </a:lnTo>
                  <a:lnTo>
                    <a:pt x="91088" y="151917"/>
                  </a:lnTo>
                  <a:lnTo>
                    <a:pt x="0" y="385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2" name="pg1751"/>
            <p:cNvSpPr/>
            <p:nvPr/>
          </p:nvSpPr>
          <p:spPr>
            <a:xfrm>
              <a:off x="6296368" y="9243153"/>
              <a:ext cx="142736" cy="150659"/>
            </a:xfrm>
            <a:custGeom>
              <a:avLst/>
              <a:pathLst>
                <a:path w="142736" h="150659">
                  <a:moveTo>
                    <a:pt x="45646" y="0"/>
                  </a:moveTo>
                  <a:lnTo>
                    <a:pt x="142736" y="108221"/>
                  </a:lnTo>
                  <a:lnTo>
                    <a:pt x="94123" y="150659"/>
                  </a:lnTo>
                  <a:lnTo>
                    <a:pt x="0" y="398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3" name="pg1752"/>
            <p:cNvSpPr/>
            <p:nvPr/>
          </p:nvSpPr>
          <p:spPr>
            <a:xfrm>
              <a:off x="6342014" y="9202082"/>
              <a:ext cx="144535" cy="149291"/>
            </a:xfrm>
            <a:custGeom>
              <a:avLst/>
              <a:pathLst>
                <a:path w="144535" h="149291">
                  <a:moveTo>
                    <a:pt x="44550" y="0"/>
                  </a:moveTo>
                  <a:lnTo>
                    <a:pt x="144535" y="105552"/>
                  </a:lnTo>
                  <a:lnTo>
                    <a:pt x="97090" y="149291"/>
                  </a:lnTo>
                  <a:lnTo>
                    <a:pt x="0" y="4107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4" name="pg1753"/>
            <p:cNvSpPr/>
            <p:nvPr/>
          </p:nvSpPr>
          <p:spPr>
            <a:xfrm>
              <a:off x="6386564" y="9159821"/>
              <a:ext cx="146228" cy="147814"/>
            </a:xfrm>
            <a:custGeom>
              <a:avLst/>
              <a:pathLst>
                <a:path w="146228" h="147814">
                  <a:moveTo>
                    <a:pt x="43421" y="0"/>
                  </a:moveTo>
                  <a:lnTo>
                    <a:pt x="146228" y="102806"/>
                  </a:lnTo>
                  <a:lnTo>
                    <a:pt x="99985" y="147814"/>
                  </a:lnTo>
                  <a:lnTo>
                    <a:pt x="0" y="422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5" name="pg1754"/>
            <p:cNvSpPr/>
            <p:nvPr/>
          </p:nvSpPr>
          <p:spPr>
            <a:xfrm>
              <a:off x="6429986" y="9116399"/>
              <a:ext cx="147814" cy="146228"/>
            </a:xfrm>
            <a:custGeom>
              <a:avLst/>
              <a:pathLst>
                <a:path w="147814" h="146228">
                  <a:moveTo>
                    <a:pt x="42261" y="0"/>
                  </a:moveTo>
                  <a:lnTo>
                    <a:pt x="147814" y="99985"/>
                  </a:lnTo>
                  <a:lnTo>
                    <a:pt x="102806" y="146228"/>
                  </a:lnTo>
                  <a:lnTo>
                    <a:pt x="0" y="434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6" name="pg1755"/>
            <p:cNvSpPr/>
            <p:nvPr/>
          </p:nvSpPr>
          <p:spPr>
            <a:xfrm>
              <a:off x="6472248" y="9071849"/>
              <a:ext cx="149291" cy="144535"/>
            </a:xfrm>
            <a:custGeom>
              <a:avLst/>
              <a:pathLst>
                <a:path w="149291" h="144535">
                  <a:moveTo>
                    <a:pt x="41070" y="0"/>
                  </a:moveTo>
                  <a:lnTo>
                    <a:pt x="149291" y="97090"/>
                  </a:lnTo>
                  <a:lnTo>
                    <a:pt x="105552" y="144535"/>
                  </a:lnTo>
                  <a:lnTo>
                    <a:pt x="0" y="4455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7" name="pg1756"/>
            <p:cNvSpPr/>
            <p:nvPr/>
          </p:nvSpPr>
          <p:spPr>
            <a:xfrm>
              <a:off x="6513318" y="9026202"/>
              <a:ext cx="150659" cy="142736"/>
            </a:xfrm>
            <a:custGeom>
              <a:avLst/>
              <a:pathLst>
                <a:path w="150659" h="142736">
                  <a:moveTo>
                    <a:pt x="39848" y="0"/>
                  </a:moveTo>
                  <a:lnTo>
                    <a:pt x="150659" y="94123"/>
                  </a:lnTo>
                  <a:lnTo>
                    <a:pt x="108221" y="142736"/>
                  </a:lnTo>
                  <a:lnTo>
                    <a:pt x="0" y="456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8" name="pg1757"/>
            <p:cNvSpPr/>
            <p:nvPr/>
          </p:nvSpPr>
          <p:spPr>
            <a:xfrm>
              <a:off x="6553167" y="8979494"/>
              <a:ext cx="151917" cy="140832"/>
            </a:xfrm>
            <a:custGeom>
              <a:avLst/>
              <a:pathLst>
                <a:path w="151917" h="140832">
                  <a:moveTo>
                    <a:pt x="38598" y="0"/>
                  </a:moveTo>
                  <a:lnTo>
                    <a:pt x="151917" y="91088"/>
                  </a:lnTo>
                  <a:lnTo>
                    <a:pt x="110811" y="140832"/>
                  </a:lnTo>
                  <a:lnTo>
                    <a:pt x="0" y="467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9" name="pg1758"/>
            <p:cNvSpPr/>
            <p:nvPr/>
          </p:nvSpPr>
          <p:spPr>
            <a:xfrm>
              <a:off x="6591765" y="8931757"/>
              <a:ext cx="153063" cy="138825"/>
            </a:xfrm>
            <a:custGeom>
              <a:avLst/>
              <a:pathLst>
                <a:path w="153063" h="138825">
                  <a:moveTo>
                    <a:pt x="37319" y="0"/>
                  </a:moveTo>
                  <a:lnTo>
                    <a:pt x="153063" y="87986"/>
                  </a:lnTo>
                  <a:lnTo>
                    <a:pt x="113319" y="138825"/>
                  </a:lnTo>
                  <a:lnTo>
                    <a:pt x="0" y="477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0" name="pg1759"/>
            <p:cNvSpPr/>
            <p:nvPr/>
          </p:nvSpPr>
          <p:spPr>
            <a:xfrm>
              <a:off x="6629084" y="8883027"/>
              <a:ext cx="154097" cy="136716"/>
            </a:xfrm>
            <a:custGeom>
              <a:avLst/>
              <a:pathLst>
                <a:path w="154097" h="136716">
                  <a:moveTo>
                    <a:pt x="36012" y="0"/>
                  </a:moveTo>
                  <a:lnTo>
                    <a:pt x="154097" y="84820"/>
                  </a:lnTo>
                  <a:lnTo>
                    <a:pt x="115744" y="136716"/>
                  </a:lnTo>
                  <a:lnTo>
                    <a:pt x="0" y="487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1" name="pg1760"/>
            <p:cNvSpPr/>
            <p:nvPr/>
          </p:nvSpPr>
          <p:spPr>
            <a:xfrm>
              <a:off x="6665097" y="8833340"/>
              <a:ext cx="155018" cy="134507"/>
            </a:xfrm>
            <a:custGeom>
              <a:avLst/>
              <a:pathLst>
                <a:path w="155018" h="134507">
                  <a:moveTo>
                    <a:pt x="34679" y="0"/>
                  </a:moveTo>
                  <a:lnTo>
                    <a:pt x="155018" y="81591"/>
                  </a:lnTo>
                  <a:lnTo>
                    <a:pt x="118084" y="134507"/>
                  </a:lnTo>
                  <a:lnTo>
                    <a:pt x="0" y="496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2" name="pg1761"/>
            <p:cNvSpPr/>
            <p:nvPr/>
          </p:nvSpPr>
          <p:spPr>
            <a:xfrm>
              <a:off x="6699777" y="8782732"/>
              <a:ext cx="155825" cy="132199"/>
            </a:xfrm>
            <a:custGeom>
              <a:avLst/>
              <a:pathLst>
                <a:path w="155825" h="132199">
                  <a:moveTo>
                    <a:pt x="33321" y="0"/>
                  </a:moveTo>
                  <a:lnTo>
                    <a:pt x="155825" y="78302"/>
                  </a:lnTo>
                  <a:lnTo>
                    <a:pt x="120338" y="132199"/>
                  </a:lnTo>
                  <a:lnTo>
                    <a:pt x="0" y="506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3" name="pg1762"/>
            <p:cNvSpPr/>
            <p:nvPr/>
          </p:nvSpPr>
          <p:spPr>
            <a:xfrm>
              <a:off x="6733098" y="8731241"/>
              <a:ext cx="156518" cy="129794"/>
            </a:xfrm>
            <a:custGeom>
              <a:avLst/>
              <a:pathLst>
                <a:path w="156518" h="129794">
                  <a:moveTo>
                    <a:pt x="31939" y="0"/>
                  </a:moveTo>
                  <a:lnTo>
                    <a:pt x="156518" y="74956"/>
                  </a:lnTo>
                  <a:lnTo>
                    <a:pt x="122503" y="129794"/>
                  </a:lnTo>
                  <a:lnTo>
                    <a:pt x="0" y="514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4" name="pg1763"/>
            <p:cNvSpPr/>
            <p:nvPr/>
          </p:nvSpPr>
          <p:spPr>
            <a:xfrm>
              <a:off x="6765038" y="8678903"/>
              <a:ext cx="157096" cy="127294"/>
            </a:xfrm>
            <a:custGeom>
              <a:avLst/>
              <a:pathLst>
                <a:path w="157096" h="127294">
                  <a:moveTo>
                    <a:pt x="30533" y="0"/>
                  </a:moveTo>
                  <a:lnTo>
                    <a:pt x="157096" y="71555"/>
                  </a:lnTo>
                  <a:lnTo>
                    <a:pt x="124578" y="127294"/>
                  </a:lnTo>
                  <a:lnTo>
                    <a:pt x="0" y="523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5" name="pg1764"/>
            <p:cNvSpPr/>
            <p:nvPr/>
          </p:nvSpPr>
          <p:spPr>
            <a:xfrm>
              <a:off x="6795571" y="8625757"/>
              <a:ext cx="157558" cy="124701"/>
            </a:xfrm>
            <a:custGeom>
              <a:avLst/>
              <a:pathLst>
                <a:path w="157558" h="124701">
                  <a:moveTo>
                    <a:pt x="29104" y="0"/>
                  </a:moveTo>
                  <a:lnTo>
                    <a:pt x="157558" y="68102"/>
                  </a:lnTo>
                  <a:lnTo>
                    <a:pt x="126563" y="124701"/>
                  </a:lnTo>
                  <a:lnTo>
                    <a:pt x="0" y="531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6" name="pg1765"/>
            <p:cNvSpPr/>
            <p:nvPr/>
          </p:nvSpPr>
          <p:spPr>
            <a:xfrm>
              <a:off x="6824675" y="8571843"/>
              <a:ext cx="157906" cy="122016"/>
            </a:xfrm>
            <a:custGeom>
              <a:avLst/>
              <a:pathLst>
                <a:path w="157906" h="122016">
                  <a:moveTo>
                    <a:pt x="27654" y="0"/>
                  </a:moveTo>
                  <a:lnTo>
                    <a:pt x="157906" y="64598"/>
                  </a:lnTo>
                  <a:lnTo>
                    <a:pt x="128454" y="122016"/>
                  </a:lnTo>
                  <a:lnTo>
                    <a:pt x="0" y="539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7" name="pg1766"/>
            <p:cNvSpPr/>
            <p:nvPr/>
          </p:nvSpPr>
          <p:spPr>
            <a:xfrm>
              <a:off x="6852330" y="8517200"/>
              <a:ext cx="158137" cy="119241"/>
            </a:xfrm>
            <a:custGeom>
              <a:avLst/>
              <a:pathLst>
                <a:path w="158137" h="119241">
                  <a:moveTo>
                    <a:pt x="26184" y="0"/>
                  </a:moveTo>
                  <a:lnTo>
                    <a:pt x="158137" y="61047"/>
                  </a:lnTo>
                  <a:lnTo>
                    <a:pt x="130251" y="119241"/>
                  </a:lnTo>
                  <a:lnTo>
                    <a:pt x="0" y="546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8" name="pg1767"/>
            <p:cNvSpPr/>
            <p:nvPr/>
          </p:nvSpPr>
          <p:spPr>
            <a:xfrm>
              <a:off x="6878515" y="8461868"/>
              <a:ext cx="158252" cy="116380"/>
            </a:xfrm>
            <a:custGeom>
              <a:avLst/>
              <a:pathLst>
                <a:path w="158252" h="116380">
                  <a:moveTo>
                    <a:pt x="24695" y="0"/>
                  </a:moveTo>
                  <a:lnTo>
                    <a:pt x="158252" y="57452"/>
                  </a:lnTo>
                  <a:lnTo>
                    <a:pt x="131952" y="116380"/>
                  </a:lnTo>
                  <a:lnTo>
                    <a:pt x="0" y="5533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9" name="pg1768"/>
            <p:cNvSpPr/>
            <p:nvPr/>
          </p:nvSpPr>
          <p:spPr>
            <a:xfrm>
              <a:off x="6903210" y="8405888"/>
              <a:ext cx="158252" cy="113432"/>
            </a:xfrm>
            <a:custGeom>
              <a:avLst/>
              <a:pathLst>
                <a:path w="158252" h="113432">
                  <a:moveTo>
                    <a:pt x="23187" y="0"/>
                  </a:moveTo>
                  <a:lnTo>
                    <a:pt x="158252" y="53814"/>
                  </a:lnTo>
                  <a:lnTo>
                    <a:pt x="133557" y="113432"/>
                  </a:lnTo>
                  <a:lnTo>
                    <a:pt x="0" y="559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0" name="pg1769"/>
            <p:cNvSpPr/>
            <p:nvPr/>
          </p:nvSpPr>
          <p:spPr>
            <a:xfrm>
              <a:off x="6926398" y="8349300"/>
              <a:ext cx="158135" cy="110402"/>
            </a:xfrm>
            <a:custGeom>
              <a:avLst/>
              <a:pathLst>
                <a:path w="158135" h="110402">
                  <a:moveTo>
                    <a:pt x="21663" y="0"/>
                  </a:moveTo>
                  <a:lnTo>
                    <a:pt x="158135" y="50137"/>
                  </a:lnTo>
                  <a:lnTo>
                    <a:pt x="135064" y="110402"/>
                  </a:lnTo>
                  <a:lnTo>
                    <a:pt x="0" y="565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1" name="pg1770"/>
            <p:cNvSpPr/>
            <p:nvPr/>
          </p:nvSpPr>
          <p:spPr>
            <a:xfrm>
              <a:off x="6948061" y="8292146"/>
              <a:ext cx="157903" cy="107291"/>
            </a:xfrm>
            <a:custGeom>
              <a:avLst/>
              <a:pathLst>
                <a:path w="157903" h="107291">
                  <a:moveTo>
                    <a:pt x="20123" y="0"/>
                  </a:moveTo>
                  <a:lnTo>
                    <a:pt x="157903" y="46423"/>
                  </a:lnTo>
                  <a:lnTo>
                    <a:pt x="136472" y="107291"/>
                  </a:lnTo>
                  <a:lnTo>
                    <a:pt x="0" y="5715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2" name="pg1771"/>
            <p:cNvSpPr/>
            <p:nvPr/>
          </p:nvSpPr>
          <p:spPr>
            <a:xfrm>
              <a:off x="6968184" y="8234468"/>
              <a:ext cx="157554" cy="104101"/>
            </a:xfrm>
            <a:custGeom>
              <a:avLst/>
              <a:pathLst>
                <a:path w="157554" h="104101">
                  <a:moveTo>
                    <a:pt x="18568" y="0"/>
                  </a:moveTo>
                  <a:lnTo>
                    <a:pt x="157554" y="42675"/>
                  </a:lnTo>
                  <a:lnTo>
                    <a:pt x="137779" y="104101"/>
                  </a:lnTo>
                  <a:lnTo>
                    <a:pt x="0" y="57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3" name="pg1772"/>
            <p:cNvSpPr/>
            <p:nvPr/>
          </p:nvSpPr>
          <p:spPr>
            <a:xfrm>
              <a:off x="6986753" y="8176308"/>
              <a:ext cx="157090" cy="100834"/>
            </a:xfrm>
            <a:custGeom>
              <a:avLst/>
              <a:pathLst>
                <a:path w="157090" h="100834">
                  <a:moveTo>
                    <a:pt x="16999" y="0"/>
                  </a:moveTo>
                  <a:lnTo>
                    <a:pt x="157090" y="38896"/>
                  </a:lnTo>
                  <a:lnTo>
                    <a:pt x="138986" y="100834"/>
                  </a:lnTo>
                  <a:lnTo>
                    <a:pt x="0" y="581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4" name="pg1773"/>
            <p:cNvSpPr/>
            <p:nvPr/>
          </p:nvSpPr>
          <p:spPr>
            <a:xfrm>
              <a:off x="7003752" y="8117710"/>
              <a:ext cx="156511" cy="97494"/>
            </a:xfrm>
            <a:custGeom>
              <a:avLst/>
              <a:pathLst>
                <a:path w="156511" h="97494">
                  <a:moveTo>
                    <a:pt x="15418" y="0"/>
                  </a:moveTo>
                  <a:lnTo>
                    <a:pt x="156511" y="35088"/>
                  </a:lnTo>
                  <a:lnTo>
                    <a:pt x="140091" y="97494"/>
                  </a:lnTo>
                  <a:lnTo>
                    <a:pt x="0" y="58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5" name="pg1774"/>
            <p:cNvSpPr/>
            <p:nvPr/>
          </p:nvSpPr>
          <p:spPr>
            <a:xfrm>
              <a:off x="7019170" y="8058715"/>
              <a:ext cx="155817" cy="94082"/>
            </a:xfrm>
            <a:custGeom>
              <a:avLst/>
              <a:pathLst>
                <a:path w="155817" h="94082">
                  <a:moveTo>
                    <a:pt x="13825" y="0"/>
                  </a:moveTo>
                  <a:lnTo>
                    <a:pt x="155817" y="31254"/>
                  </a:lnTo>
                  <a:lnTo>
                    <a:pt x="141092" y="94082"/>
                  </a:lnTo>
                  <a:lnTo>
                    <a:pt x="0" y="589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6" name="pg1775"/>
            <p:cNvSpPr/>
            <p:nvPr/>
          </p:nvSpPr>
          <p:spPr>
            <a:xfrm>
              <a:off x="7032996" y="7999368"/>
              <a:ext cx="155008" cy="90601"/>
            </a:xfrm>
            <a:custGeom>
              <a:avLst/>
              <a:pathLst>
                <a:path w="155008" h="90601">
                  <a:moveTo>
                    <a:pt x="12223" y="0"/>
                  </a:moveTo>
                  <a:lnTo>
                    <a:pt x="155008" y="27398"/>
                  </a:lnTo>
                  <a:lnTo>
                    <a:pt x="141991" y="90601"/>
                  </a:lnTo>
                  <a:lnTo>
                    <a:pt x="0" y="5934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7" name="pg1776"/>
            <p:cNvSpPr/>
            <p:nvPr/>
          </p:nvSpPr>
          <p:spPr>
            <a:xfrm>
              <a:off x="7045219" y="7939712"/>
              <a:ext cx="154086" cy="87054"/>
            </a:xfrm>
            <a:custGeom>
              <a:avLst/>
              <a:pathLst>
                <a:path w="154086" h="87054">
                  <a:moveTo>
                    <a:pt x="10611" y="0"/>
                  </a:moveTo>
                  <a:lnTo>
                    <a:pt x="154086" y="23521"/>
                  </a:lnTo>
                  <a:lnTo>
                    <a:pt x="142785" y="87054"/>
                  </a:lnTo>
                  <a:lnTo>
                    <a:pt x="0" y="596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8" name="pg1777"/>
            <p:cNvSpPr/>
            <p:nvPr/>
          </p:nvSpPr>
          <p:spPr>
            <a:xfrm>
              <a:off x="7055831" y="7879790"/>
              <a:ext cx="153051" cy="83443"/>
            </a:xfrm>
            <a:custGeom>
              <a:avLst/>
              <a:pathLst>
                <a:path w="153051" h="83443">
                  <a:moveTo>
                    <a:pt x="8992" y="0"/>
                  </a:moveTo>
                  <a:lnTo>
                    <a:pt x="153051" y="19627"/>
                  </a:lnTo>
                  <a:lnTo>
                    <a:pt x="143475" y="83443"/>
                  </a:lnTo>
                  <a:lnTo>
                    <a:pt x="0" y="59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9" name="pg1778"/>
            <p:cNvSpPr/>
            <p:nvPr/>
          </p:nvSpPr>
          <p:spPr>
            <a:xfrm>
              <a:off x="7064823" y="7819646"/>
              <a:ext cx="151904" cy="79771"/>
            </a:xfrm>
            <a:custGeom>
              <a:avLst/>
              <a:pathLst>
                <a:path w="151904" h="79771">
                  <a:moveTo>
                    <a:pt x="7366" y="0"/>
                  </a:moveTo>
                  <a:lnTo>
                    <a:pt x="151904" y="15719"/>
                  </a:lnTo>
                  <a:lnTo>
                    <a:pt x="144059" y="79771"/>
                  </a:lnTo>
                  <a:lnTo>
                    <a:pt x="0" y="601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0" name="pg1779"/>
            <p:cNvSpPr/>
            <p:nvPr/>
          </p:nvSpPr>
          <p:spPr>
            <a:xfrm>
              <a:off x="7072190" y="7759325"/>
              <a:ext cx="150645" cy="76040"/>
            </a:xfrm>
            <a:custGeom>
              <a:avLst/>
              <a:pathLst>
                <a:path w="150645" h="76040">
                  <a:moveTo>
                    <a:pt x="5734" y="0"/>
                  </a:moveTo>
                  <a:lnTo>
                    <a:pt x="150645" y="11799"/>
                  </a:lnTo>
                  <a:lnTo>
                    <a:pt x="144538" y="76040"/>
                  </a:lnTo>
                  <a:lnTo>
                    <a:pt x="0" y="603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1" name="pg1780"/>
            <p:cNvSpPr/>
            <p:nvPr/>
          </p:nvSpPr>
          <p:spPr>
            <a:xfrm>
              <a:off x="7077924" y="7698871"/>
              <a:ext cx="149276" cy="72253"/>
            </a:xfrm>
            <a:custGeom>
              <a:avLst/>
              <a:pathLst>
                <a:path w="149276" h="72253">
                  <a:moveTo>
                    <a:pt x="4099" y="0"/>
                  </a:moveTo>
                  <a:lnTo>
                    <a:pt x="149276" y="7871"/>
                  </a:lnTo>
                  <a:lnTo>
                    <a:pt x="144910" y="72253"/>
                  </a:lnTo>
                  <a:lnTo>
                    <a:pt x="0" y="604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2" name="pg1781"/>
            <p:cNvSpPr/>
            <p:nvPr/>
          </p:nvSpPr>
          <p:spPr>
            <a:xfrm>
              <a:off x="7082024" y="7638328"/>
              <a:ext cx="147798" cy="68414"/>
            </a:xfrm>
            <a:custGeom>
              <a:avLst/>
              <a:pathLst>
                <a:path w="147798" h="68414">
                  <a:moveTo>
                    <a:pt x="2460" y="0"/>
                  </a:moveTo>
                  <a:lnTo>
                    <a:pt x="147798" y="3937"/>
                  </a:lnTo>
                  <a:lnTo>
                    <a:pt x="145177" y="68414"/>
                  </a:lnTo>
                  <a:lnTo>
                    <a:pt x="0" y="6054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3" name="pg1782"/>
            <p:cNvSpPr/>
            <p:nvPr/>
          </p:nvSpPr>
          <p:spPr>
            <a:xfrm>
              <a:off x="7084485" y="7577741"/>
              <a:ext cx="146211" cy="64524"/>
            </a:xfrm>
            <a:custGeom>
              <a:avLst/>
              <a:pathLst>
                <a:path w="146211" h="64524">
                  <a:moveTo>
                    <a:pt x="820" y="0"/>
                  </a:moveTo>
                  <a:lnTo>
                    <a:pt x="146211" y="0"/>
                  </a:lnTo>
                  <a:lnTo>
                    <a:pt x="145337" y="64524"/>
                  </a:lnTo>
                  <a:lnTo>
                    <a:pt x="0" y="605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4" name="pg1783"/>
            <p:cNvSpPr/>
            <p:nvPr/>
          </p:nvSpPr>
          <p:spPr>
            <a:xfrm>
              <a:off x="7229822" y="7509279"/>
              <a:ext cx="146264" cy="68461"/>
            </a:xfrm>
            <a:custGeom>
              <a:avLst/>
              <a:pathLst>
                <a:path w="146264" h="68461">
                  <a:moveTo>
                    <a:pt x="0" y="3937"/>
                  </a:moveTo>
                  <a:lnTo>
                    <a:pt x="145337" y="0"/>
                  </a:lnTo>
                  <a:lnTo>
                    <a:pt x="146264" y="68461"/>
                  </a:lnTo>
                  <a:lnTo>
                    <a:pt x="873" y="68461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5" name="pg1784"/>
            <p:cNvSpPr/>
            <p:nvPr/>
          </p:nvSpPr>
          <p:spPr>
            <a:xfrm>
              <a:off x="7227201" y="7440868"/>
              <a:ext cx="147958" cy="72348"/>
            </a:xfrm>
            <a:custGeom>
              <a:avLst/>
              <a:pathLst>
                <a:path w="147958" h="72348">
                  <a:moveTo>
                    <a:pt x="0" y="7871"/>
                  </a:moveTo>
                  <a:lnTo>
                    <a:pt x="145177" y="0"/>
                  </a:lnTo>
                  <a:lnTo>
                    <a:pt x="147958" y="68411"/>
                  </a:lnTo>
                  <a:lnTo>
                    <a:pt x="2620" y="723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6" name="pg1785"/>
            <p:cNvSpPr/>
            <p:nvPr/>
          </p:nvSpPr>
          <p:spPr>
            <a:xfrm>
              <a:off x="7222835" y="7372557"/>
              <a:ext cx="149543" cy="76182"/>
            </a:xfrm>
            <a:custGeom>
              <a:avLst/>
              <a:pathLst>
                <a:path w="149543" h="76182">
                  <a:moveTo>
                    <a:pt x="0" y="11799"/>
                  </a:moveTo>
                  <a:lnTo>
                    <a:pt x="144910" y="0"/>
                  </a:lnTo>
                  <a:lnTo>
                    <a:pt x="149543" y="68310"/>
                  </a:lnTo>
                  <a:lnTo>
                    <a:pt x="4365" y="76182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7" name="pg1786"/>
            <p:cNvSpPr/>
            <p:nvPr/>
          </p:nvSpPr>
          <p:spPr>
            <a:xfrm>
              <a:off x="7216728" y="7304396"/>
              <a:ext cx="151018" cy="79960"/>
            </a:xfrm>
            <a:custGeom>
              <a:avLst/>
              <a:pathLst>
                <a:path w="151018" h="79960">
                  <a:moveTo>
                    <a:pt x="0" y="15719"/>
                  </a:moveTo>
                  <a:lnTo>
                    <a:pt x="144538" y="0"/>
                  </a:lnTo>
                  <a:lnTo>
                    <a:pt x="151018" y="68160"/>
                  </a:lnTo>
                  <a:lnTo>
                    <a:pt x="6107" y="7996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8" name="pg1787"/>
            <p:cNvSpPr/>
            <p:nvPr/>
          </p:nvSpPr>
          <p:spPr>
            <a:xfrm>
              <a:off x="7208883" y="7236436"/>
              <a:ext cx="152383" cy="83679"/>
            </a:xfrm>
            <a:custGeom>
              <a:avLst/>
              <a:pathLst>
                <a:path w="152383" h="83679">
                  <a:moveTo>
                    <a:pt x="0" y="19627"/>
                  </a:moveTo>
                  <a:lnTo>
                    <a:pt x="144059" y="0"/>
                  </a:lnTo>
                  <a:lnTo>
                    <a:pt x="152383" y="67960"/>
                  </a:lnTo>
                  <a:lnTo>
                    <a:pt x="7845" y="83679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9" name="pg1788"/>
            <p:cNvSpPr/>
            <p:nvPr/>
          </p:nvSpPr>
          <p:spPr>
            <a:xfrm>
              <a:off x="7199306" y="7168727"/>
              <a:ext cx="153636" cy="87337"/>
            </a:xfrm>
            <a:custGeom>
              <a:avLst/>
              <a:pathLst>
                <a:path w="153636" h="87337">
                  <a:moveTo>
                    <a:pt x="0" y="23521"/>
                  </a:moveTo>
                  <a:lnTo>
                    <a:pt x="143475" y="0"/>
                  </a:lnTo>
                  <a:lnTo>
                    <a:pt x="153636" y="67709"/>
                  </a:lnTo>
                  <a:lnTo>
                    <a:pt x="9576" y="873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0" name="pg1789"/>
            <p:cNvSpPr/>
            <p:nvPr/>
          </p:nvSpPr>
          <p:spPr>
            <a:xfrm>
              <a:off x="7188005" y="7101317"/>
              <a:ext cx="154776" cy="90931"/>
            </a:xfrm>
            <a:custGeom>
              <a:avLst/>
              <a:pathLst>
                <a:path w="154776" h="90931">
                  <a:moveTo>
                    <a:pt x="0" y="27398"/>
                  </a:moveTo>
                  <a:lnTo>
                    <a:pt x="142785" y="0"/>
                  </a:lnTo>
                  <a:lnTo>
                    <a:pt x="154776" y="67409"/>
                  </a:lnTo>
                  <a:lnTo>
                    <a:pt x="11301" y="909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1" name="pg1790"/>
            <p:cNvSpPr/>
            <p:nvPr/>
          </p:nvSpPr>
          <p:spPr>
            <a:xfrm>
              <a:off x="7174988" y="7034257"/>
              <a:ext cx="155803" cy="94458"/>
            </a:xfrm>
            <a:custGeom>
              <a:avLst/>
              <a:pathLst>
                <a:path w="155803" h="94458">
                  <a:moveTo>
                    <a:pt x="0" y="31254"/>
                  </a:moveTo>
                  <a:lnTo>
                    <a:pt x="141991" y="0"/>
                  </a:lnTo>
                  <a:lnTo>
                    <a:pt x="155803" y="67060"/>
                  </a:lnTo>
                  <a:lnTo>
                    <a:pt x="13017" y="944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2" name="pg1791"/>
            <p:cNvSpPr/>
            <p:nvPr/>
          </p:nvSpPr>
          <p:spPr>
            <a:xfrm>
              <a:off x="7160263" y="6967595"/>
              <a:ext cx="156715" cy="97916"/>
            </a:xfrm>
            <a:custGeom>
              <a:avLst/>
              <a:pathLst>
                <a:path w="156715" h="97916">
                  <a:moveTo>
                    <a:pt x="0" y="35088"/>
                  </a:moveTo>
                  <a:lnTo>
                    <a:pt x="141092" y="0"/>
                  </a:lnTo>
                  <a:lnTo>
                    <a:pt x="156715" y="66661"/>
                  </a:lnTo>
                  <a:lnTo>
                    <a:pt x="14724" y="979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3" name="pg1792"/>
            <p:cNvSpPr/>
            <p:nvPr/>
          </p:nvSpPr>
          <p:spPr>
            <a:xfrm>
              <a:off x="7143843" y="6901381"/>
              <a:ext cx="157513" cy="101302"/>
            </a:xfrm>
            <a:custGeom>
              <a:avLst/>
              <a:pathLst>
                <a:path w="157513" h="101302">
                  <a:moveTo>
                    <a:pt x="0" y="38896"/>
                  </a:moveTo>
                  <a:lnTo>
                    <a:pt x="140091" y="0"/>
                  </a:lnTo>
                  <a:lnTo>
                    <a:pt x="157513" y="66214"/>
                  </a:lnTo>
                  <a:lnTo>
                    <a:pt x="16420" y="1013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4" name="pg1793"/>
            <p:cNvSpPr/>
            <p:nvPr/>
          </p:nvSpPr>
          <p:spPr>
            <a:xfrm>
              <a:off x="7125739" y="6835663"/>
              <a:ext cx="158195" cy="104614"/>
            </a:xfrm>
            <a:custGeom>
              <a:avLst/>
              <a:pathLst>
                <a:path w="158195" h="104614">
                  <a:moveTo>
                    <a:pt x="0" y="42675"/>
                  </a:moveTo>
                  <a:lnTo>
                    <a:pt x="138986" y="0"/>
                  </a:lnTo>
                  <a:lnTo>
                    <a:pt x="158195" y="65718"/>
                  </a:lnTo>
                  <a:lnTo>
                    <a:pt x="18104" y="1046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5" name="pg1794"/>
            <p:cNvSpPr/>
            <p:nvPr/>
          </p:nvSpPr>
          <p:spPr>
            <a:xfrm>
              <a:off x="7105964" y="6770489"/>
              <a:ext cx="158761" cy="107849"/>
            </a:xfrm>
            <a:custGeom>
              <a:avLst/>
              <a:pathLst>
                <a:path w="158761" h="107849">
                  <a:moveTo>
                    <a:pt x="0" y="46423"/>
                  </a:moveTo>
                  <a:lnTo>
                    <a:pt x="137779" y="0"/>
                  </a:lnTo>
                  <a:lnTo>
                    <a:pt x="158761" y="65173"/>
                  </a:lnTo>
                  <a:lnTo>
                    <a:pt x="19774" y="1078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6" name="pg1795"/>
            <p:cNvSpPr/>
            <p:nvPr/>
          </p:nvSpPr>
          <p:spPr>
            <a:xfrm>
              <a:off x="7084533" y="6705907"/>
              <a:ext cx="159210" cy="111005"/>
            </a:xfrm>
            <a:custGeom>
              <a:avLst/>
              <a:pathLst>
                <a:path w="159210" h="111005">
                  <a:moveTo>
                    <a:pt x="0" y="50137"/>
                  </a:moveTo>
                  <a:lnTo>
                    <a:pt x="136472" y="0"/>
                  </a:lnTo>
                  <a:lnTo>
                    <a:pt x="159210" y="64581"/>
                  </a:lnTo>
                  <a:lnTo>
                    <a:pt x="21430" y="1110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7" name="pg1796"/>
            <p:cNvSpPr/>
            <p:nvPr/>
          </p:nvSpPr>
          <p:spPr>
            <a:xfrm>
              <a:off x="7061462" y="6641965"/>
              <a:ext cx="159543" cy="114079"/>
            </a:xfrm>
            <a:custGeom>
              <a:avLst/>
              <a:pathLst>
                <a:path w="159543" h="114079">
                  <a:moveTo>
                    <a:pt x="0" y="53814"/>
                  </a:moveTo>
                  <a:lnTo>
                    <a:pt x="135064" y="0"/>
                  </a:lnTo>
                  <a:lnTo>
                    <a:pt x="159543" y="63942"/>
                  </a:lnTo>
                  <a:lnTo>
                    <a:pt x="23071" y="1140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8" name="pg1797"/>
            <p:cNvSpPr/>
            <p:nvPr/>
          </p:nvSpPr>
          <p:spPr>
            <a:xfrm>
              <a:off x="7036768" y="6578709"/>
              <a:ext cx="159759" cy="117070"/>
            </a:xfrm>
            <a:custGeom>
              <a:avLst/>
              <a:pathLst>
                <a:path w="159759" h="117070">
                  <a:moveTo>
                    <a:pt x="0" y="57452"/>
                  </a:moveTo>
                  <a:lnTo>
                    <a:pt x="133557" y="0"/>
                  </a:lnTo>
                  <a:lnTo>
                    <a:pt x="159759" y="63256"/>
                  </a:lnTo>
                  <a:lnTo>
                    <a:pt x="24694" y="11707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9" name="pg1798"/>
            <p:cNvSpPr/>
            <p:nvPr/>
          </p:nvSpPr>
          <p:spPr>
            <a:xfrm>
              <a:off x="7010467" y="6516185"/>
              <a:ext cx="159857" cy="119975"/>
            </a:xfrm>
            <a:custGeom>
              <a:avLst/>
              <a:pathLst>
                <a:path w="159857" h="119975">
                  <a:moveTo>
                    <a:pt x="0" y="61047"/>
                  </a:moveTo>
                  <a:lnTo>
                    <a:pt x="131952" y="0"/>
                  </a:lnTo>
                  <a:lnTo>
                    <a:pt x="159857" y="62523"/>
                  </a:lnTo>
                  <a:lnTo>
                    <a:pt x="26300" y="1199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0" name="pg1799"/>
            <p:cNvSpPr/>
            <p:nvPr/>
          </p:nvSpPr>
          <p:spPr>
            <a:xfrm>
              <a:off x="6982581" y="6454441"/>
              <a:ext cx="159839" cy="122792"/>
            </a:xfrm>
            <a:custGeom>
              <a:avLst/>
              <a:pathLst>
                <a:path w="159839" h="122792">
                  <a:moveTo>
                    <a:pt x="0" y="64598"/>
                  </a:moveTo>
                  <a:lnTo>
                    <a:pt x="130251" y="0"/>
                  </a:lnTo>
                  <a:lnTo>
                    <a:pt x="159839" y="61744"/>
                  </a:lnTo>
                  <a:lnTo>
                    <a:pt x="27886" y="1227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1" name="pg1800"/>
            <p:cNvSpPr/>
            <p:nvPr/>
          </p:nvSpPr>
          <p:spPr>
            <a:xfrm>
              <a:off x="6953129" y="6393520"/>
              <a:ext cx="159703" cy="125519"/>
            </a:xfrm>
            <a:custGeom>
              <a:avLst/>
              <a:pathLst>
                <a:path w="159703" h="125519">
                  <a:moveTo>
                    <a:pt x="0" y="68102"/>
                  </a:moveTo>
                  <a:lnTo>
                    <a:pt x="128454" y="0"/>
                  </a:lnTo>
                  <a:lnTo>
                    <a:pt x="159703" y="60920"/>
                  </a:lnTo>
                  <a:lnTo>
                    <a:pt x="29451" y="1255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2" name="pg1801"/>
            <p:cNvSpPr/>
            <p:nvPr/>
          </p:nvSpPr>
          <p:spPr>
            <a:xfrm>
              <a:off x="6922134" y="6333467"/>
              <a:ext cx="159450" cy="128154"/>
            </a:xfrm>
            <a:custGeom>
              <a:avLst/>
              <a:pathLst>
                <a:path w="159450" h="128154">
                  <a:moveTo>
                    <a:pt x="0" y="71555"/>
                  </a:moveTo>
                  <a:lnTo>
                    <a:pt x="126563" y="0"/>
                  </a:lnTo>
                  <a:lnTo>
                    <a:pt x="159450" y="60052"/>
                  </a:lnTo>
                  <a:lnTo>
                    <a:pt x="30995" y="1281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3" name="pg1802"/>
            <p:cNvSpPr/>
            <p:nvPr/>
          </p:nvSpPr>
          <p:spPr>
            <a:xfrm>
              <a:off x="6889617" y="6274328"/>
              <a:ext cx="159080" cy="130695"/>
            </a:xfrm>
            <a:custGeom>
              <a:avLst/>
              <a:pathLst>
                <a:path w="159080" h="130695">
                  <a:moveTo>
                    <a:pt x="0" y="74956"/>
                  </a:moveTo>
                  <a:lnTo>
                    <a:pt x="124578" y="0"/>
                  </a:lnTo>
                  <a:lnTo>
                    <a:pt x="159080" y="59139"/>
                  </a:lnTo>
                  <a:lnTo>
                    <a:pt x="32517" y="13069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4" name="pg1803"/>
            <p:cNvSpPr/>
            <p:nvPr/>
          </p:nvSpPr>
          <p:spPr>
            <a:xfrm>
              <a:off x="6855602" y="6216144"/>
              <a:ext cx="158593" cy="133140"/>
            </a:xfrm>
            <a:custGeom>
              <a:avLst/>
              <a:pathLst>
                <a:path w="158593" h="133140">
                  <a:moveTo>
                    <a:pt x="0" y="78302"/>
                  </a:moveTo>
                  <a:lnTo>
                    <a:pt x="122503" y="0"/>
                  </a:lnTo>
                  <a:lnTo>
                    <a:pt x="158593" y="58183"/>
                  </a:lnTo>
                  <a:lnTo>
                    <a:pt x="34014" y="1331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5" name="pg1804"/>
            <p:cNvSpPr/>
            <p:nvPr/>
          </p:nvSpPr>
          <p:spPr>
            <a:xfrm>
              <a:off x="6820115" y="6158959"/>
              <a:ext cx="157990" cy="135487"/>
            </a:xfrm>
            <a:custGeom>
              <a:avLst/>
              <a:pathLst>
                <a:path w="157990" h="135487">
                  <a:moveTo>
                    <a:pt x="0" y="81591"/>
                  </a:moveTo>
                  <a:lnTo>
                    <a:pt x="120338" y="0"/>
                  </a:lnTo>
                  <a:lnTo>
                    <a:pt x="157990" y="57185"/>
                  </a:lnTo>
                  <a:lnTo>
                    <a:pt x="35487" y="1354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6" name="pg1805"/>
            <p:cNvSpPr/>
            <p:nvPr/>
          </p:nvSpPr>
          <p:spPr>
            <a:xfrm>
              <a:off x="6783181" y="6102814"/>
              <a:ext cx="157271" cy="137735"/>
            </a:xfrm>
            <a:custGeom>
              <a:avLst/>
              <a:pathLst>
                <a:path w="157271" h="137735">
                  <a:moveTo>
                    <a:pt x="0" y="84820"/>
                  </a:moveTo>
                  <a:lnTo>
                    <a:pt x="118084" y="0"/>
                  </a:lnTo>
                  <a:lnTo>
                    <a:pt x="157271" y="56144"/>
                  </a:lnTo>
                  <a:lnTo>
                    <a:pt x="36933" y="1377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7" name="pg1806"/>
            <p:cNvSpPr/>
            <p:nvPr/>
          </p:nvSpPr>
          <p:spPr>
            <a:xfrm>
              <a:off x="6744828" y="6047751"/>
              <a:ext cx="156437" cy="139882"/>
            </a:xfrm>
            <a:custGeom>
              <a:avLst/>
              <a:pathLst>
                <a:path w="156437" h="139882">
                  <a:moveTo>
                    <a:pt x="0" y="87986"/>
                  </a:moveTo>
                  <a:lnTo>
                    <a:pt x="115744" y="0"/>
                  </a:lnTo>
                  <a:lnTo>
                    <a:pt x="156437" y="55062"/>
                  </a:lnTo>
                  <a:lnTo>
                    <a:pt x="38352" y="139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8" name="pg1807"/>
            <p:cNvSpPr/>
            <p:nvPr/>
          </p:nvSpPr>
          <p:spPr>
            <a:xfrm>
              <a:off x="6705084" y="5993810"/>
              <a:ext cx="155488" cy="141927"/>
            </a:xfrm>
            <a:custGeom>
              <a:avLst/>
              <a:pathLst>
                <a:path w="155488" h="141927">
                  <a:moveTo>
                    <a:pt x="0" y="91088"/>
                  </a:moveTo>
                  <a:lnTo>
                    <a:pt x="113319" y="0"/>
                  </a:lnTo>
                  <a:lnTo>
                    <a:pt x="155488" y="53940"/>
                  </a:lnTo>
                  <a:lnTo>
                    <a:pt x="39744" y="14192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9" name="pg1808"/>
            <p:cNvSpPr/>
            <p:nvPr/>
          </p:nvSpPr>
          <p:spPr>
            <a:xfrm>
              <a:off x="6663978" y="5941031"/>
              <a:ext cx="154425" cy="143867"/>
            </a:xfrm>
            <a:custGeom>
              <a:avLst/>
              <a:pathLst>
                <a:path w="154425" h="143867">
                  <a:moveTo>
                    <a:pt x="0" y="94123"/>
                  </a:moveTo>
                  <a:lnTo>
                    <a:pt x="110811" y="0"/>
                  </a:lnTo>
                  <a:lnTo>
                    <a:pt x="154425" y="52779"/>
                  </a:lnTo>
                  <a:lnTo>
                    <a:pt x="41106" y="1438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0" name="pg1809"/>
            <p:cNvSpPr/>
            <p:nvPr/>
          </p:nvSpPr>
          <p:spPr>
            <a:xfrm>
              <a:off x="6621540" y="5889453"/>
              <a:ext cx="153249" cy="145702"/>
            </a:xfrm>
            <a:custGeom>
              <a:avLst/>
              <a:pathLst>
                <a:path w="153249" h="145702">
                  <a:moveTo>
                    <a:pt x="0" y="97090"/>
                  </a:moveTo>
                  <a:lnTo>
                    <a:pt x="108221" y="0"/>
                  </a:lnTo>
                  <a:lnTo>
                    <a:pt x="153249" y="51578"/>
                  </a:lnTo>
                  <a:lnTo>
                    <a:pt x="42438" y="1457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1" name="pg1810"/>
            <p:cNvSpPr/>
            <p:nvPr/>
          </p:nvSpPr>
          <p:spPr>
            <a:xfrm>
              <a:off x="6577801" y="5839112"/>
              <a:ext cx="151960" cy="147430"/>
            </a:xfrm>
            <a:custGeom>
              <a:avLst/>
              <a:pathLst>
                <a:path w="151960" h="147430">
                  <a:moveTo>
                    <a:pt x="0" y="99985"/>
                  </a:moveTo>
                  <a:lnTo>
                    <a:pt x="105552" y="0"/>
                  </a:lnTo>
                  <a:lnTo>
                    <a:pt x="151960" y="50340"/>
                  </a:lnTo>
                  <a:lnTo>
                    <a:pt x="43739" y="147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2" name="pg1811"/>
            <p:cNvSpPr/>
            <p:nvPr/>
          </p:nvSpPr>
          <p:spPr>
            <a:xfrm>
              <a:off x="6532793" y="5790047"/>
              <a:ext cx="150560" cy="149050"/>
            </a:xfrm>
            <a:custGeom>
              <a:avLst/>
              <a:pathLst>
                <a:path w="150560" h="149050">
                  <a:moveTo>
                    <a:pt x="0" y="102806"/>
                  </a:moveTo>
                  <a:lnTo>
                    <a:pt x="102806" y="0"/>
                  </a:lnTo>
                  <a:lnTo>
                    <a:pt x="150560" y="49065"/>
                  </a:lnTo>
                  <a:lnTo>
                    <a:pt x="45007" y="1490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3" name="pg1812"/>
            <p:cNvSpPr/>
            <p:nvPr/>
          </p:nvSpPr>
          <p:spPr>
            <a:xfrm>
              <a:off x="6486549" y="5742293"/>
              <a:ext cx="149050" cy="150560"/>
            </a:xfrm>
            <a:custGeom>
              <a:avLst/>
              <a:pathLst>
                <a:path w="149050" h="150560">
                  <a:moveTo>
                    <a:pt x="0" y="105552"/>
                  </a:moveTo>
                  <a:lnTo>
                    <a:pt x="99985" y="0"/>
                  </a:lnTo>
                  <a:lnTo>
                    <a:pt x="149050" y="47754"/>
                  </a:lnTo>
                  <a:lnTo>
                    <a:pt x="46243" y="1505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4" name="pg1813"/>
            <p:cNvSpPr/>
            <p:nvPr/>
          </p:nvSpPr>
          <p:spPr>
            <a:xfrm>
              <a:off x="6439104" y="5695885"/>
              <a:ext cx="147430" cy="151960"/>
            </a:xfrm>
            <a:custGeom>
              <a:avLst/>
              <a:pathLst>
                <a:path w="147430" h="151960">
                  <a:moveTo>
                    <a:pt x="0" y="108221"/>
                  </a:moveTo>
                  <a:lnTo>
                    <a:pt x="97090" y="0"/>
                  </a:lnTo>
                  <a:lnTo>
                    <a:pt x="147430" y="46407"/>
                  </a:lnTo>
                  <a:lnTo>
                    <a:pt x="47445" y="1519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5" name="pg1814"/>
            <p:cNvSpPr/>
            <p:nvPr/>
          </p:nvSpPr>
          <p:spPr>
            <a:xfrm>
              <a:off x="6390491" y="5650858"/>
              <a:ext cx="145702" cy="153249"/>
            </a:xfrm>
            <a:custGeom>
              <a:avLst/>
              <a:pathLst>
                <a:path w="145702" h="153249">
                  <a:moveTo>
                    <a:pt x="0" y="110811"/>
                  </a:moveTo>
                  <a:lnTo>
                    <a:pt x="94123" y="0"/>
                  </a:lnTo>
                  <a:lnTo>
                    <a:pt x="145702" y="45027"/>
                  </a:lnTo>
                  <a:lnTo>
                    <a:pt x="48612" y="1532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6" name="pg1815"/>
            <p:cNvSpPr/>
            <p:nvPr/>
          </p:nvSpPr>
          <p:spPr>
            <a:xfrm>
              <a:off x="6340748" y="5607243"/>
              <a:ext cx="143867" cy="154425"/>
            </a:xfrm>
            <a:custGeom>
              <a:avLst/>
              <a:pathLst>
                <a:path w="143867" h="154425">
                  <a:moveTo>
                    <a:pt x="0" y="113319"/>
                  </a:moveTo>
                  <a:lnTo>
                    <a:pt x="91088" y="0"/>
                  </a:lnTo>
                  <a:lnTo>
                    <a:pt x="143867" y="43614"/>
                  </a:lnTo>
                  <a:lnTo>
                    <a:pt x="49743" y="1544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7" name="pg1816"/>
            <p:cNvSpPr/>
            <p:nvPr/>
          </p:nvSpPr>
          <p:spPr>
            <a:xfrm>
              <a:off x="6289909" y="5565074"/>
              <a:ext cx="141927" cy="155488"/>
            </a:xfrm>
            <a:custGeom>
              <a:avLst/>
              <a:pathLst>
                <a:path w="141927" h="155488">
                  <a:moveTo>
                    <a:pt x="0" y="115744"/>
                  </a:moveTo>
                  <a:lnTo>
                    <a:pt x="87986" y="0"/>
                  </a:lnTo>
                  <a:lnTo>
                    <a:pt x="141927" y="42169"/>
                  </a:lnTo>
                  <a:lnTo>
                    <a:pt x="50838" y="1554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8" name="pg1817"/>
            <p:cNvSpPr/>
            <p:nvPr/>
          </p:nvSpPr>
          <p:spPr>
            <a:xfrm>
              <a:off x="6238013" y="5524381"/>
              <a:ext cx="139882" cy="156437"/>
            </a:xfrm>
            <a:custGeom>
              <a:avLst/>
              <a:pathLst>
                <a:path w="139882" h="156437">
                  <a:moveTo>
                    <a:pt x="0" y="118084"/>
                  </a:moveTo>
                  <a:lnTo>
                    <a:pt x="84820" y="0"/>
                  </a:lnTo>
                  <a:lnTo>
                    <a:pt x="139882" y="40693"/>
                  </a:lnTo>
                  <a:lnTo>
                    <a:pt x="51896" y="1564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9" name="pg1818"/>
            <p:cNvSpPr/>
            <p:nvPr/>
          </p:nvSpPr>
          <p:spPr>
            <a:xfrm>
              <a:off x="6185097" y="5485194"/>
              <a:ext cx="137735" cy="157271"/>
            </a:xfrm>
            <a:custGeom>
              <a:avLst/>
              <a:pathLst>
                <a:path w="137735" h="157271">
                  <a:moveTo>
                    <a:pt x="0" y="120338"/>
                  </a:moveTo>
                  <a:lnTo>
                    <a:pt x="81591" y="0"/>
                  </a:lnTo>
                  <a:lnTo>
                    <a:pt x="137735" y="39187"/>
                  </a:lnTo>
                  <a:lnTo>
                    <a:pt x="52915" y="1572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0" name="pg1819"/>
            <p:cNvSpPr/>
            <p:nvPr/>
          </p:nvSpPr>
          <p:spPr>
            <a:xfrm>
              <a:off x="6131200" y="5447541"/>
              <a:ext cx="135487" cy="157990"/>
            </a:xfrm>
            <a:custGeom>
              <a:avLst/>
              <a:pathLst>
                <a:path w="135487" h="157990">
                  <a:moveTo>
                    <a:pt x="0" y="122503"/>
                  </a:moveTo>
                  <a:lnTo>
                    <a:pt x="78302" y="0"/>
                  </a:lnTo>
                  <a:lnTo>
                    <a:pt x="135487" y="37652"/>
                  </a:lnTo>
                  <a:lnTo>
                    <a:pt x="53896" y="1579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1" name="pg1820"/>
            <p:cNvSpPr/>
            <p:nvPr/>
          </p:nvSpPr>
          <p:spPr>
            <a:xfrm>
              <a:off x="6076362" y="5411451"/>
              <a:ext cx="133140" cy="158593"/>
            </a:xfrm>
            <a:custGeom>
              <a:avLst/>
              <a:pathLst>
                <a:path w="133140" h="158593">
                  <a:moveTo>
                    <a:pt x="0" y="124578"/>
                  </a:moveTo>
                  <a:lnTo>
                    <a:pt x="74956" y="0"/>
                  </a:lnTo>
                  <a:lnTo>
                    <a:pt x="133140" y="36090"/>
                  </a:lnTo>
                  <a:lnTo>
                    <a:pt x="54837" y="1585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2" name="pg1821"/>
            <p:cNvSpPr/>
            <p:nvPr/>
          </p:nvSpPr>
          <p:spPr>
            <a:xfrm>
              <a:off x="6020624" y="5376950"/>
              <a:ext cx="130695" cy="159080"/>
            </a:xfrm>
            <a:custGeom>
              <a:avLst/>
              <a:pathLst>
                <a:path w="130695" h="159080">
                  <a:moveTo>
                    <a:pt x="0" y="126563"/>
                  </a:moveTo>
                  <a:lnTo>
                    <a:pt x="71555" y="0"/>
                  </a:lnTo>
                  <a:lnTo>
                    <a:pt x="130695" y="34501"/>
                  </a:lnTo>
                  <a:lnTo>
                    <a:pt x="55738" y="1590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3" name="pg1822"/>
            <p:cNvSpPr/>
            <p:nvPr/>
          </p:nvSpPr>
          <p:spPr>
            <a:xfrm>
              <a:off x="5964025" y="5344063"/>
              <a:ext cx="128154" cy="159450"/>
            </a:xfrm>
            <a:custGeom>
              <a:avLst/>
              <a:pathLst>
                <a:path w="128154" h="159450">
                  <a:moveTo>
                    <a:pt x="0" y="128454"/>
                  </a:moveTo>
                  <a:lnTo>
                    <a:pt x="68102" y="0"/>
                  </a:lnTo>
                  <a:lnTo>
                    <a:pt x="128154" y="32887"/>
                  </a:lnTo>
                  <a:lnTo>
                    <a:pt x="56598" y="1594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4" name="pg1823"/>
            <p:cNvSpPr/>
            <p:nvPr/>
          </p:nvSpPr>
          <p:spPr>
            <a:xfrm>
              <a:off x="5906607" y="5312814"/>
              <a:ext cx="125519" cy="159703"/>
            </a:xfrm>
            <a:custGeom>
              <a:avLst/>
              <a:pathLst>
                <a:path w="125519" h="159703">
                  <a:moveTo>
                    <a:pt x="0" y="130251"/>
                  </a:moveTo>
                  <a:lnTo>
                    <a:pt x="64598" y="0"/>
                  </a:lnTo>
                  <a:lnTo>
                    <a:pt x="125519" y="31248"/>
                  </a:lnTo>
                  <a:lnTo>
                    <a:pt x="57417" y="1597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5" name="pg1824"/>
            <p:cNvSpPr/>
            <p:nvPr/>
          </p:nvSpPr>
          <p:spPr>
            <a:xfrm>
              <a:off x="5848413" y="5283226"/>
              <a:ext cx="122792" cy="159839"/>
            </a:xfrm>
            <a:custGeom>
              <a:avLst/>
              <a:pathLst>
                <a:path w="122792" h="159839">
                  <a:moveTo>
                    <a:pt x="0" y="131952"/>
                  </a:moveTo>
                  <a:lnTo>
                    <a:pt x="61047" y="0"/>
                  </a:lnTo>
                  <a:lnTo>
                    <a:pt x="122792" y="29587"/>
                  </a:lnTo>
                  <a:lnTo>
                    <a:pt x="58193" y="1598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6" name="pg1825"/>
            <p:cNvSpPr/>
            <p:nvPr/>
          </p:nvSpPr>
          <p:spPr>
            <a:xfrm>
              <a:off x="5789486" y="5255322"/>
              <a:ext cx="119975" cy="159857"/>
            </a:xfrm>
            <a:custGeom>
              <a:avLst/>
              <a:pathLst>
                <a:path w="119975" h="159857">
                  <a:moveTo>
                    <a:pt x="0" y="133557"/>
                  </a:moveTo>
                  <a:lnTo>
                    <a:pt x="57452" y="0"/>
                  </a:lnTo>
                  <a:lnTo>
                    <a:pt x="119975" y="27904"/>
                  </a:lnTo>
                  <a:lnTo>
                    <a:pt x="58927" y="1598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7" name="pg1826"/>
            <p:cNvSpPr/>
            <p:nvPr/>
          </p:nvSpPr>
          <p:spPr>
            <a:xfrm>
              <a:off x="5729867" y="5229120"/>
              <a:ext cx="117070" cy="159759"/>
            </a:xfrm>
            <a:custGeom>
              <a:avLst/>
              <a:pathLst>
                <a:path w="117070" h="159759">
                  <a:moveTo>
                    <a:pt x="0" y="135064"/>
                  </a:moveTo>
                  <a:lnTo>
                    <a:pt x="53814" y="0"/>
                  </a:lnTo>
                  <a:lnTo>
                    <a:pt x="117070" y="26201"/>
                  </a:lnTo>
                  <a:lnTo>
                    <a:pt x="59618" y="1597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8" name="pg1827"/>
            <p:cNvSpPr/>
            <p:nvPr/>
          </p:nvSpPr>
          <p:spPr>
            <a:xfrm>
              <a:off x="5669602" y="5204641"/>
              <a:ext cx="114079" cy="159543"/>
            </a:xfrm>
            <a:custGeom>
              <a:avLst/>
              <a:pathLst>
                <a:path w="114079" h="159543">
                  <a:moveTo>
                    <a:pt x="0" y="136472"/>
                  </a:moveTo>
                  <a:lnTo>
                    <a:pt x="50137" y="0"/>
                  </a:lnTo>
                  <a:lnTo>
                    <a:pt x="114079" y="24478"/>
                  </a:lnTo>
                  <a:lnTo>
                    <a:pt x="60265" y="1595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9" name="pg1828"/>
            <p:cNvSpPr/>
            <p:nvPr/>
          </p:nvSpPr>
          <p:spPr>
            <a:xfrm>
              <a:off x="5608734" y="5181903"/>
              <a:ext cx="111005" cy="159210"/>
            </a:xfrm>
            <a:custGeom>
              <a:avLst/>
              <a:pathLst>
                <a:path w="111005" h="159210">
                  <a:moveTo>
                    <a:pt x="0" y="137779"/>
                  </a:moveTo>
                  <a:lnTo>
                    <a:pt x="46423" y="0"/>
                  </a:lnTo>
                  <a:lnTo>
                    <a:pt x="111005" y="22738"/>
                  </a:lnTo>
                  <a:lnTo>
                    <a:pt x="60867" y="1592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0" name="pg1829"/>
            <p:cNvSpPr/>
            <p:nvPr/>
          </p:nvSpPr>
          <p:spPr>
            <a:xfrm>
              <a:off x="5547309" y="5160921"/>
              <a:ext cx="107849" cy="158761"/>
            </a:xfrm>
            <a:custGeom>
              <a:avLst/>
              <a:pathLst>
                <a:path w="107849" h="158761">
                  <a:moveTo>
                    <a:pt x="0" y="138986"/>
                  </a:moveTo>
                  <a:lnTo>
                    <a:pt x="42675" y="0"/>
                  </a:lnTo>
                  <a:lnTo>
                    <a:pt x="107849" y="20981"/>
                  </a:lnTo>
                  <a:lnTo>
                    <a:pt x="61425" y="1587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1" name="pg1830"/>
            <p:cNvSpPr/>
            <p:nvPr/>
          </p:nvSpPr>
          <p:spPr>
            <a:xfrm>
              <a:off x="5485370" y="5141713"/>
              <a:ext cx="104614" cy="158195"/>
            </a:xfrm>
            <a:custGeom>
              <a:avLst/>
              <a:pathLst>
                <a:path w="104614" h="158195">
                  <a:moveTo>
                    <a:pt x="0" y="140091"/>
                  </a:moveTo>
                  <a:lnTo>
                    <a:pt x="38896" y="0"/>
                  </a:lnTo>
                  <a:lnTo>
                    <a:pt x="104614" y="19208"/>
                  </a:lnTo>
                  <a:lnTo>
                    <a:pt x="61938" y="15819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2" name="pg1831"/>
            <p:cNvSpPr/>
            <p:nvPr/>
          </p:nvSpPr>
          <p:spPr>
            <a:xfrm>
              <a:off x="5422963" y="5124291"/>
              <a:ext cx="101302" cy="157513"/>
            </a:xfrm>
            <a:custGeom>
              <a:avLst/>
              <a:pathLst>
                <a:path w="101302" h="157513">
                  <a:moveTo>
                    <a:pt x="0" y="141092"/>
                  </a:moveTo>
                  <a:lnTo>
                    <a:pt x="35088" y="0"/>
                  </a:lnTo>
                  <a:lnTo>
                    <a:pt x="101302" y="17422"/>
                  </a:lnTo>
                  <a:lnTo>
                    <a:pt x="62406" y="1575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3" name="pg1832"/>
            <p:cNvSpPr/>
            <p:nvPr/>
          </p:nvSpPr>
          <p:spPr>
            <a:xfrm>
              <a:off x="5360135" y="5108668"/>
              <a:ext cx="97916" cy="156715"/>
            </a:xfrm>
            <a:custGeom>
              <a:avLst/>
              <a:pathLst>
                <a:path w="97916" h="156715">
                  <a:moveTo>
                    <a:pt x="0" y="141991"/>
                  </a:moveTo>
                  <a:lnTo>
                    <a:pt x="31254" y="0"/>
                  </a:lnTo>
                  <a:lnTo>
                    <a:pt x="97916" y="15622"/>
                  </a:lnTo>
                  <a:lnTo>
                    <a:pt x="62828" y="1567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4" name="pg1833"/>
            <p:cNvSpPr/>
            <p:nvPr/>
          </p:nvSpPr>
          <p:spPr>
            <a:xfrm>
              <a:off x="5296932" y="5094856"/>
              <a:ext cx="94458" cy="155803"/>
            </a:xfrm>
            <a:custGeom>
              <a:avLst/>
              <a:pathLst>
                <a:path w="94458" h="155803">
                  <a:moveTo>
                    <a:pt x="0" y="142785"/>
                  </a:moveTo>
                  <a:lnTo>
                    <a:pt x="27398" y="0"/>
                  </a:lnTo>
                  <a:lnTo>
                    <a:pt x="94458" y="13811"/>
                  </a:lnTo>
                  <a:lnTo>
                    <a:pt x="63203" y="1558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5" name="pg1834"/>
            <p:cNvSpPr/>
            <p:nvPr/>
          </p:nvSpPr>
          <p:spPr>
            <a:xfrm>
              <a:off x="5233399" y="5082865"/>
              <a:ext cx="90931" cy="154776"/>
            </a:xfrm>
            <a:custGeom>
              <a:avLst/>
              <a:pathLst>
                <a:path w="90931" h="154776">
                  <a:moveTo>
                    <a:pt x="0" y="143475"/>
                  </a:moveTo>
                  <a:lnTo>
                    <a:pt x="23521" y="0"/>
                  </a:lnTo>
                  <a:lnTo>
                    <a:pt x="90931" y="11990"/>
                  </a:lnTo>
                  <a:lnTo>
                    <a:pt x="63533" y="15477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6" name="pg1835"/>
            <p:cNvSpPr/>
            <p:nvPr/>
          </p:nvSpPr>
          <p:spPr>
            <a:xfrm>
              <a:off x="5169583" y="5072704"/>
              <a:ext cx="87337" cy="153636"/>
            </a:xfrm>
            <a:custGeom>
              <a:avLst/>
              <a:pathLst>
                <a:path w="87337" h="153636">
                  <a:moveTo>
                    <a:pt x="0" y="144059"/>
                  </a:moveTo>
                  <a:lnTo>
                    <a:pt x="19627" y="0"/>
                  </a:lnTo>
                  <a:lnTo>
                    <a:pt x="87337" y="10160"/>
                  </a:lnTo>
                  <a:lnTo>
                    <a:pt x="63815" y="153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7" name="pg1836"/>
            <p:cNvSpPr/>
            <p:nvPr/>
          </p:nvSpPr>
          <p:spPr>
            <a:xfrm>
              <a:off x="5105531" y="5064381"/>
              <a:ext cx="83679" cy="152383"/>
            </a:xfrm>
            <a:custGeom>
              <a:avLst/>
              <a:pathLst>
                <a:path w="83679" h="152383">
                  <a:moveTo>
                    <a:pt x="0" y="144538"/>
                  </a:moveTo>
                  <a:lnTo>
                    <a:pt x="15719" y="0"/>
                  </a:lnTo>
                  <a:lnTo>
                    <a:pt x="83679" y="8323"/>
                  </a:lnTo>
                  <a:lnTo>
                    <a:pt x="64051" y="1523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8" name="pg1837"/>
            <p:cNvSpPr/>
            <p:nvPr/>
          </p:nvSpPr>
          <p:spPr>
            <a:xfrm>
              <a:off x="5041290" y="5057900"/>
              <a:ext cx="79960" cy="151018"/>
            </a:xfrm>
            <a:custGeom>
              <a:avLst/>
              <a:pathLst>
                <a:path w="79960" h="151018">
                  <a:moveTo>
                    <a:pt x="0" y="144910"/>
                  </a:moveTo>
                  <a:lnTo>
                    <a:pt x="11799" y="0"/>
                  </a:lnTo>
                  <a:lnTo>
                    <a:pt x="79960" y="6480"/>
                  </a:lnTo>
                  <a:lnTo>
                    <a:pt x="64240" y="1510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9" name="pg1838"/>
            <p:cNvSpPr/>
            <p:nvPr/>
          </p:nvSpPr>
          <p:spPr>
            <a:xfrm>
              <a:off x="4976908" y="5053268"/>
              <a:ext cx="76182" cy="149543"/>
            </a:xfrm>
            <a:custGeom>
              <a:avLst/>
              <a:pathLst>
                <a:path w="76182" h="149543">
                  <a:moveTo>
                    <a:pt x="0" y="145177"/>
                  </a:moveTo>
                  <a:lnTo>
                    <a:pt x="7871" y="0"/>
                  </a:lnTo>
                  <a:lnTo>
                    <a:pt x="76182" y="4632"/>
                  </a:lnTo>
                  <a:lnTo>
                    <a:pt x="64382" y="1495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0" name="pg1839"/>
            <p:cNvSpPr/>
            <p:nvPr/>
          </p:nvSpPr>
          <p:spPr>
            <a:xfrm>
              <a:off x="4912431" y="5050488"/>
              <a:ext cx="72348" cy="147958"/>
            </a:xfrm>
            <a:custGeom>
              <a:avLst/>
              <a:pathLst>
                <a:path w="72348" h="147958">
                  <a:moveTo>
                    <a:pt x="0" y="145337"/>
                  </a:moveTo>
                  <a:lnTo>
                    <a:pt x="3937" y="0"/>
                  </a:lnTo>
                  <a:lnTo>
                    <a:pt x="72348" y="2780"/>
                  </a:lnTo>
                  <a:lnTo>
                    <a:pt x="64477" y="1479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1" name="pg1840"/>
            <p:cNvSpPr/>
            <p:nvPr/>
          </p:nvSpPr>
          <p:spPr>
            <a:xfrm>
              <a:off x="4847906" y="5049560"/>
              <a:ext cx="68461" cy="146264"/>
            </a:xfrm>
            <a:custGeom>
              <a:avLst/>
              <a:pathLst>
                <a:path w="68461" h="146264">
                  <a:moveTo>
                    <a:pt x="0" y="145390"/>
                  </a:moveTo>
                  <a:lnTo>
                    <a:pt x="0" y="0"/>
                  </a:lnTo>
                  <a:lnTo>
                    <a:pt x="68461" y="927"/>
                  </a:lnTo>
                  <a:lnTo>
                    <a:pt x="64524" y="1462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2" name="pg1841"/>
            <p:cNvSpPr/>
            <p:nvPr/>
          </p:nvSpPr>
          <p:spPr>
            <a:xfrm>
              <a:off x="4779444" y="5049560"/>
              <a:ext cx="68461" cy="146264"/>
            </a:xfrm>
            <a:custGeom>
              <a:avLst/>
              <a:pathLst>
                <a:path w="68461" h="146264">
                  <a:moveTo>
                    <a:pt x="3937" y="146264"/>
                  </a:moveTo>
                  <a:lnTo>
                    <a:pt x="0" y="927"/>
                  </a:lnTo>
                  <a:lnTo>
                    <a:pt x="68461" y="0"/>
                  </a:lnTo>
                  <a:lnTo>
                    <a:pt x="68461" y="1453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3" name="pg1842"/>
            <p:cNvSpPr/>
            <p:nvPr/>
          </p:nvSpPr>
          <p:spPr>
            <a:xfrm>
              <a:off x="4711033" y="5050488"/>
              <a:ext cx="72348" cy="147958"/>
            </a:xfrm>
            <a:custGeom>
              <a:avLst/>
              <a:pathLst>
                <a:path w="72348" h="147958">
                  <a:moveTo>
                    <a:pt x="7871" y="147958"/>
                  </a:moveTo>
                  <a:lnTo>
                    <a:pt x="0" y="2780"/>
                  </a:lnTo>
                  <a:lnTo>
                    <a:pt x="68411" y="0"/>
                  </a:lnTo>
                  <a:lnTo>
                    <a:pt x="72348" y="1453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4" name="pg1843"/>
            <p:cNvSpPr/>
            <p:nvPr/>
          </p:nvSpPr>
          <p:spPr>
            <a:xfrm>
              <a:off x="4642722" y="5053268"/>
              <a:ext cx="76182" cy="149543"/>
            </a:xfrm>
            <a:custGeom>
              <a:avLst/>
              <a:pathLst>
                <a:path w="76182" h="149543">
                  <a:moveTo>
                    <a:pt x="11799" y="149543"/>
                  </a:moveTo>
                  <a:lnTo>
                    <a:pt x="0" y="4632"/>
                  </a:lnTo>
                  <a:lnTo>
                    <a:pt x="68310" y="0"/>
                  </a:lnTo>
                  <a:lnTo>
                    <a:pt x="76182" y="1451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5" name="pg1844"/>
            <p:cNvSpPr/>
            <p:nvPr/>
          </p:nvSpPr>
          <p:spPr>
            <a:xfrm>
              <a:off x="4574562" y="5057900"/>
              <a:ext cx="79960" cy="151018"/>
            </a:xfrm>
            <a:custGeom>
              <a:avLst/>
              <a:pathLst>
                <a:path w="79960" h="151018">
                  <a:moveTo>
                    <a:pt x="15719" y="151018"/>
                  </a:moveTo>
                  <a:lnTo>
                    <a:pt x="0" y="6480"/>
                  </a:lnTo>
                  <a:lnTo>
                    <a:pt x="68160" y="0"/>
                  </a:lnTo>
                  <a:lnTo>
                    <a:pt x="79960" y="1449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6" name="pg1845"/>
            <p:cNvSpPr/>
            <p:nvPr/>
          </p:nvSpPr>
          <p:spPr>
            <a:xfrm>
              <a:off x="4506602" y="5064381"/>
              <a:ext cx="83679" cy="152383"/>
            </a:xfrm>
            <a:custGeom>
              <a:avLst/>
              <a:pathLst>
                <a:path w="83679" h="152383">
                  <a:moveTo>
                    <a:pt x="19627" y="152383"/>
                  </a:moveTo>
                  <a:lnTo>
                    <a:pt x="0" y="8323"/>
                  </a:lnTo>
                  <a:lnTo>
                    <a:pt x="67960" y="0"/>
                  </a:lnTo>
                  <a:lnTo>
                    <a:pt x="83679" y="1445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7" name="pg1846"/>
            <p:cNvSpPr/>
            <p:nvPr/>
          </p:nvSpPr>
          <p:spPr>
            <a:xfrm>
              <a:off x="4438892" y="5072704"/>
              <a:ext cx="87337" cy="153636"/>
            </a:xfrm>
            <a:custGeom>
              <a:avLst/>
              <a:pathLst>
                <a:path w="87337" h="153636">
                  <a:moveTo>
                    <a:pt x="23521" y="153636"/>
                  </a:moveTo>
                  <a:lnTo>
                    <a:pt x="0" y="10160"/>
                  </a:lnTo>
                  <a:lnTo>
                    <a:pt x="67709" y="0"/>
                  </a:lnTo>
                  <a:lnTo>
                    <a:pt x="87337" y="1440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8" name="pg1847"/>
            <p:cNvSpPr/>
            <p:nvPr/>
          </p:nvSpPr>
          <p:spPr>
            <a:xfrm>
              <a:off x="4371482" y="5082865"/>
              <a:ext cx="90931" cy="154776"/>
            </a:xfrm>
            <a:custGeom>
              <a:avLst/>
              <a:pathLst>
                <a:path w="90931" h="154776">
                  <a:moveTo>
                    <a:pt x="27398" y="154776"/>
                  </a:moveTo>
                  <a:lnTo>
                    <a:pt x="0" y="11990"/>
                  </a:lnTo>
                  <a:lnTo>
                    <a:pt x="67409" y="0"/>
                  </a:lnTo>
                  <a:lnTo>
                    <a:pt x="90931" y="1434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9" name="pg1848"/>
            <p:cNvSpPr/>
            <p:nvPr/>
          </p:nvSpPr>
          <p:spPr>
            <a:xfrm>
              <a:off x="4304422" y="5094856"/>
              <a:ext cx="94458" cy="155803"/>
            </a:xfrm>
            <a:custGeom>
              <a:avLst/>
              <a:pathLst>
                <a:path w="94458" h="155803">
                  <a:moveTo>
                    <a:pt x="31254" y="155803"/>
                  </a:moveTo>
                  <a:lnTo>
                    <a:pt x="0" y="13811"/>
                  </a:lnTo>
                  <a:lnTo>
                    <a:pt x="67060" y="0"/>
                  </a:lnTo>
                  <a:lnTo>
                    <a:pt x="94458" y="1427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0" name="pg1849"/>
            <p:cNvSpPr/>
            <p:nvPr/>
          </p:nvSpPr>
          <p:spPr>
            <a:xfrm>
              <a:off x="4237760" y="5108668"/>
              <a:ext cx="97916" cy="156715"/>
            </a:xfrm>
            <a:custGeom>
              <a:avLst/>
              <a:pathLst>
                <a:path w="97916" h="156715">
                  <a:moveTo>
                    <a:pt x="35088" y="156715"/>
                  </a:moveTo>
                  <a:lnTo>
                    <a:pt x="0" y="15622"/>
                  </a:lnTo>
                  <a:lnTo>
                    <a:pt x="66661" y="0"/>
                  </a:lnTo>
                  <a:lnTo>
                    <a:pt x="97916" y="1419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1" name="pg1850"/>
            <p:cNvSpPr/>
            <p:nvPr/>
          </p:nvSpPr>
          <p:spPr>
            <a:xfrm>
              <a:off x="4171546" y="5124291"/>
              <a:ext cx="101302" cy="157513"/>
            </a:xfrm>
            <a:custGeom>
              <a:avLst/>
              <a:pathLst>
                <a:path w="101302" h="157513">
                  <a:moveTo>
                    <a:pt x="38896" y="157513"/>
                  </a:moveTo>
                  <a:lnTo>
                    <a:pt x="0" y="17422"/>
                  </a:lnTo>
                  <a:lnTo>
                    <a:pt x="66214" y="0"/>
                  </a:lnTo>
                  <a:lnTo>
                    <a:pt x="101302" y="1410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2" name="pg1851"/>
            <p:cNvSpPr/>
            <p:nvPr/>
          </p:nvSpPr>
          <p:spPr>
            <a:xfrm>
              <a:off x="4105828" y="5141713"/>
              <a:ext cx="104614" cy="158195"/>
            </a:xfrm>
            <a:custGeom>
              <a:avLst/>
              <a:pathLst>
                <a:path w="104614" h="158195">
                  <a:moveTo>
                    <a:pt x="42675" y="158195"/>
                  </a:moveTo>
                  <a:lnTo>
                    <a:pt x="0" y="19208"/>
                  </a:lnTo>
                  <a:lnTo>
                    <a:pt x="65718" y="0"/>
                  </a:lnTo>
                  <a:lnTo>
                    <a:pt x="104614" y="1400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3" name="pg1852"/>
            <p:cNvSpPr/>
            <p:nvPr/>
          </p:nvSpPr>
          <p:spPr>
            <a:xfrm>
              <a:off x="4040654" y="5160921"/>
              <a:ext cx="107849" cy="158761"/>
            </a:xfrm>
            <a:custGeom>
              <a:avLst/>
              <a:pathLst>
                <a:path w="107849" h="158761">
                  <a:moveTo>
                    <a:pt x="46423" y="158761"/>
                  </a:moveTo>
                  <a:lnTo>
                    <a:pt x="0" y="20981"/>
                  </a:lnTo>
                  <a:lnTo>
                    <a:pt x="65173" y="0"/>
                  </a:lnTo>
                  <a:lnTo>
                    <a:pt x="107849" y="1389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4" name="pg1853"/>
            <p:cNvSpPr/>
            <p:nvPr/>
          </p:nvSpPr>
          <p:spPr>
            <a:xfrm>
              <a:off x="3976072" y="5181903"/>
              <a:ext cx="111005" cy="159210"/>
            </a:xfrm>
            <a:custGeom>
              <a:avLst/>
              <a:pathLst>
                <a:path w="111005" h="159210">
                  <a:moveTo>
                    <a:pt x="50137" y="159210"/>
                  </a:moveTo>
                  <a:lnTo>
                    <a:pt x="0" y="22738"/>
                  </a:lnTo>
                  <a:lnTo>
                    <a:pt x="64581" y="0"/>
                  </a:lnTo>
                  <a:lnTo>
                    <a:pt x="111005" y="1377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5" name="pg1854"/>
            <p:cNvSpPr/>
            <p:nvPr/>
          </p:nvSpPr>
          <p:spPr>
            <a:xfrm>
              <a:off x="3912130" y="5204641"/>
              <a:ext cx="114079" cy="159543"/>
            </a:xfrm>
            <a:custGeom>
              <a:avLst/>
              <a:pathLst>
                <a:path w="114079" h="159543">
                  <a:moveTo>
                    <a:pt x="53814" y="159543"/>
                  </a:moveTo>
                  <a:lnTo>
                    <a:pt x="0" y="24478"/>
                  </a:lnTo>
                  <a:lnTo>
                    <a:pt x="63942" y="0"/>
                  </a:lnTo>
                  <a:lnTo>
                    <a:pt x="114079" y="13647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6" name="pg1855"/>
            <p:cNvSpPr/>
            <p:nvPr/>
          </p:nvSpPr>
          <p:spPr>
            <a:xfrm>
              <a:off x="3848874" y="5229120"/>
              <a:ext cx="117070" cy="159759"/>
            </a:xfrm>
            <a:custGeom>
              <a:avLst/>
              <a:pathLst>
                <a:path w="117070" h="159759">
                  <a:moveTo>
                    <a:pt x="57452" y="159759"/>
                  </a:moveTo>
                  <a:lnTo>
                    <a:pt x="0" y="26201"/>
                  </a:lnTo>
                  <a:lnTo>
                    <a:pt x="63256" y="0"/>
                  </a:lnTo>
                  <a:lnTo>
                    <a:pt x="117070" y="1350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7" name="pg1856"/>
            <p:cNvSpPr/>
            <p:nvPr/>
          </p:nvSpPr>
          <p:spPr>
            <a:xfrm>
              <a:off x="3786351" y="5255322"/>
              <a:ext cx="119975" cy="159857"/>
            </a:xfrm>
            <a:custGeom>
              <a:avLst/>
              <a:pathLst>
                <a:path w="119975" h="159857">
                  <a:moveTo>
                    <a:pt x="61047" y="159857"/>
                  </a:moveTo>
                  <a:lnTo>
                    <a:pt x="0" y="27904"/>
                  </a:lnTo>
                  <a:lnTo>
                    <a:pt x="62523" y="0"/>
                  </a:lnTo>
                  <a:lnTo>
                    <a:pt x="119975" y="1335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8" name="pg1857"/>
            <p:cNvSpPr/>
            <p:nvPr/>
          </p:nvSpPr>
          <p:spPr>
            <a:xfrm>
              <a:off x="3724606" y="5283226"/>
              <a:ext cx="122792" cy="159839"/>
            </a:xfrm>
            <a:custGeom>
              <a:avLst/>
              <a:pathLst>
                <a:path w="122792" h="159839">
                  <a:moveTo>
                    <a:pt x="64598" y="159839"/>
                  </a:moveTo>
                  <a:lnTo>
                    <a:pt x="0" y="29587"/>
                  </a:lnTo>
                  <a:lnTo>
                    <a:pt x="61744" y="0"/>
                  </a:lnTo>
                  <a:lnTo>
                    <a:pt x="122792" y="1319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9" name="pg1858"/>
            <p:cNvSpPr/>
            <p:nvPr/>
          </p:nvSpPr>
          <p:spPr>
            <a:xfrm>
              <a:off x="3663685" y="5312814"/>
              <a:ext cx="125519" cy="159703"/>
            </a:xfrm>
            <a:custGeom>
              <a:avLst/>
              <a:pathLst>
                <a:path w="125519" h="159703">
                  <a:moveTo>
                    <a:pt x="68102" y="159703"/>
                  </a:moveTo>
                  <a:lnTo>
                    <a:pt x="0" y="31248"/>
                  </a:lnTo>
                  <a:lnTo>
                    <a:pt x="60920" y="0"/>
                  </a:lnTo>
                  <a:lnTo>
                    <a:pt x="125519" y="1302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0" name="pg1859"/>
            <p:cNvSpPr/>
            <p:nvPr/>
          </p:nvSpPr>
          <p:spPr>
            <a:xfrm>
              <a:off x="3603633" y="5344063"/>
              <a:ext cx="128154" cy="159450"/>
            </a:xfrm>
            <a:custGeom>
              <a:avLst/>
              <a:pathLst>
                <a:path w="128154" h="159450">
                  <a:moveTo>
                    <a:pt x="71555" y="159450"/>
                  </a:moveTo>
                  <a:lnTo>
                    <a:pt x="0" y="32887"/>
                  </a:lnTo>
                  <a:lnTo>
                    <a:pt x="60052" y="0"/>
                  </a:lnTo>
                  <a:lnTo>
                    <a:pt x="128154" y="1284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1" name="pg1860"/>
            <p:cNvSpPr/>
            <p:nvPr/>
          </p:nvSpPr>
          <p:spPr>
            <a:xfrm>
              <a:off x="3544493" y="5376950"/>
              <a:ext cx="130695" cy="159080"/>
            </a:xfrm>
            <a:custGeom>
              <a:avLst/>
              <a:pathLst>
                <a:path w="130695" h="159080">
                  <a:moveTo>
                    <a:pt x="74956" y="159080"/>
                  </a:moveTo>
                  <a:lnTo>
                    <a:pt x="0" y="34501"/>
                  </a:lnTo>
                  <a:lnTo>
                    <a:pt x="59139" y="0"/>
                  </a:lnTo>
                  <a:lnTo>
                    <a:pt x="130695" y="1265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2" name="pg1861"/>
            <p:cNvSpPr/>
            <p:nvPr/>
          </p:nvSpPr>
          <p:spPr>
            <a:xfrm>
              <a:off x="3486309" y="5411451"/>
              <a:ext cx="133140" cy="158593"/>
            </a:xfrm>
            <a:custGeom>
              <a:avLst/>
              <a:pathLst>
                <a:path w="133140" h="158593">
                  <a:moveTo>
                    <a:pt x="78302" y="158593"/>
                  </a:moveTo>
                  <a:lnTo>
                    <a:pt x="0" y="36090"/>
                  </a:lnTo>
                  <a:lnTo>
                    <a:pt x="58183" y="0"/>
                  </a:lnTo>
                  <a:lnTo>
                    <a:pt x="133140" y="1245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3" name="pg1862"/>
            <p:cNvSpPr/>
            <p:nvPr/>
          </p:nvSpPr>
          <p:spPr>
            <a:xfrm>
              <a:off x="3429124" y="5447541"/>
              <a:ext cx="135487" cy="157990"/>
            </a:xfrm>
            <a:custGeom>
              <a:avLst/>
              <a:pathLst>
                <a:path w="135487" h="157990">
                  <a:moveTo>
                    <a:pt x="81591" y="157990"/>
                  </a:moveTo>
                  <a:lnTo>
                    <a:pt x="0" y="37652"/>
                  </a:lnTo>
                  <a:lnTo>
                    <a:pt x="57185" y="0"/>
                  </a:lnTo>
                  <a:lnTo>
                    <a:pt x="135487" y="1225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4" name="pg1863"/>
            <p:cNvSpPr/>
            <p:nvPr/>
          </p:nvSpPr>
          <p:spPr>
            <a:xfrm>
              <a:off x="3372979" y="5485194"/>
              <a:ext cx="137735" cy="157271"/>
            </a:xfrm>
            <a:custGeom>
              <a:avLst/>
              <a:pathLst>
                <a:path w="137735" h="157271">
                  <a:moveTo>
                    <a:pt x="84820" y="157271"/>
                  </a:moveTo>
                  <a:lnTo>
                    <a:pt x="0" y="39187"/>
                  </a:lnTo>
                  <a:lnTo>
                    <a:pt x="56144" y="0"/>
                  </a:lnTo>
                  <a:lnTo>
                    <a:pt x="137735" y="120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5" name="pg1864"/>
            <p:cNvSpPr/>
            <p:nvPr/>
          </p:nvSpPr>
          <p:spPr>
            <a:xfrm>
              <a:off x="3317916" y="5524381"/>
              <a:ext cx="139882" cy="156437"/>
            </a:xfrm>
            <a:custGeom>
              <a:avLst/>
              <a:pathLst>
                <a:path w="139882" h="156437">
                  <a:moveTo>
                    <a:pt x="87986" y="156437"/>
                  </a:moveTo>
                  <a:lnTo>
                    <a:pt x="0" y="40693"/>
                  </a:lnTo>
                  <a:lnTo>
                    <a:pt x="55062" y="0"/>
                  </a:lnTo>
                  <a:lnTo>
                    <a:pt x="139882" y="1180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6" name="pg1865"/>
            <p:cNvSpPr/>
            <p:nvPr/>
          </p:nvSpPr>
          <p:spPr>
            <a:xfrm>
              <a:off x="3263976" y="5565074"/>
              <a:ext cx="141927" cy="155488"/>
            </a:xfrm>
            <a:custGeom>
              <a:avLst/>
              <a:pathLst>
                <a:path w="141927" h="155488">
                  <a:moveTo>
                    <a:pt x="91088" y="155488"/>
                  </a:moveTo>
                  <a:lnTo>
                    <a:pt x="0" y="42169"/>
                  </a:lnTo>
                  <a:lnTo>
                    <a:pt x="53940" y="0"/>
                  </a:lnTo>
                  <a:lnTo>
                    <a:pt x="141927" y="1157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7" name="pg1866"/>
            <p:cNvSpPr/>
            <p:nvPr/>
          </p:nvSpPr>
          <p:spPr>
            <a:xfrm>
              <a:off x="3211197" y="5607243"/>
              <a:ext cx="143867" cy="154425"/>
            </a:xfrm>
            <a:custGeom>
              <a:avLst/>
              <a:pathLst>
                <a:path w="143867" h="154425">
                  <a:moveTo>
                    <a:pt x="94123" y="154425"/>
                  </a:moveTo>
                  <a:lnTo>
                    <a:pt x="0" y="43614"/>
                  </a:lnTo>
                  <a:lnTo>
                    <a:pt x="52779" y="0"/>
                  </a:lnTo>
                  <a:lnTo>
                    <a:pt x="143867" y="1133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8" name="pg1867"/>
            <p:cNvSpPr/>
            <p:nvPr/>
          </p:nvSpPr>
          <p:spPr>
            <a:xfrm>
              <a:off x="3159618" y="5650858"/>
              <a:ext cx="145702" cy="153249"/>
            </a:xfrm>
            <a:custGeom>
              <a:avLst/>
              <a:pathLst>
                <a:path w="145702" h="153249">
                  <a:moveTo>
                    <a:pt x="97090" y="153249"/>
                  </a:moveTo>
                  <a:lnTo>
                    <a:pt x="0" y="45027"/>
                  </a:lnTo>
                  <a:lnTo>
                    <a:pt x="51578" y="0"/>
                  </a:lnTo>
                  <a:lnTo>
                    <a:pt x="145702" y="110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9" name="pg1868"/>
            <p:cNvSpPr/>
            <p:nvPr/>
          </p:nvSpPr>
          <p:spPr>
            <a:xfrm>
              <a:off x="3109278" y="5695885"/>
              <a:ext cx="147430" cy="151960"/>
            </a:xfrm>
            <a:custGeom>
              <a:avLst/>
              <a:pathLst>
                <a:path w="147430" h="151960">
                  <a:moveTo>
                    <a:pt x="99985" y="151960"/>
                  </a:moveTo>
                  <a:lnTo>
                    <a:pt x="0" y="46407"/>
                  </a:lnTo>
                  <a:lnTo>
                    <a:pt x="50340" y="0"/>
                  </a:lnTo>
                  <a:lnTo>
                    <a:pt x="147430" y="1082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0" name="pg1869"/>
            <p:cNvSpPr/>
            <p:nvPr/>
          </p:nvSpPr>
          <p:spPr>
            <a:xfrm>
              <a:off x="3060213" y="5742293"/>
              <a:ext cx="149050" cy="150560"/>
            </a:xfrm>
            <a:custGeom>
              <a:avLst/>
              <a:pathLst>
                <a:path w="149050" h="150560">
                  <a:moveTo>
                    <a:pt x="102806" y="150560"/>
                  </a:moveTo>
                  <a:lnTo>
                    <a:pt x="0" y="47754"/>
                  </a:lnTo>
                  <a:lnTo>
                    <a:pt x="49065" y="0"/>
                  </a:lnTo>
                  <a:lnTo>
                    <a:pt x="149050" y="1055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1" name="pg1870"/>
            <p:cNvSpPr/>
            <p:nvPr/>
          </p:nvSpPr>
          <p:spPr>
            <a:xfrm>
              <a:off x="3012459" y="5790047"/>
              <a:ext cx="150560" cy="149050"/>
            </a:xfrm>
            <a:custGeom>
              <a:avLst/>
              <a:pathLst>
                <a:path w="150560" h="149050">
                  <a:moveTo>
                    <a:pt x="105552" y="149050"/>
                  </a:moveTo>
                  <a:lnTo>
                    <a:pt x="0" y="49065"/>
                  </a:lnTo>
                  <a:lnTo>
                    <a:pt x="47754" y="0"/>
                  </a:lnTo>
                  <a:lnTo>
                    <a:pt x="150560" y="1028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2" name="pg1871"/>
            <p:cNvSpPr/>
            <p:nvPr/>
          </p:nvSpPr>
          <p:spPr>
            <a:xfrm>
              <a:off x="2966051" y="5839112"/>
              <a:ext cx="151960" cy="147430"/>
            </a:xfrm>
            <a:custGeom>
              <a:avLst/>
              <a:pathLst>
                <a:path w="151960" h="147430">
                  <a:moveTo>
                    <a:pt x="108221" y="147430"/>
                  </a:moveTo>
                  <a:lnTo>
                    <a:pt x="0" y="50340"/>
                  </a:lnTo>
                  <a:lnTo>
                    <a:pt x="46407" y="0"/>
                  </a:lnTo>
                  <a:lnTo>
                    <a:pt x="151960" y="999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3" name="pg1872"/>
            <p:cNvSpPr/>
            <p:nvPr/>
          </p:nvSpPr>
          <p:spPr>
            <a:xfrm>
              <a:off x="2921023" y="5889453"/>
              <a:ext cx="153249" cy="145702"/>
            </a:xfrm>
            <a:custGeom>
              <a:avLst/>
              <a:pathLst>
                <a:path w="153249" h="145702">
                  <a:moveTo>
                    <a:pt x="110811" y="145702"/>
                  </a:moveTo>
                  <a:lnTo>
                    <a:pt x="0" y="51578"/>
                  </a:lnTo>
                  <a:lnTo>
                    <a:pt x="45027" y="0"/>
                  </a:lnTo>
                  <a:lnTo>
                    <a:pt x="153249" y="970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4" name="pg1873"/>
            <p:cNvSpPr/>
            <p:nvPr/>
          </p:nvSpPr>
          <p:spPr>
            <a:xfrm>
              <a:off x="2877408" y="5941031"/>
              <a:ext cx="154425" cy="143867"/>
            </a:xfrm>
            <a:custGeom>
              <a:avLst/>
              <a:pathLst>
                <a:path w="154425" h="143867">
                  <a:moveTo>
                    <a:pt x="113319" y="143867"/>
                  </a:moveTo>
                  <a:lnTo>
                    <a:pt x="0" y="52779"/>
                  </a:lnTo>
                  <a:lnTo>
                    <a:pt x="43614" y="0"/>
                  </a:lnTo>
                  <a:lnTo>
                    <a:pt x="154425" y="941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5" name="pg1874"/>
            <p:cNvSpPr/>
            <p:nvPr/>
          </p:nvSpPr>
          <p:spPr>
            <a:xfrm>
              <a:off x="2835239" y="5993810"/>
              <a:ext cx="155488" cy="141927"/>
            </a:xfrm>
            <a:custGeom>
              <a:avLst/>
              <a:pathLst>
                <a:path w="155488" h="141927">
                  <a:moveTo>
                    <a:pt x="115744" y="141927"/>
                  </a:moveTo>
                  <a:lnTo>
                    <a:pt x="0" y="53940"/>
                  </a:lnTo>
                  <a:lnTo>
                    <a:pt x="42169" y="0"/>
                  </a:lnTo>
                  <a:lnTo>
                    <a:pt x="155488" y="910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6" name="pg1875"/>
            <p:cNvSpPr/>
            <p:nvPr/>
          </p:nvSpPr>
          <p:spPr>
            <a:xfrm>
              <a:off x="2794546" y="6047751"/>
              <a:ext cx="156437" cy="139882"/>
            </a:xfrm>
            <a:custGeom>
              <a:avLst/>
              <a:pathLst>
                <a:path w="156437" h="139882">
                  <a:moveTo>
                    <a:pt x="118084" y="139882"/>
                  </a:moveTo>
                  <a:lnTo>
                    <a:pt x="0" y="55062"/>
                  </a:lnTo>
                  <a:lnTo>
                    <a:pt x="40693" y="0"/>
                  </a:lnTo>
                  <a:lnTo>
                    <a:pt x="156437" y="879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7" name="pg1876"/>
            <p:cNvSpPr/>
            <p:nvPr/>
          </p:nvSpPr>
          <p:spPr>
            <a:xfrm>
              <a:off x="2755359" y="6102814"/>
              <a:ext cx="157271" cy="137735"/>
            </a:xfrm>
            <a:custGeom>
              <a:avLst/>
              <a:pathLst>
                <a:path w="157271" h="137735">
                  <a:moveTo>
                    <a:pt x="120338" y="137735"/>
                  </a:moveTo>
                  <a:lnTo>
                    <a:pt x="0" y="56144"/>
                  </a:lnTo>
                  <a:lnTo>
                    <a:pt x="39187" y="0"/>
                  </a:lnTo>
                  <a:lnTo>
                    <a:pt x="157271" y="848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8" name="pg1877"/>
            <p:cNvSpPr/>
            <p:nvPr/>
          </p:nvSpPr>
          <p:spPr>
            <a:xfrm>
              <a:off x="2717707" y="6158959"/>
              <a:ext cx="157990" cy="135487"/>
            </a:xfrm>
            <a:custGeom>
              <a:avLst/>
              <a:pathLst>
                <a:path w="157990" h="135487">
                  <a:moveTo>
                    <a:pt x="122503" y="135487"/>
                  </a:moveTo>
                  <a:lnTo>
                    <a:pt x="0" y="57185"/>
                  </a:lnTo>
                  <a:lnTo>
                    <a:pt x="37652" y="0"/>
                  </a:lnTo>
                  <a:lnTo>
                    <a:pt x="157990" y="815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9" name="pg1878"/>
            <p:cNvSpPr/>
            <p:nvPr/>
          </p:nvSpPr>
          <p:spPr>
            <a:xfrm>
              <a:off x="2681617" y="6216144"/>
              <a:ext cx="158593" cy="133140"/>
            </a:xfrm>
            <a:custGeom>
              <a:avLst/>
              <a:pathLst>
                <a:path w="158593" h="133140">
                  <a:moveTo>
                    <a:pt x="124578" y="133140"/>
                  </a:moveTo>
                  <a:lnTo>
                    <a:pt x="0" y="58183"/>
                  </a:lnTo>
                  <a:lnTo>
                    <a:pt x="36090" y="0"/>
                  </a:lnTo>
                  <a:lnTo>
                    <a:pt x="158593" y="783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0" name="pg1879"/>
            <p:cNvSpPr/>
            <p:nvPr/>
          </p:nvSpPr>
          <p:spPr>
            <a:xfrm>
              <a:off x="2647115" y="6274328"/>
              <a:ext cx="159080" cy="130695"/>
            </a:xfrm>
            <a:custGeom>
              <a:avLst/>
              <a:pathLst>
                <a:path w="159080" h="130695">
                  <a:moveTo>
                    <a:pt x="126563" y="130695"/>
                  </a:moveTo>
                  <a:lnTo>
                    <a:pt x="0" y="59139"/>
                  </a:lnTo>
                  <a:lnTo>
                    <a:pt x="34501" y="0"/>
                  </a:lnTo>
                  <a:lnTo>
                    <a:pt x="159080" y="749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1" name="pg1880"/>
            <p:cNvSpPr/>
            <p:nvPr/>
          </p:nvSpPr>
          <p:spPr>
            <a:xfrm>
              <a:off x="2614228" y="6333467"/>
              <a:ext cx="159450" cy="128154"/>
            </a:xfrm>
            <a:custGeom>
              <a:avLst/>
              <a:pathLst>
                <a:path w="159450" h="128154">
                  <a:moveTo>
                    <a:pt x="128454" y="128154"/>
                  </a:moveTo>
                  <a:lnTo>
                    <a:pt x="0" y="60052"/>
                  </a:lnTo>
                  <a:lnTo>
                    <a:pt x="32887" y="0"/>
                  </a:lnTo>
                  <a:lnTo>
                    <a:pt x="159450" y="715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2" name="pg1881"/>
            <p:cNvSpPr/>
            <p:nvPr/>
          </p:nvSpPr>
          <p:spPr>
            <a:xfrm>
              <a:off x="2582979" y="6393520"/>
              <a:ext cx="159703" cy="125519"/>
            </a:xfrm>
            <a:custGeom>
              <a:avLst/>
              <a:pathLst>
                <a:path w="159703" h="125519">
                  <a:moveTo>
                    <a:pt x="130251" y="125519"/>
                  </a:moveTo>
                  <a:lnTo>
                    <a:pt x="0" y="60920"/>
                  </a:lnTo>
                  <a:lnTo>
                    <a:pt x="31248" y="0"/>
                  </a:lnTo>
                  <a:lnTo>
                    <a:pt x="159703" y="681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3" name="pg1882"/>
            <p:cNvSpPr/>
            <p:nvPr/>
          </p:nvSpPr>
          <p:spPr>
            <a:xfrm>
              <a:off x="2553392" y="6454441"/>
              <a:ext cx="159839" cy="122792"/>
            </a:xfrm>
            <a:custGeom>
              <a:avLst/>
              <a:pathLst>
                <a:path w="159839" h="122792">
                  <a:moveTo>
                    <a:pt x="131952" y="122792"/>
                  </a:moveTo>
                  <a:lnTo>
                    <a:pt x="0" y="61744"/>
                  </a:lnTo>
                  <a:lnTo>
                    <a:pt x="29587" y="0"/>
                  </a:lnTo>
                  <a:lnTo>
                    <a:pt x="159839" y="64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4" name="pg1883"/>
            <p:cNvSpPr/>
            <p:nvPr/>
          </p:nvSpPr>
          <p:spPr>
            <a:xfrm>
              <a:off x="2525487" y="6516185"/>
              <a:ext cx="159857" cy="119975"/>
            </a:xfrm>
            <a:custGeom>
              <a:avLst/>
              <a:pathLst>
                <a:path w="159857" h="119975">
                  <a:moveTo>
                    <a:pt x="133557" y="119975"/>
                  </a:moveTo>
                  <a:lnTo>
                    <a:pt x="0" y="62523"/>
                  </a:lnTo>
                  <a:lnTo>
                    <a:pt x="27904" y="0"/>
                  </a:lnTo>
                  <a:lnTo>
                    <a:pt x="159857" y="6104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5" name="pg1884"/>
            <p:cNvSpPr/>
            <p:nvPr/>
          </p:nvSpPr>
          <p:spPr>
            <a:xfrm>
              <a:off x="2499285" y="6578709"/>
              <a:ext cx="159759" cy="117070"/>
            </a:xfrm>
            <a:custGeom>
              <a:avLst/>
              <a:pathLst>
                <a:path w="159759" h="117070">
                  <a:moveTo>
                    <a:pt x="135064" y="117070"/>
                  </a:moveTo>
                  <a:lnTo>
                    <a:pt x="0" y="63256"/>
                  </a:lnTo>
                  <a:lnTo>
                    <a:pt x="26201" y="0"/>
                  </a:lnTo>
                  <a:lnTo>
                    <a:pt x="159759" y="574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6" name="pg1885"/>
            <p:cNvSpPr/>
            <p:nvPr/>
          </p:nvSpPr>
          <p:spPr>
            <a:xfrm>
              <a:off x="2474806" y="6641965"/>
              <a:ext cx="159543" cy="114079"/>
            </a:xfrm>
            <a:custGeom>
              <a:avLst/>
              <a:pathLst>
                <a:path w="159543" h="114079">
                  <a:moveTo>
                    <a:pt x="136472" y="114079"/>
                  </a:moveTo>
                  <a:lnTo>
                    <a:pt x="0" y="63942"/>
                  </a:lnTo>
                  <a:lnTo>
                    <a:pt x="24478" y="0"/>
                  </a:lnTo>
                  <a:lnTo>
                    <a:pt x="159543" y="538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7" name="pg1886"/>
            <p:cNvSpPr/>
            <p:nvPr/>
          </p:nvSpPr>
          <p:spPr>
            <a:xfrm>
              <a:off x="2452068" y="6705907"/>
              <a:ext cx="159210" cy="111005"/>
            </a:xfrm>
            <a:custGeom>
              <a:avLst/>
              <a:pathLst>
                <a:path w="159210" h="111005">
                  <a:moveTo>
                    <a:pt x="137779" y="111005"/>
                  </a:moveTo>
                  <a:lnTo>
                    <a:pt x="0" y="64581"/>
                  </a:lnTo>
                  <a:lnTo>
                    <a:pt x="22738" y="0"/>
                  </a:lnTo>
                  <a:lnTo>
                    <a:pt x="159210" y="501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8" name="pg1887"/>
            <p:cNvSpPr/>
            <p:nvPr/>
          </p:nvSpPr>
          <p:spPr>
            <a:xfrm>
              <a:off x="2431087" y="6770489"/>
              <a:ext cx="158761" cy="107849"/>
            </a:xfrm>
            <a:custGeom>
              <a:avLst/>
              <a:pathLst>
                <a:path w="158761" h="107849">
                  <a:moveTo>
                    <a:pt x="138986" y="107849"/>
                  </a:moveTo>
                  <a:lnTo>
                    <a:pt x="0" y="65173"/>
                  </a:lnTo>
                  <a:lnTo>
                    <a:pt x="20981" y="0"/>
                  </a:lnTo>
                  <a:lnTo>
                    <a:pt x="158761" y="464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9" name="pg1888"/>
            <p:cNvSpPr/>
            <p:nvPr/>
          </p:nvSpPr>
          <p:spPr>
            <a:xfrm>
              <a:off x="2411878" y="6835663"/>
              <a:ext cx="158195" cy="104614"/>
            </a:xfrm>
            <a:custGeom>
              <a:avLst/>
              <a:pathLst>
                <a:path w="158195" h="104614">
                  <a:moveTo>
                    <a:pt x="140091" y="104614"/>
                  </a:moveTo>
                  <a:lnTo>
                    <a:pt x="0" y="65718"/>
                  </a:lnTo>
                  <a:lnTo>
                    <a:pt x="19208" y="0"/>
                  </a:lnTo>
                  <a:lnTo>
                    <a:pt x="158195" y="426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0" name="pg1889"/>
            <p:cNvSpPr/>
            <p:nvPr/>
          </p:nvSpPr>
          <p:spPr>
            <a:xfrm>
              <a:off x="2394456" y="6901381"/>
              <a:ext cx="157513" cy="101302"/>
            </a:xfrm>
            <a:custGeom>
              <a:avLst/>
              <a:pathLst>
                <a:path w="157513" h="101302">
                  <a:moveTo>
                    <a:pt x="141092" y="101302"/>
                  </a:moveTo>
                  <a:lnTo>
                    <a:pt x="0" y="66214"/>
                  </a:lnTo>
                  <a:lnTo>
                    <a:pt x="17422" y="0"/>
                  </a:lnTo>
                  <a:lnTo>
                    <a:pt x="157513" y="388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1" name="pg1890"/>
            <p:cNvSpPr/>
            <p:nvPr/>
          </p:nvSpPr>
          <p:spPr>
            <a:xfrm>
              <a:off x="2378833" y="6967595"/>
              <a:ext cx="156715" cy="97916"/>
            </a:xfrm>
            <a:custGeom>
              <a:avLst/>
              <a:pathLst>
                <a:path w="156715" h="97916">
                  <a:moveTo>
                    <a:pt x="141991" y="97916"/>
                  </a:moveTo>
                  <a:lnTo>
                    <a:pt x="0" y="66661"/>
                  </a:lnTo>
                  <a:lnTo>
                    <a:pt x="15622" y="0"/>
                  </a:lnTo>
                  <a:lnTo>
                    <a:pt x="156715" y="350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2" name="pg1891"/>
            <p:cNvSpPr/>
            <p:nvPr/>
          </p:nvSpPr>
          <p:spPr>
            <a:xfrm>
              <a:off x="2365021" y="7034257"/>
              <a:ext cx="155803" cy="94458"/>
            </a:xfrm>
            <a:custGeom>
              <a:avLst/>
              <a:pathLst>
                <a:path w="155803" h="94458">
                  <a:moveTo>
                    <a:pt x="142785" y="94458"/>
                  </a:moveTo>
                  <a:lnTo>
                    <a:pt x="0" y="67060"/>
                  </a:lnTo>
                  <a:lnTo>
                    <a:pt x="13811" y="0"/>
                  </a:lnTo>
                  <a:lnTo>
                    <a:pt x="155803" y="312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3" name="pg1892"/>
            <p:cNvSpPr/>
            <p:nvPr/>
          </p:nvSpPr>
          <p:spPr>
            <a:xfrm>
              <a:off x="2353031" y="7101317"/>
              <a:ext cx="154776" cy="90931"/>
            </a:xfrm>
            <a:custGeom>
              <a:avLst/>
              <a:pathLst>
                <a:path w="154776" h="90931">
                  <a:moveTo>
                    <a:pt x="143475" y="90931"/>
                  </a:moveTo>
                  <a:lnTo>
                    <a:pt x="0" y="67409"/>
                  </a:lnTo>
                  <a:lnTo>
                    <a:pt x="11990" y="0"/>
                  </a:lnTo>
                  <a:lnTo>
                    <a:pt x="154776" y="273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4" name="pg1893"/>
            <p:cNvSpPr/>
            <p:nvPr/>
          </p:nvSpPr>
          <p:spPr>
            <a:xfrm>
              <a:off x="2342870" y="7168727"/>
              <a:ext cx="153636" cy="87337"/>
            </a:xfrm>
            <a:custGeom>
              <a:avLst/>
              <a:pathLst>
                <a:path w="153636" h="87337">
                  <a:moveTo>
                    <a:pt x="144059" y="87337"/>
                  </a:moveTo>
                  <a:lnTo>
                    <a:pt x="0" y="67709"/>
                  </a:lnTo>
                  <a:lnTo>
                    <a:pt x="10160" y="0"/>
                  </a:lnTo>
                  <a:lnTo>
                    <a:pt x="153636" y="235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5" name="pg1894"/>
            <p:cNvSpPr/>
            <p:nvPr/>
          </p:nvSpPr>
          <p:spPr>
            <a:xfrm>
              <a:off x="2334546" y="7236436"/>
              <a:ext cx="152383" cy="83679"/>
            </a:xfrm>
            <a:custGeom>
              <a:avLst/>
              <a:pathLst>
                <a:path w="152383" h="83679">
                  <a:moveTo>
                    <a:pt x="144538" y="83679"/>
                  </a:moveTo>
                  <a:lnTo>
                    <a:pt x="0" y="67960"/>
                  </a:lnTo>
                  <a:lnTo>
                    <a:pt x="8323" y="0"/>
                  </a:lnTo>
                  <a:lnTo>
                    <a:pt x="152383" y="1962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6" name="pg1895"/>
            <p:cNvSpPr/>
            <p:nvPr/>
          </p:nvSpPr>
          <p:spPr>
            <a:xfrm>
              <a:off x="2328066" y="7304396"/>
              <a:ext cx="151018" cy="79960"/>
            </a:xfrm>
            <a:custGeom>
              <a:avLst/>
              <a:pathLst>
                <a:path w="151018" h="79960">
                  <a:moveTo>
                    <a:pt x="144910" y="79960"/>
                  </a:moveTo>
                  <a:lnTo>
                    <a:pt x="0" y="68160"/>
                  </a:lnTo>
                  <a:lnTo>
                    <a:pt x="6480" y="0"/>
                  </a:lnTo>
                  <a:lnTo>
                    <a:pt x="151018" y="157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7" name="pg1896"/>
            <p:cNvSpPr/>
            <p:nvPr/>
          </p:nvSpPr>
          <p:spPr>
            <a:xfrm>
              <a:off x="2323433" y="7372557"/>
              <a:ext cx="149543" cy="76182"/>
            </a:xfrm>
            <a:custGeom>
              <a:avLst/>
              <a:pathLst>
                <a:path w="149543" h="76182">
                  <a:moveTo>
                    <a:pt x="145177" y="76182"/>
                  </a:moveTo>
                  <a:lnTo>
                    <a:pt x="0" y="68310"/>
                  </a:lnTo>
                  <a:lnTo>
                    <a:pt x="4632" y="0"/>
                  </a:lnTo>
                  <a:lnTo>
                    <a:pt x="149543" y="1179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8" name="pg1897"/>
            <p:cNvSpPr/>
            <p:nvPr/>
          </p:nvSpPr>
          <p:spPr>
            <a:xfrm>
              <a:off x="2320653" y="7440868"/>
              <a:ext cx="147958" cy="72348"/>
            </a:xfrm>
            <a:custGeom>
              <a:avLst/>
              <a:pathLst>
                <a:path w="147958" h="72348">
                  <a:moveTo>
                    <a:pt x="145337" y="72348"/>
                  </a:moveTo>
                  <a:lnTo>
                    <a:pt x="0" y="68411"/>
                  </a:lnTo>
                  <a:lnTo>
                    <a:pt x="2780" y="0"/>
                  </a:lnTo>
                  <a:lnTo>
                    <a:pt x="147958" y="78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9" name="pg1898"/>
            <p:cNvSpPr/>
            <p:nvPr/>
          </p:nvSpPr>
          <p:spPr>
            <a:xfrm>
              <a:off x="2319726" y="7509279"/>
              <a:ext cx="146264" cy="68461"/>
            </a:xfrm>
            <a:custGeom>
              <a:avLst/>
              <a:pathLst>
                <a:path w="146264" h="68461">
                  <a:moveTo>
                    <a:pt x="145390" y="68461"/>
                  </a:moveTo>
                  <a:lnTo>
                    <a:pt x="0" y="68461"/>
                  </a:lnTo>
                  <a:lnTo>
                    <a:pt x="927" y="0"/>
                  </a:lnTo>
                  <a:lnTo>
                    <a:pt x="146264" y="39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0" name="pg1899"/>
            <p:cNvSpPr/>
            <p:nvPr/>
          </p:nvSpPr>
          <p:spPr>
            <a:xfrm>
              <a:off x="2319726" y="7577741"/>
              <a:ext cx="146264" cy="68461"/>
            </a:xfrm>
            <a:custGeom>
              <a:avLst/>
              <a:pathLst>
                <a:path w="146264" h="68461">
                  <a:moveTo>
                    <a:pt x="146264" y="64524"/>
                  </a:moveTo>
                  <a:lnTo>
                    <a:pt x="927" y="68461"/>
                  </a:lnTo>
                  <a:lnTo>
                    <a:pt x="0" y="0"/>
                  </a:lnTo>
                  <a:lnTo>
                    <a:pt x="14539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1" name="pg1900"/>
            <p:cNvSpPr/>
            <p:nvPr/>
          </p:nvSpPr>
          <p:spPr>
            <a:xfrm>
              <a:off x="2320653" y="7642265"/>
              <a:ext cx="147958" cy="72348"/>
            </a:xfrm>
            <a:custGeom>
              <a:avLst/>
              <a:pathLst>
                <a:path w="147958" h="72348">
                  <a:moveTo>
                    <a:pt x="147958" y="64477"/>
                  </a:moveTo>
                  <a:lnTo>
                    <a:pt x="2780" y="72348"/>
                  </a:lnTo>
                  <a:lnTo>
                    <a:pt x="0" y="3937"/>
                  </a:lnTo>
                  <a:lnTo>
                    <a:pt x="14533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2" name="pg1901"/>
            <p:cNvSpPr/>
            <p:nvPr/>
          </p:nvSpPr>
          <p:spPr>
            <a:xfrm>
              <a:off x="2323433" y="7706742"/>
              <a:ext cx="149543" cy="76182"/>
            </a:xfrm>
            <a:custGeom>
              <a:avLst/>
              <a:pathLst>
                <a:path w="149543" h="76182">
                  <a:moveTo>
                    <a:pt x="149543" y="64382"/>
                  </a:moveTo>
                  <a:lnTo>
                    <a:pt x="4632" y="76182"/>
                  </a:lnTo>
                  <a:lnTo>
                    <a:pt x="0" y="7871"/>
                  </a:lnTo>
                  <a:lnTo>
                    <a:pt x="145177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3" name="pg1902"/>
            <p:cNvSpPr/>
            <p:nvPr/>
          </p:nvSpPr>
          <p:spPr>
            <a:xfrm>
              <a:off x="2328066" y="7771125"/>
              <a:ext cx="151018" cy="79960"/>
            </a:xfrm>
            <a:custGeom>
              <a:avLst/>
              <a:pathLst>
                <a:path w="151018" h="79960">
                  <a:moveTo>
                    <a:pt x="151018" y="64240"/>
                  </a:moveTo>
                  <a:lnTo>
                    <a:pt x="6480" y="79960"/>
                  </a:lnTo>
                  <a:lnTo>
                    <a:pt x="0" y="11799"/>
                  </a:lnTo>
                  <a:lnTo>
                    <a:pt x="1449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4" name="pg1903"/>
            <p:cNvSpPr/>
            <p:nvPr/>
          </p:nvSpPr>
          <p:spPr>
            <a:xfrm>
              <a:off x="2334546" y="7835366"/>
              <a:ext cx="152383" cy="83679"/>
            </a:xfrm>
            <a:custGeom>
              <a:avLst/>
              <a:pathLst>
                <a:path w="152383" h="83679">
                  <a:moveTo>
                    <a:pt x="152383" y="64051"/>
                  </a:moveTo>
                  <a:lnTo>
                    <a:pt x="8323" y="83679"/>
                  </a:lnTo>
                  <a:lnTo>
                    <a:pt x="0" y="15719"/>
                  </a:lnTo>
                  <a:lnTo>
                    <a:pt x="14453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5" name="pg1904"/>
            <p:cNvSpPr/>
            <p:nvPr/>
          </p:nvSpPr>
          <p:spPr>
            <a:xfrm>
              <a:off x="2342870" y="7899417"/>
              <a:ext cx="153636" cy="87337"/>
            </a:xfrm>
            <a:custGeom>
              <a:avLst/>
              <a:pathLst>
                <a:path w="153636" h="87337">
                  <a:moveTo>
                    <a:pt x="153636" y="63815"/>
                  </a:moveTo>
                  <a:lnTo>
                    <a:pt x="10160" y="87337"/>
                  </a:lnTo>
                  <a:lnTo>
                    <a:pt x="0" y="19627"/>
                  </a:lnTo>
                  <a:lnTo>
                    <a:pt x="14405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6" name="pg1905"/>
            <p:cNvSpPr/>
            <p:nvPr/>
          </p:nvSpPr>
          <p:spPr>
            <a:xfrm>
              <a:off x="2353031" y="7963233"/>
              <a:ext cx="154776" cy="90931"/>
            </a:xfrm>
            <a:custGeom>
              <a:avLst/>
              <a:pathLst>
                <a:path w="154776" h="90931">
                  <a:moveTo>
                    <a:pt x="154776" y="63533"/>
                  </a:moveTo>
                  <a:lnTo>
                    <a:pt x="11990" y="90931"/>
                  </a:lnTo>
                  <a:lnTo>
                    <a:pt x="0" y="23521"/>
                  </a:lnTo>
                  <a:lnTo>
                    <a:pt x="14347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7" name="pg1906"/>
            <p:cNvSpPr/>
            <p:nvPr/>
          </p:nvSpPr>
          <p:spPr>
            <a:xfrm>
              <a:off x="2365021" y="8026766"/>
              <a:ext cx="155803" cy="94458"/>
            </a:xfrm>
            <a:custGeom>
              <a:avLst/>
              <a:pathLst>
                <a:path w="155803" h="94458">
                  <a:moveTo>
                    <a:pt x="155803" y="63203"/>
                  </a:moveTo>
                  <a:lnTo>
                    <a:pt x="13811" y="94458"/>
                  </a:lnTo>
                  <a:lnTo>
                    <a:pt x="0" y="27398"/>
                  </a:lnTo>
                  <a:lnTo>
                    <a:pt x="14278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8" name="pg1907"/>
            <p:cNvSpPr/>
            <p:nvPr/>
          </p:nvSpPr>
          <p:spPr>
            <a:xfrm>
              <a:off x="2378833" y="8089970"/>
              <a:ext cx="156715" cy="97916"/>
            </a:xfrm>
            <a:custGeom>
              <a:avLst/>
              <a:pathLst>
                <a:path w="156715" h="97916">
                  <a:moveTo>
                    <a:pt x="156715" y="62828"/>
                  </a:moveTo>
                  <a:lnTo>
                    <a:pt x="15622" y="97916"/>
                  </a:lnTo>
                  <a:lnTo>
                    <a:pt x="0" y="31254"/>
                  </a:lnTo>
                  <a:lnTo>
                    <a:pt x="14199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9" name="pg1908"/>
            <p:cNvSpPr/>
            <p:nvPr/>
          </p:nvSpPr>
          <p:spPr>
            <a:xfrm>
              <a:off x="2394456" y="8152798"/>
              <a:ext cx="157513" cy="101302"/>
            </a:xfrm>
            <a:custGeom>
              <a:avLst/>
              <a:pathLst>
                <a:path w="157513" h="101302">
                  <a:moveTo>
                    <a:pt x="157513" y="62406"/>
                  </a:moveTo>
                  <a:lnTo>
                    <a:pt x="17422" y="101302"/>
                  </a:lnTo>
                  <a:lnTo>
                    <a:pt x="0" y="35088"/>
                  </a:lnTo>
                  <a:lnTo>
                    <a:pt x="14109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0" name="pg1909"/>
            <p:cNvSpPr/>
            <p:nvPr/>
          </p:nvSpPr>
          <p:spPr>
            <a:xfrm>
              <a:off x="2411878" y="8215205"/>
              <a:ext cx="158195" cy="104614"/>
            </a:xfrm>
            <a:custGeom>
              <a:avLst/>
              <a:pathLst>
                <a:path w="158195" h="104614">
                  <a:moveTo>
                    <a:pt x="158195" y="61938"/>
                  </a:moveTo>
                  <a:lnTo>
                    <a:pt x="19208" y="104614"/>
                  </a:lnTo>
                  <a:lnTo>
                    <a:pt x="0" y="38896"/>
                  </a:lnTo>
                  <a:lnTo>
                    <a:pt x="14009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1" name="pg1910"/>
            <p:cNvSpPr/>
            <p:nvPr/>
          </p:nvSpPr>
          <p:spPr>
            <a:xfrm>
              <a:off x="2431087" y="8277143"/>
              <a:ext cx="158761" cy="107849"/>
            </a:xfrm>
            <a:custGeom>
              <a:avLst/>
              <a:pathLst>
                <a:path w="158761" h="107849">
                  <a:moveTo>
                    <a:pt x="158761" y="61425"/>
                  </a:moveTo>
                  <a:lnTo>
                    <a:pt x="20981" y="107849"/>
                  </a:lnTo>
                  <a:lnTo>
                    <a:pt x="0" y="42675"/>
                  </a:lnTo>
                  <a:lnTo>
                    <a:pt x="13898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2" name="pg1911"/>
            <p:cNvSpPr/>
            <p:nvPr/>
          </p:nvSpPr>
          <p:spPr>
            <a:xfrm>
              <a:off x="2452068" y="8338569"/>
              <a:ext cx="159210" cy="111005"/>
            </a:xfrm>
            <a:custGeom>
              <a:avLst/>
              <a:pathLst>
                <a:path w="159210" h="111005">
                  <a:moveTo>
                    <a:pt x="159210" y="60867"/>
                  </a:moveTo>
                  <a:lnTo>
                    <a:pt x="22738" y="111005"/>
                  </a:lnTo>
                  <a:lnTo>
                    <a:pt x="0" y="46423"/>
                  </a:lnTo>
                  <a:lnTo>
                    <a:pt x="137779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3" name="pg1912"/>
            <p:cNvSpPr/>
            <p:nvPr/>
          </p:nvSpPr>
          <p:spPr>
            <a:xfrm>
              <a:off x="2474806" y="8399437"/>
              <a:ext cx="159543" cy="114079"/>
            </a:xfrm>
            <a:custGeom>
              <a:avLst/>
              <a:pathLst>
                <a:path w="159543" h="114079">
                  <a:moveTo>
                    <a:pt x="159543" y="60265"/>
                  </a:moveTo>
                  <a:lnTo>
                    <a:pt x="24478" y="114079"/>
                  </a:lnTo>
                  <a:lnTo>
                    <a:pt x="0" y="50137"/>
                  </a:lnTo>
                  <a:lnTo>
                    <a:pt x="136472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4" name="pg1913"/>
            <p:cNvSpPr/>
            <p:nvPr/>
          </p:nvSpPr>
          <p:spPr>
            <a:xfrm>
              <a:off x="2499285" y="8459702"/>
              <a:ext cx="159759" cy="117070"/>
            </a:xfrm>
            <a:custGeom>
              <a:avLst/>
              <a:pathLst>
                <a:path w="159759" h="117070">
                  <a:moveTo>
                    <a:pt x="159759" y="59618"/>
                  </a:moveTo>
                  <a:lnTo>
                    <a:pt x="26201" y="117070"/>
                  </a:lnTo>
                  <a:lnTo>
                    <a:pt x="0" y="53814"/>
                  </a:lnTo>
                  <a:lnTo>
                    <a:pt x="13506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5" name="pg1914"/>
            <p:cNvSpPr/>
            <p:nvPr/>
          </p:nvSpPr>
          <p:spPr>
            <a:xfrm>
              <a:off x="2525487" y="8519320"/>
              <a:ext cx="159857" cy="119975"/>
            </a:xfrm>
            <a:custGeom>
              <a:avLst/>
              <a:pathLst>
                <a:path w="159857" h="119975">
                  <a:moveTo>
                    <a:pt x="159857" y="58927"/>
                  </a:moveTo>
                  <a:lnTo>
                    <a:pt x="27904" y="119975"/>
                  </a:lnTo>
                  <a:lnTo>
                    <a:pt x="0" y="57452"/>
                  </a:lnTo>
                  <a:lnTo>
                    <a:pt x="1335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6" name="pg1915"/>
            <p:cNvSpPr/>
            <p:nvPr/>
          </p:nvSpPr>
          <p:spPr>
            <a:xfrm>
              <a:off x="2553392" y="8578248"/>
              <a:ext cx="159839" cy="122792"/>
            </a:xfrm>
            <a:custGeom>
              <a:avLst/>
              <a:pathLst>
                <a:path w="159839" h="122792">
                  <a:moveTo>
                    <a:pt x="159839" y="58193"/>
                  </a:moveTo>
                  <a:lnTo>
                    <a:pt x="29587" y="122792"/>
                  </a:lnTo>
                  <a:lnTo>
                    <a:pt x="0" y="61047"/>
                  </a:lnTo>
                  <a:lnTo>
                    <a:pt x="1319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7" name="pg1916"/>
            <p:cNvSpPr/>
            <p:nvPr/>
          </p:nvSpPr>
          <p:spPr>
            <a:xfrm>
              <a:off x="2582979" y="8636442"/>
              <a:ext cx="159703" cy="125519"/>
            </a:xfrm>
            <a:custGeom>
              <a:avLst/>
              <a:pathLst>
                <a:path w="159703" h="125519">
                  <a:moveTo>
                    <a:pt x="159703" y="57417"/>
                  </a:moveTo>
                  <a:lnTo>
                    <a:pt x="31248" y="125519"/>
                  </a:lnTo>
                  <a:lnTo>
                    <a:pt x="0" y="64598"/>
                  </a:lnTo>
                  <a:lnTo>
                    <a:pt x="13025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8" name="pg1917"/>
            <p:cNvSpPr/>
            <p:nvPr/>
          </p:nvSpPr>
          <p:spPr>
            <a:xfrm>
              <a:off x="2614228" y="8693860"/>
              <a:ext cx="159450" cy="128154"/>
            </a:xfrm>
            <a:custGeom>
              <a:avLst/>
              <a:pathLst>
                <a:path w="159450" h="128154">
                  <a:moveTo>
                    <a:pt x="159450" y="56598"/>
                  </a:moveTo>
                  <a:lnTo>
                    <a:pt x="32887" y="128154"/>
                  </a:lnTo>
                  <a:lnTo>
                    <a:pt x="0" y="68102"/>
                  </a:lnTo>
                  <a:lnTo>
                    <a:pt x="1284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9" name="pg1918"/>
            <p:cNvSpPr/>
            <p:nvPr/>
          </p:nvSpPr>
          <p:spPr>
            <a:xfrm>
              <a:off x="2647115" y="8750458"/>
              <a:ext cx="159080" cy="130695"/>
            </a:xfrm>
            <a:custGeom>
              <a:avLst/>
              <a:pathLst>
                <a:path w="159080" h="130695">
                  <a:moveTo>
                    <a:pt x="159080" y="55738"/>
                  </a:moveTo>
                  <a:lnTo>
                    <a:pt x="34501" y="130695"/>
                  </a:lnTo>
                  <a:lnTo>
                    <a:pt x="0" y="71555"/>
                  </a:lnTo>
                  <a:lnTo>
                    <a:pt x="1265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0" name="pg1919"/>
            <p:cNvSpPr/>
            <p:nvPr/>
          </p:nvSpPr>
          <p:spPr>
            <a:xfrm>
              <a:off x="2681617" y="8806197"/>
              <a:ext cx="158593" cy="133140"/>
            </a:xfrm>
            <a:custGeom>
              <a:avLst/>
              <a:pathLst>
                <a:path w="158593" h="133140">
                  <a:moveTo>
                    <a:pt x="158593" y="54837"/>
                  </a:moveTo>
                  <a:lnTo>
                    <a:pt x="36090" y="133140"/>
                  </a:lnTo>
                  <a:lnTo>
                    <a:pt x="0" y="74956"/>
                  </a:lnTo>
                  <a:lnTo>
                    <a:pt x="12457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1" name="pg1920"/>
            <p:cNvSpPr/>
            <p:nvPr/>
          </p:nvSpPr>
          <p:spPr>
            <a:xfrm>
              <a:off x="2717707" y="8861035"/>
              <a:ext cx="157990" cy="135487"/>
            </a:xfrm>
            <a:custGeom>
              <a:avLst/>
              <a:pathLst>
                <a:path w="157990" h="135487">
                  <a:moveTo>
                    <a:pt x="157990" y="53896"/>
                  </a:moveTo>
                  <a:lnTo>
                    <a:pt x="37652" y="135487"/>
                  </a:lnTo>
                  <a:lnTo>
                    <a:pt x="0" y="78302"/>
                  </a:lnTo>
                  <a:lnTo>
                    <a:pt x="1225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2" name="pg1921"/>
            <p:cNvSpPr/>
            <p:nvPr/>
          </p:nvSpPr>
          <p:spPr>
            <a:xfrm>
              <a:off x="2755359" y="8914932"/>
              <a:ext cx="157271" cy="137735"/>
            </a:xfrm>
            <a:custGeom>
              <a:avLst/>
              <a:pathLst>
                <a:path w="157271" h="137735">
                  <a:moveTo>
                    <a:pt x="157271" y="52915"/>
                  </a:moveTo>
                  <a:lnTo>
                    <a:pt x="39187" y="137735"/>
                  </a:lnTo>
                  <a:lnTo>
                    <a:pt x="0" y="81591"/>
                  </a:lnTo>
                  <a:lnTo>
                    <a:pt x="1203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3" name="pg1922"/>
            <p:cNvSpPr/>
            <p:nvPr/>
          </p:nvSpPr>
          <p:spPr>
            <a:xfrm>
              <a:off x="2794546" y="8967847"/>
              <a:ext cx="156437" cy="139882"/>
            </a:xfrm>
            <a:custGeom>
              <a:avLst/>
              <a:pathLst>
                <a:path w="156437" h="139882">
                  <a:moveTo>
                    <a:pt x="156437" y="51896"/>
                  </a:moveTo>
                  <a:lnTo>
                    <a:pt x="40693" y="139882"/>
                  </a:lnTo>
                  <a:lnTo>
                    <a:pt x="0" y="84820"/>
                  </a:lnTo>
                  <a:lnTo>
                    <a:pt x="1180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4" name="pg1923"/>
            <p:cNvSpPr/>
            <p:nvPr/>
          </p:nvSpPr>
          <p:spPr>
            <a:xfrm>
              <a:off x="2835239" y="9019744"/>
              <a:ext cx="155488" cy="141927"/>
            </a:xfrm>
            <a:custGeom>
              <a:avLst/>
              <a:pathLst>
                <a:path w="155488" h="141927">
                  <a:moveTo>
                    <a:pt x="155488" y="50838"/>
                  </a:moveTo>
                  <a:lnTo>
                    <a:pt x="42169" y="141927"/>
                  </a:lnTo>
                  <a:lnTo>
                    <a:pt x="0" y="87986"/>
                  </a:lnTo>
                  <a:lnTo>
                    <a:pt x="1157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5" name="pg1924"/>
            <p:cNvSpPr/>
            <p:nvPr/>
          </p:nvSpPr>
          <p:spPr>
            <a:xfrm>
              <a:off x="2877408" y="9070582"/>
              <a:ext cx="154425" cy="143867"/>
            </a:xfrm>
            <a:custGeom>
              <a:avLst/>
              <a:pathLst>
                <a:path w="154425" h="143867">
                  <a:moveTo>
                    <a:pt x="154425" y="49743"/>
                  </a:moveTo>
                  <a:lnTo>
                    <a:pt x="43614" y="143867"/>
                  </a:lnTo>
                  <a:lnTo>
                    <a:pt x="0" y="91088"/>
                  </a:lnTo>
                  <a:lnTo>
                    <a:pt x="1133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6" name="pg1925"/>
            <p:cNvSpPr/>
            <p:nvPr/>
          </p:nvSpPr>
          <p:spPr>
            <a:xfrm>
              <a:off x="2921023" y="9120326"/>
              <a:ext cx="153249" cy="145702"/>
            </a:xfrm>
            <a:custGeom>
              <a:avLst/>
              <a:pathLst>
                <a:path w="153249" h="145702">
                  <a:moveTo>
                    <a:pt x="153249" y="48612"/>
                  </a:moveTo>
                  <a:lnTo>
                    <a:pt x="45027" y="145702"/>
                  </a:lnTo>
                  <a:lnTo>
                    <a:pt x="0" y="94123"/>
                  </a:lnTo>
                  <a:lnTo>
                    <a:pt x="11081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7" name="pg1926"/>
            <p:cNvSpPr/>
            <p:nvPr/>
          </p:nvSpPr>
          <p:spPr>
            <a:xfrm>
              <a:off x="2966051" y="9168939"/>
              <a:ext cx="151960" cy="147430"/>
            </a:xfrm>
            <a:custGeom>
              <a:avLst/>
              <a:pathLst>
                <a:path w="151960" h="147430">
                  <a:moveTo>
                    <a:pt x="151960" y="47445"/>
                  </a:moveTo>
                  <a:lnTo>
                    <a:pt x="46407" y="147430"/>
                  </a:lnTo>
                  <a:lnTo>
                    <a:pt x="0" y="97090"/>
                  </a:lnTo>
                  <a:lnTo>
                    <a:pt x="1082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8" name="pg1927"/>
            <p:cNvSpPr/>
            <p:nvPr/>
          </p:nvSpPr>
          <p:spPr>
            <a:xfrm>
              <a:off x="3012459" y="9216384"/>
              <a:ext cx="150560" cy="149050"/>
            </a:xfrm>
            <a:custGeom>
              <a:avLst/>
              <a:pathLst>
                <a:path w="150560" h="149050">
                  <a:moveTo>
                    <a:pt x="150560" y="46243"/>
                  </a:moveTo>
                  <a:lnTo>
                    <a:pt x="47754" y="149050"/>
                  </a:lnTo>
                  <a:lnTo>
                    <a:pt x="0" y="99985"/>
                  </a:lnTo>
                  <a:lnTo>
                    <a:pt x="1055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9" name="pg1928"/>
            <p:cNvSpPr/>
            <p:nvPr/>
          </p:nvSpPr>
          <p:spPr>
            <a:xfrm>
              <a:off x="3060213" y="9262628"/>
              <a:ext cx="149050" cy="150560"/>
            </a:xfrm>
            <a:custGeom>
              <a:avLst/>
              <a:pathLst>
                <a:path w="149050" h="150560">
                  <a:moveTo>
                    <a:pt x="149050" y="45007"/>
                  </a:moveTo>
                  <a:lnTo>
                    <a:pt x="49065" y="150560"/>
                  </a:lnTo>
                  <a:lnTo>
                    <a:pt x="0" y="102806"/>
                  </a:lnTo>
                  <a:lnTo>
                    <a:pt x="1028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0" name="pg1929"/>
            <p:cNvSpPr/>
            <p:nvPr/>
          </p:nvSpPr>
          <p:spPr>
            <a:xfrm>
              <a:off x="3109278" y="9307635"/>
              <a:ext cx="147430" cy="151960"/>
            </a:xfrm>
            <a:custGeom>
              <a:avLst/>
              <a:pathLst>
                <a:path w="147430" h="151960">
                  <a:moveTo>
                    <a:pt x="147430" y="43739"/>
                  </a:moveTo>
                  <a:lnTo>
                    <a:pt x="50340" y="151960"/>
                  </a:lnTo>
                  <a:lnTo>
                    <a:pt x="0" y="105552"/>
                  </a:lnTo>
                  <a:lnTo>
                    <a:pt x="9998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1" name="pg1930"/>
            <p:cNvSpPr/>
            <p:nvPr/>
          </p:nvSpPr>
          <p:spPr>
            <a:xfrm>
              <a:off x="3159618" y="9351374"/>
              <a:ext cx="145702" cy="153249"/>
            </a:xfrm>
            <a:custGeom>
              <a:avLst/>
              <a:pathLst>
                <a:path w="145702" h="153249">
                  <a:moveTo>
                    <a:pt x="145702" y="42438"/>
                  </a:moveTo>
                  <a:lnTo>
                    <a:pt x="51578" y="153249"/>
                  </a:lnTo>
                  <a:lnTo>
                    <a:pt x="0" y="108221"/>
                  </a:lnTo>
                  <a:lnTo>
                    <a:pt x="97090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2" name="pg1931"/>
            <p:cNvSpPr/>
            <p:nvPr/>
          </p:nvSpPr>
          <p:spPr>
            <a:xfrm>
              <a:off x="3211197" y="9393813"/>
              <a:ext cx="143867" cy="154425"/>
            </a:xfrm>
            <a:custGeom>
              <a:avLst/>
              <a:pathLst>
                <a:path w="143867" h="154425">
                  <a:moveTo>
                    <a:pt x="143867" y="41106"/>
                  </a:moveTo>
                  <a:lnTo>
                    <a:pt x="52779" y="154425"/>
                  </a:lnTo>
                  <a:lnTo>
                    <a:pt x="0" y="110811"/>
                  </a:lnTo>
                  <a:lnTo>
                    <a:pt x="941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3" name="pg1932"/>
            <p:cNvSpPr/>
            <p:nvPr/>
          </p:nvSpPr>
          <p:spPr>
            <a:xfrm>
              <a:off x="3263976" y="9434919"/>
              <a:ext cx="141927" cy="155488"/>
            </a:xfrm>
            <a:custGeom>
              <a:avLst/>
              <a:pathLst>
                <a:path w="141927" h="155488">
                  <a:moveTo>
                    <a:pt x="141927" y="39744"/>
                  </a:moveTo>
                  <a:lnTo>
                    <a:pt x="53940" y="155488"/>
                  </a:lnTo>
                  <a:lnTo>
                    <a:pt x="0" y="113319"/>
                  </a:lnTo>
                  <a:lnTo>
                    <a:pt x="9108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4" name="pg1933"/>
            <p:cNvSpPr/>
            <p:nvPr/>
          </p:nvSpPr>
          <p:spPr>
            <a:xfrm>
              <a:off x="3317916" y="9474663"/>
              <a:ext cx="139882" cy="156437"/>
            </a:xfrm>
            <a:custGeom>
              <a:avLst/>
              <a:pathLst>
                <a:path w="139882" h="156437">
                  <a:moveTo>
                    <a:pt x="139882" y="38352"/>
                  </a:moveTo>
                  <a:lnTo>
                    <a:pt x="55062" y="156437"/>
                  </a:lnTo>
                  <a:lnTo>
                    <a:pt x="0" y="115744"/>
                  </a:lnTo>
                  <a:lnTo>
                    <a:pt x="879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5" name="pg1934"/>
            <p:cNvSpPr/>
            <p:nvPr/>
          </p:nvSpPr>
          <p:spPr>
            <a:xfrm>
              <a:off x="3372979" y="9513016"/>
              <a:ext cx="137735" cy="157271"/>
            </a:xfrm>
            <a:custGeom>
              <a:avLst/>
              <a:pathLst>
                <a:path w="137735" h="157271">
                  <a:moveTo>
                    <a:pt x="137735" y="36933"/>
                  </a:moveTo>
                  <a:lnTo>
                    <a:pt x="56144" y="157271"/>
                  </a:lnTo>
                  <a:lnTo>
                    <a:pt x="0" y="118084"/>
                  </a:lnTo>
                  <a:lnTo>
                    <a:pt x="848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6" name="pg1935"/>
            <p:cNvSpPr/>
            <p:nvPr/>
          </p:nvSpPr>
          <p:spPr>
            <a:xfrm>
              <a:off x="3429124" y="9549950"/>
              <a:ext cx="135487" cy="157990"/>
            </a:xfrm>
            <a:custGeom>
              <a:avLst/>
              <a:pathLst>
                <a:path w="135487" h="157990">
                  <a:moveTo>
                    <a:pt x="135487" y="35487"/>
                  </a:moveTo>
                  <a:lnTo>
                    <a:pt x="57185" y="157990"/>
                  </a:lnTo>
                  <a:lnTo>
                    <a:pt x="0" y="120338"/>
                  </a:lnTo>
                  <a:lnTo>
                    <a:pt x="815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7" name="pg1936"/>
            <p:cNvSpPr/>
            <p:nvPr/>
          </p:nvSpPr>
          <p:spPr>
            <a:xfrm>
              <a:off x="3486309" y="9585437"/>
              <a:ext cx="133140" cy="158593"/>
            </a:xfrm>
            <a:custGeom>
              <a:avLst/>
              <a:pathLst>
                <a:path w="133140" h="158593">
                  <a:moveTo>
                    <a:pt x="133140" y="34014"/>
                  </a:moveTo>
                  <a:lnTo>
                    <a:pt x="58183" y="158593"/>
                  </a:lnTo>
                  <a:lnTo>
                    <a:pt x="0" y="122503"/>
                  </a:lnTo>
                  <a:lnTo>
                    <a:pt x="783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8" name="pg1937"/>
            <p:cNvSpPr/>
            <p:nvPr/>
          </p:nvSpPr>
          <p:spPr>
            <a:xfrm>
              <a:off x="3544493" y="9619451"/>
              <a:ext cx="130695" cy="159080"/>
            </a:xfrm>
            <a:custGeom>
              <a:avLst/>
              <a:pathLst>
                <a:path w="130695" h="159080">
                  <a:moveTo>
                    <a:pt x="130695" y="32517"/>
                  </a:moveTo>
                  <a:lnTo>
                    <a:pt x="59139" y="159080"/>
                  </a:lnTo>
                  <a:lnTo>
                    <a:pt x="0" y="124578"/>
                  </a:lnTo>
                  <a:lnTo>
                    <a:pt x="749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9" name="pg1938"/>
            <p:cNvSpPr/>
            <p:nvPr/>
          </p:nvSpPr>
          <p:spPr>
            <a:xfrm>
              <a:off x="3603633" y="9651968"/>
              <a:ext cx="128154" cy="159450"/>
            </a:xfrm>
            <a:custGeom>
              <a:avLst/>
              <a:pathLst>
                <a:path w="128154" h="159450">
                  <a:moveTo>
                    <a:pt x="128154" y="30995"/>
                  </a:moveTo>
                  <a:lnTo>
                    <a:pt x="60052" y="159450"/>
                  </a:lnTo>
                  <a:lnTo>
                    <a:pt x="0" y="126563"/>
                  </a:lnTo>
                  <a:lnTo>
                    <a:pt x="715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0" name="pg1939"/>
            <p:cNvSpPr/>
            <p:nvPr/>
          </p:nvSpPr>
          <p:spPr>
            <a:xfrm>
              <a:off x="3663685" y="9682964"/>
              <a:ext cx="125519" cy="159703"/>
            </a:xfrm>
            <a:custGeom>
              <a:avLst/>
              <a:pathLst>
                <a:path w="125519" h="159703">
                  <a:moveTo>
                    <a:pt x="125519" y="29451"/>
                  </a:moveTo>
                  <a:lnTo>
                    <a:pt x="60920" y="159703"/>
                  </a:lnTo>
                  <a:lnTo>
                    <a:pt x="0" y="128454"/>
                  </a:lnTo>
                  <a:lnTo>
                    <a:pt x="681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1" name="pg1940"/>
            <p:cNvSpPr/>
            <p:nvPr/>
          </p:nvSpPr>
          <p:spPr>
            <a:xfrm>
              <a:off x="3724606" y="9712416"/>
              <a:ext cx="122792" cy="159839"/>
            </a:xfrm>
            <a:custGeom>
              <a:avLst/>
              <a:pathLst>
                <a:path w="122792" h="159839">
                  <a:moveTo>
                    <a:pt x="122792" y="27886"/>
                  </a:moveTo>
                  <a:lnTo>
                    <a:pt x="61744" y="159839"/>
                  </a:lnTo>
                  <a:lnTo>
                    <a:pt x="0" y="130251"/>
                  </a:lnTo>
                  <a:lnTo>
                    <a:pt x="645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2" name="pg1941"/>
            <p:cNvSpPr/>
            <p:nvPr/>
          </p:nvSpPr>
          <p:spPr>
            <a:xfrm>
              <a:off x="3786351" y="9740302"/>
              <a:ext cx="119975" cy="159857"/>
            </a:xfrm>
            <a:custGeom>
              <a:avLst/>
              <a:pathLst>
                <a:path w="119975" h="159857">
                  <a:moveTo>
                    <a:pt x="119975" y="26300"/>
                  </a:moveTo>
                  <a:lnTo>
                    <a:pt x="62523" y="159857"/>
                  </a:lnTo>
                  <a:lnTo>
                    <a:pt x="0" y="131952"/>
                  </a:lnTo>
                  <a:lnTo>
                    <a:pt x="6104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3" name="pg1942"/>
            <p:cNvSpPr/>
            <p:nvPr/>
          </p:nvSpPr>
          <p:spPr>
            <a:xfrm>
              <a:off x="3848874" y="9766602"/>
              <a:ext cx="117070" cy="159759"/>
            </a:xfrm>
            <a:custGeom>
              <a:avLst/>
              <a:pathLst>
                <a:path w="117070" h="159759">
                  <a:moveTo>
                    <a:pt x="117070" y="24694"/>
                  </a:moveTo>
                  <a:lnTo>
                    <a:pt x="63256" y="159759"/>
                  </a:lnTo>
                  <a:lnTo>
                    <a:pt x="0" y="133557"/>
                  </a:lnTo>
                  <a:lnTo>
                    <a:pt x="574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4" name="pg1943"/>
            <p:cNvSpPr/>
            <p:nvPr/>
          </p:nvSpPr>
          <p:spPr>
            <a:xfrm>
              <a:off x="3912130" y="9791297"/>
              <a:ext cx="114079" cy="159543"/>
            </a:xfrm>
            <a:custGeom>
              <a:avLst/>
              <a:pathLst>
                <a:path w="114079" h="159543">
                  <a:moveTo>
                    <a:pt x="114079" y="23071"/>
                  </a:moveTo>
                  <a:lnTo>
                    <a:pt x="63942" y="159543"/>
                  </a:lnTo>
                  <a:lnTo>
                    <a:pt x="0" y="135064"/>
                  </a:lnTo>
                  <a:lnTo>
                    <a:pt x="5381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5" name="pg1944"/>
            <p:cNvSpPr/>
            <p:nvPr/>
          </p:nvSpPr>
          <p:spPr>
            <a:xfrm>
              <a:off x="3976072" y="9814368"/>
              <a:ext cx="111005" cy="159210"/>
            </a:xfrm>
            <a:custGeom>
              <a:avLst/>
              <a:pathLst>
                <a:path w="111005" h="159210">
                  <a:moveTo>
                    <a:pt x="111005" y="21430"/>
                  </a:moveTo>
                  <a:lnTo>
                    <a:pt x="64581" y="159210"/>
                  </a:lnTo>
                  <a:lnTo>
                    <a:pt x="0" y="136472"/>
                  </a:lnTo>
                  <a:lnTo>
                    <a:pt x="501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6" name="pg1945"/>
            <p:cNvSpPr/>
            <p:nvPr/>
          </p:nvSpPr>
          <p:spPr>
            <a:xfrm>
              <a:off x="4040654" y="9835799"/>
              <a:ext cx="107849" cy="158761"/>
            </a:xfrm>
            <a:custGeom>
              <a:avLst/>
              <a:pathLst>
                <a:path w="107849" h="158761">
                  <a:moveTo>
                    <a:pt x="107849" y="19774"/>
                  </a:moveTo>
                  <a:lnTo>
                    <a:pt x="65173" y="158761"/>
                  </a:lnTo>
                  <a:lnTo>
                    <a:pt x="0" y="137779"/>
                  </a:lnTo>
                  <a:lnTo>
                    <a:pt x="464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7" name="pg1946"/>
            <p:cNvSpPr/>
            <p:nvPr/>
          </p:nvSpPr>
          <p:spPr>
            <a:xfrm>
              <a:off x="4105828" y="9855574"/>
              <a:ext cx="104614" cy="158195"/>
            </a:xfrm>
            <a:custGeom>
              <a:avLst/>
              <a:pathLst>
                <a:path w="104614" h="158195">
                  <a:moveTo>
                    <a:pt x="104614" y="18104"/>
                  </a:moveTo>
                  <a:lnTo>
                    <a:pt x="65718" y="158195"/>
                  </a:lnTo>
                  <a:lnTo>
                    <a:pt x="0" y="138986"/>
                  </a:lnTo>
                  <a:lnTo>
                    <a:pt x="426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8" name="pg1947"/>
            <p:cNvSpPr/>
            <p:nvPr/>
          </p:nvSpPr>
          <p:spPr>
            <a:xfrm>
              <a:off x="4171546" y="9873678"/>
              <a:ext cx="101302" cy="157513"/>
            </a:xfrm>
            <a:custGeom>
              <a:avLst/>
              <a:pathLst>
                <a:path w="101302" h="157513">
                  <a:moveTo>
                    <a:pt x="101302" y="16420"/>
                  </a:moveTo>
                  <a:lnTo>
                    <a:pt x="66214" y="157513"/>
                  </a:lnTo>
                  <a:lnTo>
                    <a:pt x="0" y="140091"/>
                  </a:lnTo>
                  <a:lnTo>
                    <a:pt x="388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9" name="pg1948"/>
            <p:cNvSpPr/>
            <p:nvPr/>
          </p:nvSpPr>
          <p:spPr>
            <a:xfrm>
              <a:off x="4237760" y="9890098"/>
              <a:ext cx="97916" cy="156715"/>
            </a:xfrm>
            <a:custGeom>
              <a:avLst/>
              <a:pathLst>
                <a:path w="97916" h="156715">
                  <a:moveTo>
                    <a:pt x="97916" y="14724"/>
                  </a:moveTo>
                  <a:lnTo>
                    <a:pt x="66661" y="156715"/>
                  </a:lnTo>
                  <a:lnTo>
                    <a:pt x="0" y="141092"/>
                  </a:lnTo>
                  <a:lnTo>
                    <a:pt x="35088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0" name="pg1949"/>
            <p:cNvSpPr/>
            <p:nvPr/>
          </p:nvSpPr>
          <p:spPr>
            <a:xfrm>
              <a:off x="4304422" y="9904822"/>
              <a:ext cx="94458" cy="155803"/>
            </a:xfrm>
            <a:custGeom>
              <a:avLst/>
              <a:pathLst>
                <a:path w="94458" h="155803">
                  <a:moveTo>
                    <a:pt x="94458" y="13017"/>
                  </a:moveTo>
                  <a:lnTo>
                    <a:pt x="67060" y="155803"/>
                  </a:lnTo>
                  <a:lnTo>
                    <a:pt x="0" y="141991"/>
                  </a:lnTo>
                  <a:lnTo>
                    <a:pt x="312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1" name="pg1950"/>
            <p:cNvSpPr/>
            <p:nvPr/>
          </p:nvSpPr>
          <p:spPr>
            <a:xfrm>
              <a:off x="4371482" y="9917840"/>
              <a:ext cx="90931" cy="154776"/>
            </a:xfrm>
            <a:custGeom>
              <a:avLst/>
              <a:pathLst>
                <a:path w="90931" h="154776">
                  <a:moveTo>
                    <a:pt x="90931" y="11301"/>
                  </a:moveTo>
                  <a:lnTo>
                    <a:pt x="67409" y="154776"/>
                  </a:lnTo>
                  <a:lnTo>
                    <a:pt x="0" y="142785"/>
                  </a:lnTo>
                  <a:lnTo>
                    <a:pt x="273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2" name="pg1951"/>
            <p:cNvSpPr/>
            <p:nvPr/>
          </p:nvSpPr>
          <p:spPr>
            <a:xfrm>
              <a:off x="4438892" y="9929141"/>
              <a:ext cx="87337" cy="153636"/>
            </a:xfrm>
            <a:custGeom>
              <a:avLst/>
              <a:pathLst>
                <a:path w="87337" h="153636">
                  <a:moveTo>
                    <a:pt x="87337" y="9576"/>
                  </a:moveTo>
                  <a:lnTo>
                    <a:pt x="67709" y="153636"/>
                  </a:lnTo>
                  <a:lnTo>
                    <a:pt x="0" y="143475"/>
                  </a:lnTo>
                  <a:lnTo>
                    <a:pt x="235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3" name="pg1952"/>
            <p:cNvSpPr/>
            <p:nvPr/>
          </p:nvSpPr>
          <p:spPr>
            <a:xfrm>
              <a:off x="4506602" y="9938717"/>
              <a:ext cx="83679" cy="152383"/>
            </a:xfrm>
            <a:custGeom>
              <a:avLst/>
              <a:pathLst>
                <a:path w="83679" h="152383">
                  <a:moveTo>
                    <a:pt x="83679" y="7845"/>
                  </a:moveTo>
                  <a:lnTo>
                    <a:pt x="67960" y="152383"/>
                  </a:lnTo>
                  <a:lnTo>
                    <a:pt x="0" y="144059"/>
                  </a:lnTo>
                  <a:lnTo>
                    <a:pt x="196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4" name="pg1953"/>
            <p:cNvSpPr/>
            <p:nvPr/>
          </p:nvSpPr>
          <p:spPr>
            <a:xfrm>
              <a:off x="4574562" y="9946562"/>
              <a:ext cx="79960" cy="151018"/>
            </a:xfrm>
            <a:custGeom>
              <a:avLst/>
              <a:pathLst>
                <a:path w="79960" h="151018">
                  <a:moveTo>
                    <a:pt x="79960" y="6107"/>
                  </a:moveTo>
                  <a:lnTo>
                    <a:pt x="68160" y="151018"/>
                  </a:lnTo>
                  <a:lnTo>
                    <a:pt x="0" y="144538"/>
                  </a:lnTo>
                  <a:lnTo>
                    <a:pt x="157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5" name="pg1954"/>
            <p:cNvSpPr/>
            <p:nvPr/>
          </p:nvSpPr>
          <p:spPr>
            <a:xfrm>
              <a:off x="4642722" y="9952670"/>
              <a:ext cx="76182" cy="149543"/>
            </a:xfrm>
            <a:custGeom>
              <a:avLst/>
              <a:pathLst>
                <a:path w="76182" h="149543">
                  <a:moveTo>
                    <a:pt x="76182" y="4365"/>
                  </a:moveTo>
                  <a:lnTo>
                    <a:pt x="68310" y="149543"/>
                  </a:lnTo>
                  <a:lnTo>
                    <a:pt x="0" y="144910"/>
                  </a:lnTo>
                  <a:lnTo>
                    <a:pt x="1179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6" name="pg1955"/>
            <p:cNvSpPr/>
            <p:nvPr/>
          </p:nvSpPr>
          <p:spPr>
            <a:xfrm>
              <a:off x="4711033" y="9957036"/>
              <a:ext cx="72348" cy="147958"/>
            </a:xfrm>
            <a:custGeom>
              <a:avLst/>
              <a:pathLst>
                <a:path w="72348" h="147958">
                  <a:moveTo>
                    <a:pt x="72348" y="2620"/>
                  </a:moveTo>
                  <a:lnTo>
                    <a:pt x="68411" y="147958"/>
                  </a:lnTo>
                  <a:lnTo>
                    <a:pt x="0" y="145177"/>
                  </a:lnTo>
                  <a:lnTo>
                    <a:pt x="78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7" name="pg1956"/>
            <p:cNvSpPr/>
            <p:nvPr/>
          </p:nvSpPr>
          <p:spPr>
            <a:xfrm>
              <a:off x="4779444" y="9959657"/>
              <a:ext cx="68461" cy="146264"/>
            </a:xfrm>
            <a:custGeom>
              <a:avLst/>
              <a:pathLst>
                <a:path w="68461" h="146264">
                  <a:moveTo>
                    <a:pt x="68461" y="873"/>
                  </a:moveTo>
                  <a:lnTo>
                    <a:pt x="68461" y="146264"/>
                  </a:lnTo>
                  <a:lnTo>
                    <a:pt x="0" y="145337"/>
                  </a:lnTo>
                  <a:lnTo>
                    <a:pt x="3937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8" name="pg1957"/>
            <p:cNvSpPr/>
            <p:nvPr/>
          </p:nvSpPr>
          <p:spPr>
            <a:xfrm>
              <a:off x="4847906" y="9959657"/>
              <a:ext cx="68461" cy="146264"/>
            </a:xfrm>
            <a:custGeom>
              <a:avLst/>
              <a:pathLst>
                <a:path w="68461" h="146264">
                  <a:moveTo>
                    <a:pt x="64524" y="0"/>
                  </a:moveTo>
                  <a:lnTo>
                    <a:pt x="68461" y="145337"/>
                  </a:lnTo>
                  <a:lnTo>
                    <a:pt x="0" y="146264"/>
                  </a:lnTo>
                  <a:lnTo>
                    <a:pt x="0" y="8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9" name="pg1958"/>
            <p:cNvSpPr/>
            <p:nvPr/>
          </p:nvSpPr>
          <p:spPr>
            <a:xfrm>
              <a:off x="4912431" y="9957036"/>
              <a:ext cx="72348" cy="147958"/>
            </a:xfrm>
            <a:custGeom>
              <a:avLst/>
              <a:pathLst>
                <a:path w="72348" h="147958">
                  <a:moveTo>
                    <a:pt x="64477" y="0"/>
                  </a:moveTo>
                  <a:lnTo>
                    <a:pt x="72348" y="145177"/>
                  </a:lnTo>
                  <a:lnTo>
                    <a:pt x="3937" y="147958"/>
                  </a:lnTo>
                  <a:lnTo>
                    <a:pt x="0" y="26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0" name="pg1959"/>
            <p:cNvSpPr/>
            <p:nvPr/>
          </p:nvSpPr>
          <p:spPr>
            <a:xfrm>
              <a:off x="4976908" y="9952670"/>
              <a:ext cx="76182" cy="149543"/>
            </a:xfrm>
            <a:custGeom>
              <a:avLst/>
              <a:pathLst>
                <a:path w="76182" h="149543">
                  <a:moveTo>
                    <a:pt x="64382" y="0"/>
                  </a:moveTo>
                  <a:lnTo>
                    <a:pt x="76182" y="144910"/>
                  </a:lnTo>
                  <a:lnTo>
                    <a:pt x="7871" y="149543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1" name="pg1960"/>
            <p:cNvSpPr/>
            <p:nvPr/>
          </p:nvSpPr>
          <p:spPr>
            <a:xfrm>
              <a:off x="5041290" y="9946562"/>
              <a:ext cx="79960" cy="151018"/>
            </a:xfrm>
            <a:custGeom>
              <a:avLst/>
              <a:pathLst>
                <a:path w="79960" h="151018">
                  <a:moveTo>
                    <a:pt x="64240" y="0"/>
                  </a:moveTo>
                  <a:lnTo>
                    <a:pt x="79960" y="144538"/>
                  </a:lnTo>
                  <a:lnTo>
                    <a:pt x="11799" y="151018"/>
                  </a:lnTo>
                  <a:lnTo>
                    <a:pt x="0" y="61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2" name="pg1961"/>
            <p:cNvSpPr/>
            <p:nvPr/>
          </p:nvSpPr>
          <p:spPr>
            <a:xfrm>
              <a:off x="5105531" y="9938717"/>
              <a:ext cx="83679" cy="152383"/>
            </a:xfrm>
            <a:custGeom>
              <a:avLst/>
              <a:pathLst>
                <a:path w="83679" h="152383">
                  <a:moveTo>
                    <a:pt x="64051" y="0"/>
                  </a:moveTo>
                  <a:lnTo>
                    <a:pt x="83679" y="144059"/>
                  </a:lnTo>
                  <a:lnTo>
                    <a:pt x="15719" y="152383"/>
                  </a:lnTo>
                  <a:lnTo>
                    <a:pt x="0" y="78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3" name="pg1962"/>
            <p:cNvSpPr/>
            <p:nvPr/>
          </p:nvSpPr>
          <p:spPr>
            <a:xfrm>
              <a:off x="5169583" y="9929141"/>
              <a:ext cx="87337" cy="153636"/>
            </a:xfrm>
            <a:custGeom>
              <a:avLst/>
              <a:pathLst>
                <a:path w="87337" h="153636">
                  <a:moveTo>
                    <a:pt x="63815" y="0"/>
                  </a:moveTo>
                  <a:lnTo>
                    <a:pt x="87337" y="143475"/>
                  </a:lnTo>
                  <a:lnTo>
                    <a:pt x="19627" y="153636"/>
                  </a:lnTo>
                  <a:lnTo>
                    <a:pt x="0" y="95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4" name="pg1963"/>
            <p:cNvSpPr/>
            <p:nvPr/>
          </p:nvSpPr>
          <p:spPr>
            <a:xfrm>
              <a:off x="5233399" y="9917840"/>
              <a:ext cx="90931" cy="154776"/>
            </a:xfrm>
            <a:custGeom>
              <a:avLst/>
              <a:pathLst>
                <a:path w="90931" h="154776">
                  <a:moveTo>
                    <a:pt x="63533" y="0"/>
                  </a:moveTo>
                  <a:lnTo>
                    <a:pt x="90931" y="142785"/>
                  </a:lnTo>
                  <a:lnTo>
                    <a:pt x="23521" y="154776"/>
                  </a:lnTo>
                  <a:lnTo>
                    <a:pt x="0" y="113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5" name="pg1964"/>
            <p:cNvSpPr/>
            <p:nvPr/>
          </p:nvSpPr>
          <p:spPr>
            <a:xfrm>
              <a:off x="5296932" y="9904822"/>
              <a:ext cx="94458" cy="155803"/>
            </a:xfrm>
            <a:custGeom>
              <a:avLst/>
              <a:pathLst>
                <a:path w="94458" h="155803">
                  <a:moveTo>
                    <a:pt x="63203" y="0"/>
                  </a:moveTo>
                  <a:lnTo>
                    <a:pt x="94458" y="141991"/>
                  </a:lnTo>
                  <a:lnTo>
                    <a:pt x="27398" y="155803"/>
                  </a:lnTo>
                  <a:lnTo>
                    <a:pt x="0" y="130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6" name="pg1965"/>
            <p:cNvSpPr/>
            <p:nvPr/>
          </p:nvSpPr>
          <p:spPr>
            <a:xfrm>
              <a:off x="5360135" y="9890098"/>
              <a:ext cx="97916" cy="156715"/>
            </a:xfrm>
            <a:custGeom>
              <a:avLst/>
              <a:pathLst>
                <a:path w="97916" h="156715">
                  <a:moveTo>
                    <a:pt x="62828" y="0"/>
                  </a:moveTo>
                  <a:lnTo>
                    <a:pt x="97916" y="141092"/>
                  </a:lnTo>
                  <a:lnTo>
                    <a:pt x="31254" y="156715"/>
                  </a:lnTo>
                  <a:lnTo>
                    <a:pt x="0" y="147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7" name="pg1966"/>
            <p:cNvSpPr/>
            <p:nvPr/>
          </p:nvSpPr>
          <p:spPr>
            <a:xfrm>
              <a:off x="5422963" y="9873678"/>
              <a:ext cx="101302" cy="157513"/>
            </a:xfrm>
            <a:custGeom>
              <a:avLst/>
              <a:pathLst>
                <a:path w="101302" h="157513">
                  <a:moveTo>
                    <a:pt x="62406" y="0"/>
                  </a:moveTo>
                  <a:lnTo>
                    <a:pt x="101302" y="140091"/>
                  </a:lnTo>
                  <a:lnTo>
                    <a:pt x="35088" y="157513"/>
                  </a:lnTo>
                  <a:lnTo>
                    <a:pt x="0" y="164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8" name="pg1967"/>
            <p:cNvSpPr/>
            <p:nvPr/>
          </p:nvSpPr>
          <p:spPr>
            <a:xfrm>
              <a:off x="5485370" y="9855574"/>
              <a:ext cx="104614" cy="158195"/>
            </a:xfrm>
            <a:custGeom>
              <a:avLst/>
              <a:pathLst>
                <a:path w="104614" h="158195">
                  <a:moveTo>
                    <a:pt x="61938" y="0"/>
                  </a:moveTo>
                  <a:lnTo>
                    <a:pt x="104614" y="138986"/>
                  </a:lnTo>
                  <a:lnTo>
                    <a:pt x="38896" y="158195"/>
                  </a:lnTo>
                  <a:lnTo>
                    <a:pt x="0" y="181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9" name="pg1968"/>
            <p:cNvSpPr/>
            <p:nvPr/>
          </p:nvSpPr>
          <p:spPr>
            <a:xfrm>
              <a:off x="5547309" y="9835799"/>
              <a:ext cx="107849" cy="158761"/>
            </a:xfrm>
            <a:custGeom>
              <a:avLst/>
              <a:pathLst>
                <a:path w="107849" h="158761">
                  <a:moveTo>
                    <a:pt x="61425" y="0"/>
                  </a:moveTo>
                  <a:lnTo>
                    <a:pt x="107849" y="137779"/>
                  </a:lnTo>
                  <a:lnTo>
                    <a:pt x="42675" y="158761"/>
                  </a:lnTo>
                  <a:lnTo>
                    <a:pt x="0" y="197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0" name="pg1969"/>
            <p:cNvSpPr/>
            <p:nvPr/>
          </p:nvSpPr>
          <p:spPr>
            <a:xfrm>
              <a:off x="5608734" y="9814368"/>
              <a:ext cx="111005" cy="159210"/>
            </a:xfrm>
            <a:custGeom>
              <a:avLst/>
              <a:pathLst>
                <a:path w="111005" h="159210">
                  <a:moveTo>
                    <a:pt x="60867" y="0"/>
                  </a:moveTo>
                  <a:lnTo>
                    <a:pt x="111005" y="136472"/>
                  </a:lnTo>
                  <a:lnTo>
                    <a:pt x="46423" y="159210"/>
                  </a:lnTo>
                  <a:lnTo>
                    <a:pt x="0" y="214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1" name="pg1970"/>
            <p:cNvSpPr/>
            <p:nvPr/>
          </p:nvSpPr>
          <p:spPr>
            <a:xfrm>
              <a:off x="5669602" y="9791297"/>
              <a:ext cx="114079" cy="159543"/>
            </a:xfrm>
            <a:custGeom>
              <a:avLst/>
              <a:pathLst>
                <a:path w="114079" h="159543">
                  <a:moveTo>
                    <a:pt x="60265" y="0"/>
                  </a:moveTo>
                  <a:lnTo>
                    <a:pt x="114079" y="135064"/>
                  </a:lnTo>
                  <a:lnTo>
                    <a:pt x="50137" y="159543"/>
                  </a:lnTo>
                  <a:lnTo>
                    <a:pt x="0" y="230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2" name="pg1971"/>
            <p:cNvSpPr/>
            <p:nvPr/>
          </p:nvSpPr>
          <p:spPr>
            <a:xfrm>
              <a:off x="5729867" y="9766602"/>
              <a:ext cx="117070" cy="159759"/>
            </a:xfrm>
            <a:custGeom>
              <a:avLst/>
              <a:pathLst>
                <a:path w="117070" h="159759">
                  <a:moveTo>
                    <a:pt x="59618" y="0"/>
                  </a:moveTo>
                  <a:lnTo>
                    <a:pt x="117070" y="133557"/>
                  </a:lnTo>
                  <a:lnTo>
                    <a:pt x="53814" y="159759"/>
                  </a:lnTo>
                  <a:lnTo>
                    <a:pt x="0" y="246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3" name="pg1972"/>
            <p:cNvSpPr/>
            <p:nvPr/>
          </p:nvSpPr>
          <p:spPr>
            <a:xfrm>
              <a:off x="5789486" y="9740302"/>
              <a:ext cx="119975" cy="159857"/>
            </a:xfrm>
            <a:custGeom>
              <a:avLst/>
              <a:pathLst>
                <a:path w="119975" h="159857">
                  <a:moveTo>
                    <a:pt x="58927" y="0"/>
                  </a:moveTo>
                  <a:lnTo>
                    <a:pt x="119975" y="131952"/>
                  </a:lnTo>
                  <a:lnTo>
                    <a:pt x="57452" y="159857"/>
                  </a:lnTo>
                  <a:lnTo>
                    <a:pt x="0" y="263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4" name="pg1973"/>
            <p:cNvSpPr/>
            <p:nvPr/>
          </p:nvSpPr>
          <p:spPr>
            <a:xfrm>
              <a:off x="5848413" y="9712416"/>
              <a:ext cx="122792" cy="159839"/>
            </a:xfrm>
            <a:custGeom>
              <a:avLst/>
              <a:pathLst>
                <a:path w="122792" h="159839">
                  <a:moveTo>
                    <a:pt x="58193" y="0"/>
                  </a:moveTo>
                  <a:lnTo>
                    <a:pt x="122792" y="130251"/>
                  </a:lnTo>
                  <a:lnTo>
                    <a:pt x="61047" y="159839"/>
                  </a:lnTo>
                  <a:lnTo>
                    <a:pt x="0" y="278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5" name="pg1974"/>
            <p:cNvSpPr/>
            <p:nvPr/>
          </p:nvSpPr>
          <p:spPr>
            <a:xfrm>
              <a:off x="5906607" y="9682964"/>
              <a:ext cx="125519" cy="159703"/>
            </a:xfrm>
            <a:custGeom>
              <a:avLst/>
              <a:pathLst>
                <a:path w="125519" h="159703">
                  <a:moveTo>
                    <a:pt x="57417" y="0"/>
                  </a:moveTo>
                  <a:lnTo>
                    <a:pt x="125519" y="128454"/>
                  </a:lnTo>
                  <a:lnTo>
                    <a:pt x="64598" y="159703"/>
                  </a:lnTo>
                  <a:lnTo>
                    <a:pt x="0" y="294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6" name="pg1975"/>
            <p:cNvSpPr/>
            <p:nvPr/>
          </p:nvSpPr>
          <p:spPr>
            <a:xfrm>
              <a:off x="5964025" y="9651968"/>
              <a:ext cx="128154" cy="159450"/>
            </a:xfrm>
            <a:custGeom>
              <a:avLst/>
              <a:pathLst>
                <a:path w="128154" h="159450">
                  <a:moveTo>
                    <a:pt x="56598" y="0"/>
                  </a:moveTo>
                  <a:lnTo>
                    <a:pt x="128154" y="126563"/>
                  </a:lnTo>
                  <a:lnTo>
                    <a:pt x="68102" y="159450"/>
                  </a:lnTo>
                  <a:lnTo>
                    <a:pt x="0" y="309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7" name="pg1976"/>
            <p:cNvSpPr/>
            <p:nvPr/>
          </p:nvSpPr>
          <p:spPr>
            <a:xfrm>
              <a:off x="6020624" y="9619451"/>
              <a:ext cx="130695" cy="159080"/>
            </a:xfrm>
            <a:custGeom>
              <a:avLst/>
              <a:pathLst>
                <a:path w="130695" h="159080">
                  <a:moveTo>
                    <a:pt x="55738" y="0"/>
                  </a:moveTo>
                  <a:lnTo>
                    <a:pt x="130695" y="124578"/>
                  </a:lnTo>
                  <a:lnTo>
                    <a:pt x="71555" y="159080"/>
                  </a:lnTo>
                  <a:lnTo>
                    <a:pt x="0" y="325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8" name="pg1977"/>
            <p:cNvSpPr/>
            <p:nvPr/>
          </p:nvSpPr>
          <p:spPr>
            <a:xfrm>
              <a:off x="6076362" y="9585437"/>
              <a:ext cx="133140" cy="158593"/>
            </a:xfrm>
            <a:custGeom>
              <a:avLst/>
              <a:pathLst>
                <a:path w="133140" h="158593">
                  <a:moveTo>
                    <a:pt x="54837" y="0"/>
                  </a:moveTo>
                  <a:lnTo>
                    <a:pt x="133140" y="122503"/>
                  </a:lnTo>
                  <a:lnTo>
                    <a:pt x="74956" y="158593"/>
                  </a:lnTo>
                  <a:lnTo>
                    <a:pt x="0" y="340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9" name="pg1978"/>
            <p:cNvSpPr/>
            <p:nvPr/>
          </p:nvSpPr>
          <p:spPr>
            <a:xfrm>
              <a:off x="6131200" y="9549950"/>
              <a:ext cx="135487" cy="157990"/>
            </a:xfrm>
            <a:custGeom>
              <a:avLst/>
              <a:pathLst>
                <a:path w="135487" h="157990">
                  <a:moveTo>
                    <a:pt x="53896" y="0"/>
                  </a:moveTo>
                  <a:lnTo>
                    <a:pt x="135487" y="120338"/>
                  </a:lnTo>
                  <a:lnTo>
                    <a:pt x="78302" y="157990"/>
                  </a:lnTo>
                  <a:lnTo>
                    <a:pt x="0" y="354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0" name="pg1979"/>
            <p:cNvSpPr/>
            <p:nvPr/>
          </p:nvSpPr>
          <p:spPr>
            <a:xfrm>
              <a:off x="6185097" y="9513016"/>
              <a:ext cx="137735" cy="157271"/>
            </a:xfrm>
            <a:custGeom>
              <a:avLst/>
              <a:pathLst>
                <a:path w="137735" h="157271">
                  <a:moveTo>
                    <a:pt x="52915" y="0"/>
                  </a:moveTo>
                  <a:lnTo>
                    <a:pt x="137735" y="118084"/>
                  </a:lnTo>
                  <a:lnTo>
                    <a:pt x="81591" y="157271"/>
                  </a:lnTo>
                  <a:lnTo>
                    <a:pt x="0" y="369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1" name="pg1980"/>
            <p:cNvSpPr/>
            <p:nvPr/>
          </p:nvSpPr>
          <p:spPr>
            <a:xfrm>
              <a:off x="6238013" y="9474663"/>
              <a:ext cx="139882" cy="156437"/>
            </a:xfrm>
            <a:custGeom>
              <a:avLst/>
              <a:pathLst>
                <a:path w="139882" h="156437">
                  <a:moveTo>
                    <a:pt x="51896" y="0"/>
                  </a:moveTo>
                  <a:lnTo>
                    <a:pt x="139882" y="115744"/>
                  </a:lnTo>
                  <a:lnTo>
                    <a:pt x="84820" y="156437"/>
                  </a:lnTo>
                  <a:lnTo>
                    <a:pt x="0" y="383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2" name="pg1981"/>
            <p:cNvSpPr/>
            <p:nvPr/>
          </p:nvSpPr>
          <p:spPr>
            <a:xfrm>
              <a:off x="6289909" y="9434919"/>
              <a:ext cx="141927" cy="155488"/>
            </a:xfrm>
            <a:custGeom>
              <a:avLst/>
              <a:pathLst>
                <a:path w="141927" h="155488">
                  <a:moveTo>
                    <a:pt x="50838" y="0"/>
                  </a:moveTo>
                  <a:lnTo>
                    <a:pt x="141927" y="113319"/>
                  </a:lnTo>
                  <a:lnTo>
                    <a:pt x="87986" y="155488"/>
                  </a:lnTo>
                  <a:lnTo>
                    <a:pt x="0" y="397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3" name="pg1982"/>
            <p:cNvSpPr/>
            <p:nvPr/>
          </p:nvSpPr>
          <p:spPr>
            <a:xfrm>
              <a:off x="6340748" y="9393813"/>
              <a:ext cx="143867" cy="154425"/>
            </a:xfrm>
            <a:custGeom>
              <a:avLst/>
              <a:pathLst>
                <a:path w="143867" h="154425">
                  <a:moveTo>
                    <a:pt x="49743" y="0"/>
                  </a:moveTo>
                  <a:lnTo>
                    <a:pt x="143867" y="110811"/>
                  </a:lnTo>
                  <a:lnTo>
                    <a:pt x="91088" y="154425"/>
                  </a:lnTo>
                  <a:lnTo>
                    <a:pt x="0" y="411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4" name="pg1983"/>
            <p:cNvSpPr/>
            <p:nvPr/>
          </p:nvSpPr>
          <p:spPr>
            <a:xfrm>
              <a:off x="6390491" y="9351374"/>
              <a:ext cx="145702" cy="153249"/>
            </a:xfrm>
            <a:custGeom>
              <a:avLst/>
              <a:pathLst>
                <a:path w="145702" h="153249">
                  <a:moveTo>
                    <a:pt x="48612" y="0"/>
                  </a:moveTo>
                  <a:lnTo>
                    <a:pt x="145702" y="108221"/>
                  </a:lnTo>
                  <a:lnTo>
                    <a:pt x="94123" y="153249"/>
                  </a:lnTo>
                  <a:lnTo>
                    <a:pt x="0" y="424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5" name="pg1984"/>
            <p:cNvSpPr/>
            <p:nvPr/>
          </p:nvSpPr>
          <p:spPr>
            <a:xfrm>
              <a:off x="6439104" y="9307635"/>
              <a:ext cx="147430" cy="151960"/>
            </a:xfrm>
            <a:custGeom>
              <a:avLst/>
              <a:pathLst>
                <a:path w="147430" h="151960">
                  <a:moveTo>
                    <a:pt x="47445" y="0"/>
                  </a:moveTo>
                  <a:lnTo>
                    <a:pt x="147430" y="105552"/>
                  </a:lnTo>
                  <a:lnTo>
                    <a:pt x="97090" y="151960"/>
                  </a:lnTo>
                  <a:lnTo>
                    <a:pt x="0" y="437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6" name="pg1985"/>
            <p:cNvSpPr/>
            <p:nvPr/>
          </p:nvSpPr>
          <p:spPr>
            <a:xfrm>
              <a:off x="6486549" y="9262628"/>
              <a:ext cx="149050" cy="150560"/>
            </a:xfrm>
            <a:custGeom>
              <a:avLst/>
              <a:pathLst>
                <a:path w="149050" h="150560">
                  <a:moveTo>
                    <a:pt x="46243" y="0"/>
                  </a:moveTo>
                  <a:lnTo>
                    <a:pt x="149050" y="102806"/>
                  </a:lnTo>
                  <a:lnTo>
                    <a:pt x="99985" y="150560"/>
                  </a:lnTo>
                  <a:lnTo>
                    <a:pt x="0" y="450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7" name="pg1986"/>
            <p:cNvSpPr/>
            <p:nvPr/>
          </p:nvSpPr>
          <p:spPr>
            <a:xfrm>
              <a:off x="6532793" y="9216384"/>
              <a:ext cx="150560" cy="149050"/>
            </a:xfrm>
            <a:custGeom>
              <a:avLst/>
              <a:pathLst>
                <a:path w="150560" h="149050">
                  <a:moveTo>
                    <a:pt x="45007" y="0"/>
                  </a:moveTo>
                  <a:lnTo>
                    <a:pt x="150560" y="99985"/>
                  </a:lnTo>
                  <a:lnTo>
                    <a:pt x="102806" y="149050"/>
                  </a:lnTo>
                  <a:lnTo>
                    <a:pt x="0" y="462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8" name="pg1987"/>
            <p:cNvSpPr/>
            <p:nvPr/>
          </p:nvSpPr>
          <p:spPr>
            <a:xfrm>
              <a:off x="6577801" y="9168939"/>
              <a:ext cx="151960" cy="147430"/>
            </a:xfrm>
            <a:custGeom>
              <a:avLst/>
              <a:pathLst>
                <a:path w="151960" h="147430">
                  <a:moveTo>
                    <a:pt x="43739" y="0"/>
                  </a:moveTo>
                  <a:lnTo>
                    <a:pt x="151960" y="97090"/>
                  </a:lnTo>
                  <a:lnTo>
                    <a:pt x="105552" y="147430"/>
                  </a:lnTo>
                  <a:lnTo>
                    <a:pt x="0" y="474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9" name="pg1988"/>
            <p:cNvSpPr/>
            <p:nvPr/>
          </p:nvSpPr>
          <p:spPr>
            <a:xfrm>
              <a:off x="6621540" y="9120326"/>
              <a:ext cx="153249" cy="145702"/>
            </a:xfrm>
            <a:custGeom>
              <a:avLst/>
              <a:pathLst>
                <a:path w="153249" h="145702">
                  <a:moveTo>
                    <a:pt x="42438" y="0"/>
                  </a:moveTo>
                  <a:lnTo>
                    <a:pt x="153249" y="94123"/>
                  </a:lnTo>
                  <a:lnTo>
                    <a:pt x="108221" y="145702"/>
                  </a:lnTo>
                  <a:lnTo>
                    <a:pt x="0" y="486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0" name="pg1989"/>
            <p:cNvSpPr/>
            <p:nvPr/>
          </p:nvSpPr>
          <p:spPr>
            <a:xfrm>
              <a:off x="6663978" y="9070582"/>
              <a:ext cx="154425" cy="143867"/>
            </a:xfrm>
            <a:custGeom>
              <a:avLst/>
              <a:pathLst>
                <a:path w="154425" h="143867">
                  <a:moveTo>
                    <a:pt x="41106" y="0"/>
                  </a:moveTo>
                  <a:lnTo>
                    <a:pt x="154425" y="91088"/>
                  </a:lnTo>
                  <a:lnTo>
                    <a:pt x="110811" y="143867"/>
                  </a:lnTo>
                  <a:lnTo>
                    <a:pt x="0" y="4974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1" name="pg1990"/>
            <p:cNvSpPr/>
            <p:nvPr/>
          </p:nvSpPr>
          <p:spPr>
            <a:xfrm>
              <a:off x="6705084" y="9019744"/>
              <a:ext cx="155488" cy="141927"/>
            </a:xfrm>
            <a:custGeom>
              <a:avLst/>
              <a:pathLst>
                <a:path w="155488" h="141927">
                  <a:moveTo>
                    <a:pt x="39744" y="0"/>
                  </a:moveTo>
                  <a:lnTo>
                    <a:pt x="155488" y="87986"/>
                  </a:lnTo>
                  <a:lnTo>
                    <a:pt x="113319" y="141927"/>
                  </a:lnTo>
                  <a:lnTo>
                    <a:pt x="0" y="508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2" name="pg1991"/>
            <p:cNvSpPr/>
            <p:nvPr/>
          </p:nvSpPr>
          <p:spPr>
            <a:xfrm>
              <a:off x="6744828" y="8967847"/>
              <a:ext cx="156437" cy="139882"/>
            </a:xfrm>
            <a:custGeom>
              <a:avLst/>
              <a:pathLst>
                <a:path w="156437" h="139882">
                  <a:moveTo>
                    <a:pt x="38352" y="0"/>
                  </a:moveTo>
                  <a:lnTo>
                    <a:pt x="156437" y="84820"/>
                  </a:lnTo>
                  <a:lnTo>
                    <a:pt x="115744" y="139882"/>
                  </a:lnTo>
                  <a:lnTo>
                    <a:pt x="0" y="518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3" name="pg1992"/>
            <p:cNvSpPr/>
            <p:nvPr/>
          </p:nvSpPr>
          <p:spPr>
            <a:xfrm>
              <a:off x="6783181" y="8914932"/>
              <a:ext cx="157271" cy="137735"/>
            </a:xfrm>
            <a:custGeom>
              <a:avLst/>
              <a:pathLst>
                <a:path w="157271" h="137735">
                  <a:moveTo>
                    <a:pt x="36933" y="0"/>
                  </a:moveTo>
                  <a:lnTo>
                    <a:pt x="157271" y="81591"/>
                  </a:lnTo>
                  <a:lnTo>
                    <a:pt x="118084" y="137735"/>
                  </a:lnTo>
                  <a:lnTo>
                    <a:pt x="0" y="529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4" name="pg1993"/>
            <p:cNvSpPr/>
            <p:nvPr/>
          </p:nvSpPr>
          <p:spPr>
            <a:xfrm>
              <a:off x="6820115" y="8861035"/>
              <a:ext cx="157990" cy="135487"/>
            </a:xfrm>
            <a:custGeom>
              <a:avLst/>
              <a:pathLst>
                <a:path w="157990" h="135487">
                  <a:moveTo>
                    <a:pt x="35487" y="0"/>
                  </a:moveTo>
                  <a:lnTo>
                    <a:pt x="157990" y="78302"/>
                  </a:lnTo>
                  <a:lnTo>
                    <a:pt x="120338" y="135487"/>
                  </a:lnTo>
                  <a:lnTo>
                    <a:pt x="0" y="538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5" name="pg1994"/>
            <p:cNvSpPr/>
            <p:nvPr/>
          </p:nvSpPr>
          <p:spPr>
            <a:xfrm>
              <a:off x="6855602" y="8806197"/>
              <a:ext cx="158593" cy="133140"/>
            </a:xfrm>
            <a:custGeom>
              <a:avLst/>
              <a:pathLst>
                <a:path w="158593" h="133140">
                  <a:moveTo>
                    <a:pt x="34014" y="0"/>
                  </a:moveTo>
                  <a:lnTo>
                    <a:pt x="158593" y="74956"/>
                  </a:lnTo>
                  <a:lnTo>
                    <a:pt x="122503" y="133140"/>
                  </a:lnTo>
                  <a:lnTo>
                    <a:pt x="0" y="548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6" name="pg1995"/>
            <p:cNvSpPr/>
            <p:nvPr/>
          </p:nvSpPr>
          <p:spPr>
            <a:xfrm>
              <a:off x="6889617" y="8750458"/>
              <a:ext cx="159080" cy="130695"/>
            </a:xfrm>
            <a:custGeom>
              <a:avLst/>
              <a:pathLst>
                <a:path w="159080" h="130695">
                  <a:moveTo>
                    <a:pt x="32517" y="0"/>
                  </a:moveTo>
                  <a:lnTo>
                    <a:pt x="159080" y="71555"/>
                  </a:lnTo>
                  <a:lnTo>
                    <a:pt x="124578" y="130695"/>
                  </a:lnTo>
                  <a:lnTo>
                    <a:pt x="0" y="557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7" name="pg1996"/>
            <p:cNvSpPr/>
            <p:nvPr/>
          </p:nvSpPr>
          <p:spPr>
            <a:xfrm>
              <a:off x="6922134" y="8693860"/>
              <a:ext cx="159450" cy="128154"/>
            </a:xfrm>
            <a:custGeom>
              <a:avLst/>
              <a:pathLst>
                <a:path w="159450" h="128154">
                  <a:moveTo>
                    <a:pt x="30995" y="0"/>
                  </a:moveTo>
                  <a:lnTo>
                    <a:pt x="159450" y="68102"/>
                  </a:lnTo>
                  <a:lnTo>
                    <a:pt x="126563" y="128154"/>
                  </a:lnTo>
                  <a:lnTo>
                    <a:pt x="0" y="565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8" name="pg1997"/>
            <p:cNvSpPr/>
            <p:nvPr/>
          </p:nvSpPr>
          <p:spPr>
            <a:xfrm>
              <a:off x="6953129" y="8636442"/>
              <a:ext cx="159703" cy="125519"/>
            </a:xfrm>
            <a:custGeom>
              <a:avLst/>
              <a:pathLst>
                <a:path w="159703" h="125519">
                  <a:moveTo>
                    <a:pt x="29451" y="0"/>
                  </a:moveTo>
                  <a:lnTo>
                    <a:pt x="159703" y="64598"/>
                  </a:lnTo>
                  <a:lnTo>
                    <a:pt x="128454" y="125519"/>
                  </a:lnTo>
                  <a:lnTo>
                    <a:pt x="0" y="574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9" name="pg1998"/>
            <p:cNvSpPr/>
            <p:nvPr/>
          </p:nvSpPr>
          <p:spPr>
            <a:xfrm>
              <a:off x="6982581" y="8578248"/>
              <a:ext cx="159839" cy="122792"/>
            </a:xfrm>
            <a:custGeom>
              <a:avLst/>
              <a:pathLst>
                <a:path w="159839" h="122792">
                  <a:moveTo>
                    <a:pt x="27886" y="0"/>
                  </a:moveTo>
                  <a:lnTo>
                    <a:pt x="159839" y="61047"/>
                  </a:lnTo>
                  <a:lnTo>
                    <a:pt x="130251" y="122792"/>
                  </a:lnTo>
                  <a:lnTo>
                    <a:pt x="0" y="581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0" name="pg1999"/>
            <p:cNvSpPr/>
            <p:nvPr/>
          </p:nvSpPr>
          <p:spPr>
            <a:xfrm>
              <a:off x="7010467" y="8519320"/>
              <a:ext cx="159857" cy="119975"/>
            </a:xfrm>
            <a:custGeom>
              <a:avLst/>
              <a:pathLst>
                <a:path w="159857" h="119975">
                  <a:moveTo>
                    <a:pt x="26300" y="0"/>
                  </a:moveTo>
                  <a:lnTo>
                    <a:pt x="159857" y="57452"/>
                  </a:lnTo>
                  <a:lnTo>
                    <a:pt x="131952" y="119975"/>
                  </a:lnTo>
                  <a:lnTo>
                    <a:pt x="0" y="589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1" name="pg2000"/>
            <p:cNvSpPr/>
            <p:nvPr/>
          </p:nvSpPr>
          <p:spPr>
            <a:xfrm>
              <a:off x="7036768" y="8459702"/>
              <a:ext cx="159759" cy="117070"/>
            </a:xfrm>
            <a:custGeom>
              <a:avLst/>
              <a:pathLst>
                <a:path w="159759" h="117070">
                  <a:moveTo>
                    <a:pt x="24694" y="0"/>
                  </a:moveTo>
                  <a:lnTo>
                    <a:pt x="159759" y="53814"/>
                  </a:lnTo>
                  <a:lnTo>
                    <a:pt x="133557" y="117070"/>
                  </a:lnTo>
                  <a:lnTo>
                    <a:pt x="0" y="596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2" name="pg2001"/>
            <p:cNvSpPr/>
            <p:nvPr/>
          </p:nvSpPr>
          <p:spPr>
            <a:xfrm>
              <a:off x="7061462" y="8399437"/>
              <a:ext cx="159543" cy="114079"/>
            </a:xfrm>
            <a:custGeom>
              <a:avLst/>
              <a:pathLst>
                <a:path w="159543" h="114079">
                  <a:moveTo>
                    <a:pt x="23071" y="0"/>
                  </a:moveTo>
                  <a:lnTo>
                    <a:pt x="159543" y="50137"/>
                  </a:lnTo>
                  <a:lnTo>
                    <a:pt x="135064" y="114079"/>
                  </a:lnTo>
                  <a:lnTo>
                    <a:pt x="0" y="60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3" name="pg2002"/>
            <p:cNvSpPr/>
            <p:nvPr/>
          </p:nvSpPr>
          <p:spPr>
            <a:xfrm>
              <a:off x="7084533" y="8338569"/>
              <a:ext cx="159210" cy="111005"/>
            </a:xfrm>
            <a:custGeom>
              <a:avLst/>
              <a:pathLst>
                <a:path w="159210" h="111005">
                  <a:moveTo>
                    <a:pt x="21430" y="0"/>
                  </a:moveTo>
                  <a:lnTo>
                    <a:pt x="159210" y="46423"/>
                  </a:lnTo>
                  <a:lnTo>
                    <a:pt x="136472" y="111005"/>
                  </a:lnTo>
                  <a:lnTo>
                    <a:pt x="0" y="608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4" name="pg2003"/>
            <p:cNvSpPr/>
            <p:nvPr/>
          </p:nvSpPr>
          <p:spPr>
            <a:xfrm>
              <a:off x="7105964" y="8277143"/>
              <a:ext cx="158761" cy="107849"/>
            </a:xfrm>
            <a:custGeom>
              <a:avLst/>
              <a:pathLst>
                <a:path w="158761" h="107849">
                  <a:moveTo>
                    <a:pt x="19774" y="0"/>
                  </a:moveTo>
                  <a:lnTo>
                    <a:pt x="158761" y="42675"/>
                  </a:lnTo>
                  <a:lnTo>
                    <a:pt x="137779" y="107849"/>
                  </a:lnTo>
                  <a:lnTo>
                    <a:pt x="0" y="614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5" name="pg2004"/>
            <p:cNvSpPr/>
            <p:nvPr/>
          </p:nvSpPr>
          <p:spPr>
            <a:xfrm>
              <a:off x="7125739" y="8215205"/>
              <a:ext cx="158195" cy="104614"/>
            </a:xfrm>
            <a:custGeom>
              <a:avLst/>
              <a:pathLst>
                <a:path w="158195" h="104614">
                  <a:moveTo>
                    <a:pt x="18104" y="0"/>
                  </a:moveTo>
                  <a:lnTo>
                    <a:pt x="158195" y="38896"/>
                  </a:lnTo>
                  <a:lnTo>
                    <a:pt x="138986" y="104614"/>
                  </a:lnTo>
                  <a:lnTo>
                    <a:pt x="0" y="619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6" name="pg2005"/>
            <p:cNvSpPr/>
            <p:nvPr/>
          </p:nvSpPr>
          <p:spPr>
            <a:xfrm>
              <a:off x="7143843" y="8152798"/>
              <a:ext cx="157513" cy="101302"/>
            </a:xfrm>
            <a:custGeom>
              <a:avLst/>
              <a:pathLst>
                <a:path w="157513" h="101302">
                  <a:moveTo>
                    <a:pt x="16420" y="0"/>
                  </a:moveTo>
                  <a:lnTo>
                    <a:pt x="157513" y="35088"/>
                  </a:lnTo>
                  <a:lnTo>
                    <a:pt x="140091" y="101302"/>
                  </a:lnTo>
                  <a:lnTo>
                    <a:pt x="0" y="624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7" name="pg2006"/>
            <p:cNvSpPr/>
            <p:nvPr/>
          </p:nvSpPr>
          <p:spPr>
            <a:xfrm>
              <a:off x="7160263" y="8089970"/>
              <a:ext cx="156715" cy="97916"/>
            </a:xfrm>
            <a:custGeom>
              <a:avLst/>
              <a:pathLst>
                <a:path w="156715" h="97916">
                  <a:moveTo>
                    <a:pt x="14724" y="0"/>
                  </a:moveTo>
                  <a:lnTo>
                    <a:pt x="156715" y="31254"/>
                  </a:lnTo>
                  <a:lnTo>
                    <a:pt x="141092" y="97916"/>
                  </a:lnTo>
                  <a:lnTo>
                    <a:pt x="0" y="628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8" name="pg2007"/>
            <p:cNvSpPr/>
            <p:nvPr/>
          </p:nvSpPr>
          <p:spPr>
            <a:xfrm>
              <a:off x="7174988" y="8026766"/>
              <a:ext cx="155803" cy="94458"/>
            </a:xfrm>
            <a:custGeom>
              <a:avLst/>
              <a:pathLst>
                <a:path w="155803" h="94458">
                  <a:moveTo>
                    <a:pt x="13017" y="0"/>
                  </a:moveTo>
                  <a:lnTo>
                    <a:pt x="155803" y="27398"/>
                  </a:lnTo>
                  <a:lnTo>
                    <a:pt x="141991" y="94458"/>
                  </a:lnTo>
                  <a:lnTo>
                    <a:pt x="0" y="632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9" name="pg2008"/>
            <p:cNvSpPr/>
            <p:nvPr/>
          </p:nvSpPr>
          <p:spPr>
            <a:xfrm>
              <a:off x="7188005" y="7963233"/>
              <a:ext cx="154776" cy="90931"/>
            </a:xfrm>
            <a:custGeom>
              <a:avLst/>
              <a:pathLst>
                <a:path w="154776" h="90931">
                  <a:moveTo>
                    <a:pt x="11301" y="0"/>
                  </a:moveTo>
                  <a:lnTo>
                    <a:pt x="154776" y="23521"/>
                  </a:lnTo>
                  <a:lnTo>
                    <a:pt x="142785" y="90931"/>
                  </a:lnTo>
                  <a:lnTo>
                    <a:pt x="0" y="635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0" name="pg2009"/>
            <p:cNvSpPr/>
            <p:nvPr/>
          </p:nvSpPr>
          <p:spPr>
            <a:xfrm>
              <a:off x="7199306" y="7899417"/>
              <a:ext cx="153636" cy="87337"/>
            </a:xfrm>
            <a:custGeom>
              <a:avLst/>
              <a:pathLst>
                <a:path w="153636" h="87337">
                  <a:moveTo>
                    <a:pt x="9576" y="0"/>
                  </a:moveTo>
                  <a:lnTo>
                    <a:pt x="153636" y="19627"/>
                  </a:lnTo>
                  <a:lnTo>
                    <a:pt x="143475" y="87337"/>
                  </a:lnTo>
                  <a:lnTo>
                    <a:pt x="0" y="638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1" name="pg2010"/>
            <p:cNvSpPr/>
            <p:nvPr/>
          </p:nvSpPr>
          <p:spPr>
            <a:xfrm>
              <a:off x="7208883" y="7835366"/>
              <a:ext cx="152383" cy="83679"/>
            </a:xfrm>
            <a:custGeom>
              <a:avLst/>
              <a:pathLst>
                <a:path w="152383" h="83679">
                  <a:moveTo>
                    <a:pt x="7845" y="0"/>
                  </a:moveTo>
                  <a:lnTo>
                    <a:pt x="152383" y="15719"/>
                  </a:lnTo>
                  <a:lnTo>
                    <a:pt x="144059" y="83679"/>
                  </a:lnTo>
                  <a:lnTo>
                    <a:pt x="0" y="640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2" name="pg2011"/>
            <p:cNvSpPr/>
            <p:nvPr/>
          </p:nvSpPr>
          <p:spPr>
            <a:xfrm>
              <a:off x="7216728" y="7771125"/>
              <a:ext cx="151018" cy="79960"/>
            </a:xfrm>
            <a:custGeom>
              <a:avLst/>
              <a:pathLst>
                <a:path w="151018" h="79960">
                  <a:moveTo>
                    <a:pt x="6107" y="0"/>
                  </a:moveTo>
                  <a:lnTo>
                    <a:pt x="151018" y="11799"/>
                  </a:lnTo>
                  <a:lnTo>
                    <a:pt x="144538" y="79960"/>
                  </a:lnTo>
                  <a:lnTo>
                    <a:pt x="0" y="642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3" name="pg2012"/>
            <p:cNvSpPr/>
            <p:nvPr/>
          </p:nvSpPr>
          <p:spPr>
            <a:xfrm>
              <a:off x="7222835" y="7706742"/>
              <a:ext cx="149543" cy="76182"/>
            </a:xfrm>
            <a:custGeom>
              <a:avLst/>
              <a:pathLst>
                <a:path w="149543" h="76182">
                  <a:moveTo>
                    <a:pt x="4365" y="0"/>
                  </a:moveTo>
                  <a:lnTo>
                    <a:pt x="149543" y="7871"/>
                  </a:lnTo>
                  <a:lnTo>
                    <a:pt x="144910" y="76182"/>
                  </a:lnTo>
                  <a:lnTo>
                    <a:pt x="0" y="643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4" name="pg2013"/>
            <p:cNvSpPr/>
            <p:nvPr/>
          </p:nvSpPr>
          <p:spPr>
            <a:xfrm>
              <a:off x="7227201" y="7642265"/>
              <a:ext cx="147958" cy="72348"/>
            </a:xfrm>
            <a:custGeom>
              <a:avLst/>
              <a:pathLst>
                <a:path w="147958" h="72348">
                  <a:moveTo>
                    <a:pt x="2620" y="0"/>
                  </a:moveTo>
                  <a:lnTo>
                    <a:pt x="147958" y="3937"/>
                  </a:lnTo>
                  <a:lnTo>
                    <a:pt x="145177" y="72348"/>
                  </a:lnTo>
                  <a:lnTo>
                    <a:pt x="0" y="644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5" name="pg2014"/>
            <p:cNvSpPr/>
            <p:nvPr/>
          </p:nvSpPr>
          <p:spPr>
            <a:xfrm>
              <a:off x="7229822" y="7577741"/>
              <a:ext cx="146264" cy="68461"/>
            </a:xfrm>
            <a:custGeom>
              <a:avLst/>
              <a:pathLst>
                <a:path w="146264" h="68461">
                  <a:moveTo>
                    <a:pt x="873" y="0"/>
                  </a:moveTo>
                  <a:lnTo>
                    <a:pt x="146264" y="0"/>
                  </a:lnTo>
                  <a:lnTo>
                    <a:pt x="145337" y="68461"/>
                  </a:lnTo>
                  <a:lnTo>
                    <a:pt x="0" y="645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6" name="pg2015"/>
            <p:cNvSpPr/>
            <p:nvPr/>
          </p:nvSpPr>
          <p:spPr>
            <a:xfrm>
              <a:off x="7375159" y="7505342"/>
              <a:ext cx="146317" cy="72398"/>
            </a:xfrm>
            <a:custGeom>
              <a:avLst/>
              <a:pathLst>
                <a:path w="146317" h="72398">
                  <a:moveTo>
                    <a:pt x="0" y="3937"/>
                  </a:moveTo>
                  <a:lnTo>
                    <a:pt x="145337" y="0"/>
                  </a:lnTo>
                  <a:lnTo>
                    <a:pt x="146317" y="72398"/>
                  </a:lnTo>
                  <a:lnTo>
                    <a:pt x="927" y="72398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7" name="pg2016"/>
            <p:cNvSpPr/>
            <p:nvPr/>
          </p:nvSpPr>
          <p:spPr>
            <a:xfrm>
              <a:off x="7372379" y="7432997"/>
              <a:ext cx="148117" cy="76282"/>
            </a:xfrm>
            <a:custGeom>
              <a:avLst/>
              <a:pathLst>
                <a:path w="148117" h="76282">
                  <a:moveTo>
                    <a:pt x="0" y="7871"/>
                  </a:moveTo>
                  <a:lnTo>
                    <a:pt x="145177" y="0"/>
                  </a:lnTo>
                  <a:lnTo>
                    <a:pt x="148117" y="72345"/>
                  </a:lnTo>
                  <a:lnTo>
                    <a:pt x="2780" y="762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8" name="pg2017"/>
            <p:cNvSpPr/>
            <p:nvPr/>
          </p:nvSpPr>
          <p:spPr>
            <a:xfrm>
              <a:off x="7367746" y="7360757"/>
              <a:ext cx="149809" cy="80110"/>
            </a:xfrm>
            <a:custGeom>
              <a:avLst/>
              <a:pathLst>
                <a:path w="149809" h="80110">
                  <a:moveTo>
                    <a:pt x="0" y="11799"/>
                  </a:moveTo>
                  <a:lnTo>
                    <a:pt x="144910" y="0"/>
                  </a:lnTo>
                  <a:lnTo>
                    <a:pt x="149809" y="72239"/>
                  </a:lnTo>
                  <a:lnTo>
                    <a:pt x="4632" y="8011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9" name="pg2018"/>
            <p:cNvSpPr/>
            <p:nvPr/>
          </p:nvSpPr>
          <p:spPr>
            <a:xfrm>
              <a:off x="7361266" y="7288677"/>
              <a:ext cx="151391" cy="83879"/>
            </a:xfrm>
            <a:custGeom>
              <a:avLst/>
              <a:pathLst>
                <a:path w="151391" h="83879">
                  <a:moveTo>
                    <a:pt x="0" y="15719"/>
                  </a:moveTo>
                  <a:lnTo>
                    <a:pt x="144538" y="0"/>
                  </a:lnTo>
                  <a:lnTo>
                    <a:pt x="151391" y="72080"/>
                  </a:lnTo>
                  <a:lnTo>
                    <a:pt x="6480" y="8387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0" name="pg2019"/>
            <p:cNvSpPr/>
            <p:nvPr/>
          </p:nvSpPr>
          <p:spPr>
            <a:xfrm>
              <a:off x="7352942" y="7216809"/>
              <a:ext cx="152861" cy="87587"/>
            </a:xfrm>
            <a:custGeom>
              <a:avLst/>
              <a:pathLst>
                <a:path w="152861" h="87587">
                  <a:moveTo>
                    <a:pt x="0" y="19627"/>
                  </a:moveTo>
                  <a:lnTo>
                    <a:pt x="144059" y="0"/>
                  </a:lnTo>
                  <a:lnTo>
                    <a:pt x="152861" y="71868"/>
                  </a:lnTo>
                  <a:lnTo>
                    <a:pt x="8323" y="8758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1" name="pg2020"/>
            <p:cNvSpPr/>
            <p:nvPr/>
          </p:nvSpPr>
          <p:spPr>
            <a:xfrm>
              <a:off x="7342781" y="7145205"/>
              <a:ext cx="154220" cy="91231"/>
            </a:xfrm>
            <a:custGeom>
              <a:avLst/>
              <a:pathLst>
                <a:path w="154220" h="91231">
                  <a:moveTo>
                    <a:pt x="0" y="23521"/>
                  </a:moveTo>
                  <a:lnTo>
                    <a:pt x="143475" y="0"/>
                  </a:lnTo>
                  <a:lnTo>
                    <a:pt x="154220" y="71603"/>
                  </a:lnTo>
                  <a:lnTo>
                    <a:pt x="10160" y="9123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2" name="pg2021"/>
            <p:cNvSpPr/>
            <p:nvPr/>
          </p:nvSpPr>
          <p:spPr>
            <a:xfrm>
              <a:off x="7330791" y="7073919"/>
              <a:ext cx="155466" cy="94807"/>
            </a:xfrm>
            <a:custGeom>
              <a:avLst/>
              <a:pathLst>
                <a:path w="155466" h="94807">
                  <a:moveTo>
                    <a:pt x="0" y="27398"/>
                  </a:moveTo>
                  <a:lnTo>
                    <a:pt x="142785" y="0"/>
                  </a:lnTo>
                  <a:lnTo>
                    <a:pt x="155466" y="71286"/>
                  </a:lnTo>
                  <a:lnTo>
                    <a:pt x="11990" y="9480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3" name="pg2022"/>
            <p:cNvSpPr/>
            <p:nvPr/>
          </p:nvSpPr>
          <p:spPr>
            <a:xfrm>
              <a:off x="7316979" y="7003002"/>
              <a:ext cx="156597" cy="98314"/>
            </a:xfrm>
            <a:custGeom>
              <a:avLst/>
              <a:pathLst>
                <a:path w="156597" h="98314">
                  <a:moveTo>
                    <a:pt x="0" y="31254"/>
                  </a:moveTo>
                  <a:lnTo>
                    <a:pt x="141991" y="0"/>
                  </a:lnTo>
                  <a:lnTo>
                    <a:pt x="156597" y="70916"/>
                  </a:lnTo>
                  <a:lnTo>
                    <a:pt x="13811" y="9831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4" name="pg2023"/>
            <p:cNvSpPr/>
            <p:nvPr/>
          </p:nvSpPr>
          <p:spPr>
            <a:xfrm>
              <a:off x="7301356" y="6932507"/>
              <a:ext cx="157614" cy="101749"/>
            </a:xfrm>
            <a:custGeom>
              <a:avLst/>
              <a:pathLst>
                <a:path w="157614" h="101749">
                  <a:moveTo>
                    <a:pt x="0" y="35088"/>
                  </a:moveTo>
                  <a:lnTo>
                    <a:pt x="141092" y="0"/>
                  </a:lnTo>
                  <a:lnTo>
                    <a:pt x="157614" y="70495"/>
                  </a:lnTo>
                  <a:lnTo>
                    <a:pt x="15622" y="10174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5" name="pg2024"/>
            <p:cNvSpPr/>
            <p:nvPr/>
          </p:nvSpPr>
          <p:spPr>
            <a:xfrm>
              <a:off x="7283934" y="6862485"/>
              <a:ext cx="158515" cy="105110"/>
            </a:xfrm>
            <a:custGeom>
              <a:avLst/>
              <a:pathLst>
                <a:path w="158515" h="105110">
                  <a:moveTo>
                    <a:pt x="0" y="38896"/>
                  </a:moveTo>
                  <a:lnTo>
                    <a:pt x="140091" y="0"/>
                  </a:lnTo>
                  <a:lnTo>
                    <a:pt x="158515" y="70022"/>
                  </a:lnTo>
                  <a:lnTo>
                    <a:pt x="17422" y="10511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6" name="pg2025"/>
            <p:cNvSpPr/>
            <p:nvPr/>
          </p:nvSpPr>
          <p:spPr>
            <a:xfrm>
              <a:off x="7264725" y="6792987"/>
              <a:ext cx="159299" cy="108393"/>
            </a:xfrm>
            <a:custGeom>
              <a:avLst/>
              <a:pathLst>
                <a:path w="159299" h="108393">
                  <a:moveTo>
                    <a:pt x="0" y="42675"/>
                  </a:moveTo>
                  <a:lnTo>
                    <a:pt x="138986" y="0"/>
                  </a:lnTo>
                  <a:lnTo>
                    <a:pt x="159299" y="69497"/>
                  </a:lnTo>
                  <a:lnTo>
                    <a:pt x="19208" y="10839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7" name="pg2026"/>
            <p:cNvSpPr/>
            <p:nvPr/>
          </p:nvSpPr>
          <p:spPr>
            <a:xfrm>
              <a:off x="7243744" y="6724065"/>
              <a:ext cx="159967" cy="111597"/>
            </a:xfrm>
            <a:custGeom>
              <a:avLst/>
              <a:pathLst>
                <a:path w="159967" h="111597">
                  <a:moveTo>
                    <a:pt x="0" y="46423"/>
                  </a:moveTo>
                  <a:lnTo>
                    <a:pt x="137779" y="0"/>
                  </a:lnTo>
                  <a:lnTo>
                    <a:pt x="159967" y="68921"/>
                  </a:lnTo>
                  <a:lnTo>
                    <a:pt x="20981" y="11159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8" name="pg2027"/>
            <p:cNvSpPr/>
            <p:nvPr/>
          </p:nvSpPr>
          <p:spPr>
            <a:xfrm>
              <a:off x="7221006" y="6655770"/>
              <a:ext cx="160518" cy="114719"/>
            </a:xfrm>
            <a:custGeom>
              <a:avLst/>
              <a:pathLst>
                <a:path w="160518" h="114719">
                  <a:moveTo>
                    <a:pt x="0" y="50137"/>
                  </a:moveTo>
                  <a:lnTo>
                    <a:pt x="136472" y="0"/>
                  </a:lnTo>
                  <a:lnTo>
                    <a:pt x="160518" y="68295"/>
                  </a:lnTo>
                  <a:lnTo>
                    <a:pt x="22738" y="1147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9" name="pg2028"/>
            <p:cNvSpPr/>
            <p:nvPr/>
          </p:nvSpPr>
          <p:spPr>
            <a:xfrm>
              <a:off x="7196527" y="6588150"/>
              <a:ext cx="160951" cy="117756"/>
            </a:xfrm>
            <a:custGeom>
              <a:avLst/>
              <a:pathLst>
                <a:path w="160951" h="117756">
                  <a:moveTo>
                    <a:pt x="0" y="53814"/>
                  </a:moveTo>
                  <a:lnTo>
                    <a:pt x="135064" y="0"/>
                  </a:lnTo>
                  <a:lnTo>
                    <a:pt x="160951" y="67619"/>
                  </a:lnTo>
                  <a:lnTo>
                    <a:pt x="24478" y="1177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0" name="pg2029"/>
            <p:cNvSpPr/>
            <p:nvPr/>
          </p:nvSpPr>
          <p:spPr>
            <a:xfrm>
              <a:off x="7170325" y="6521256"/>
              <a:ext cx="161265" cy="120708"/>
            </a:xfrm>
            <a:custGeom>
              <a:avLst/>
              <a:pathLst>
                <a:path w="161265" h="120708">
                  <a:moveTo>
                    <a:pt x="0" y="57452"/>
                  </a:moveTo>
                  <a:lnTo>
                    <a:pt x="133557" y="0"/>
                  </a:lnTo>
                  <a:lnTo>
                    <a:pt x="161265" y="66893"/>
                  </a:lnTo>
                  <a:lnTo>
                    <a:pt x="26201" y="1207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1" name="pg2030"/>
            <p:cNvSpPr/>
            <p:nvPr/>
          </p:nvSpPr>
          <p:spPr>
            <a:xfrm>
              <a:off x="7142420" y="6455137"/>
              <a:ext cx="161462" cy="123571"/>
            </a:xfrm>
            <a:custGeom>
              <a:avLst/>
              <a:pathLst>
                <a:path w="161462" h="123571">
                  <a:moveTo>
                    <a:pt x="0" y="61047"/>
                  </a:moveTo>
                  <a:lnTo>
                    <a:pt x="131952" y="0"/>
                  </a:lnTo>
                  <a:lnTo>
                    <a:pt x="161462" y="66118"/>
                  </a:lnTo>
                  <a:lnTo>
                    <a:pt x="27904" y="1235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2" name="pg2031"/>
            <p:cNvSpPr/>
            <p:nvPr/>
          </p:nvSpPr>
          <p:spPr>
            <a:xfrm>
              <a:off x="7112833" y="6389842"/>
              <a:ext cx="161540" cy="126343"/>
            </a:xfrm>
            <a:custGeom>
              <a:avLst/>
              <a:pathLst>
                <a:path w="161540" h="126343">
                  <a:moveTo>
                    <a:pt x="0" y="64598"/>
                  </a:moveTo>
                  <a:lnTo>
                    <a:pt x="130251" y="0"/>
                  </a:lnTo>
                  <a:lnTo>
                    <a:pt x="161540" y="65295"/>
                  </a:lnTo>
                  <a:lnTo>
                    <a:pt x="29587" y="1263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3" name="pg2032"/>
            <p:cNvSpPr/>
            <p:nvPr/>
          </p:nvSpPr>
          <p:spPr>
            <a:xfrm>
              <a:off x="7081584" y="6325418"/>
              <a:ext cx="161500" cy="129023"/>
            </a:xfrm>
            <a:custGeom>
              <a:avLst/>
              <a:pathLst>
                <a:path w="161500" h="129023">
                  <a:moveTo>
                    <a:pt x="0" y="68102"/>
                  </a:moveTo>
                  <a:lnTo>
                    <a:pt x="128454" y="0"/>
                  </a:lnTo>
                  <a:lnTo>
                    <a:pt x="161500" y="64424"/>
                  </a:lnTo>
                  <a:lnTo>
                    <a:pt x="31248" y="12902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4" name="pg2033"/>
            <p:cNvSpPr/>
            <p:nvPr/>
          </p:nvSpPr>
          <p:spPr>
            <a:xfrm>
              <a:off x="7048697" y="6261912"/>
              <a:ext cx="161341" cy="131608"/>
            </a:xfrm>
            <a:custGeom>
              <a:avLst/>
              <a:pathLst>
                <a:path w="161341" h="131608">
                  <a:moveTo>
                    <a:pt x="0" y="71555"/>
                  </a:moveTo>
                  <a:lnTo>
                    <a:pt x="126563" y="0"/>
                  </a:lnTo>
                  <a:lnTo>
                    <a:pt x="161341" y="63505"/>
                  </a:lnTo>
                  <a:lnTo>
                    <a:pt x="32887" y="1316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5" name="pg2034"/>
            <p:cNvSpPr/>
            <p:nvPr/>
          </p:nvSpPr>
          <p:spPr>
            <a:xfrm>
              <a:off x="7014195" y="6199371"/>
              <a:ext cx="161064" cy="134096"/>
            </a:xfrm>
            <a:custGeom>
              <a:avLst/>
              <a:pathLst>
                <a:path w="161064" h="134096">
                  <a:moveTo>
                    <a:pt x="0" y="74956"/>
                  </a:moveTo>
                  <a:lnTo>
                    <a:pt x="124578" y="0"/>
                  </a:lnTo>
                  <a:lnTo>
                    <a:pt x="161064" y="62540"/>
                  </a:lnTo>
                  <a:lnTo>
                    <a:pt x="34501" y="1340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6" name="pg2035"/>
            <p:cNvSpPr/>
            <p:nvPr/>
          </p:nvSpPr>
          <p:spPr>
            <a:xfrm>
              <a:off x="6978105" y="6137841"/>
              <a:ext cx="160668" cy="136486"/>
            </a:xfrm>
            <a:custGeom>
              <a:avLst/>
              <a:pathLst>
                <a:path w="160668" h="136486">
                  <a:moveTo>
                    <a:pt x="0" y="78302"/>
                  </a:moveTo>
                  <a:lnTo>
                    <a:pt x="122503" y="0"/>
                  </a:lnTo>
                  <a:lnTo>
                    <a:pt x="160668" y="61529"/>
                  </a:lnTo>
                  <a:lnTo>
                    <a:pt x="36090" y="1364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7" name="pg2036"/>
            <p:cNvSpPr/>
            <p:nvPr/>
          </p:nvSpPr>
          <p:spPr>
            <a:xfrm>
              <a:off x="6940453" y="6077367"/>
              <a:ext cx="160155" cy="138776"/>
            </a:xfrm>
            <a:custGeom>
              <a:avLst/>
              <a:pathLst>
                <a:path w="160155" h="138776">
                  <a:moveTo>
                    <a:pt x="0" y="81591"/>
                  </a:moveTo>
                  <a:lnTo>
                    <a:pt x="120338" y="0"/>
                  </a:lnTo>
                  <a:lnTo>
                    <a:pt x="160155" y="60473"/>
                  </a:lnTo>
                  <a:lnTo>
                    <a:pt x="37652" y="13877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8" name="pg2037"/>
            <p:cNvSpPr/>
            <p:nvPr/>
          </p:nvSpPr>
          <p:spPr>
            <a:xfrm>
              <a:off x="6901266" y="6017994"/>
              <a:ext cx="159525" cy="140964"/>
            </a:xfrm>
            <a:custGeom>
              <a:avLst/>
              <a:pathLst>
                <a:path w="159525" h="140964">
                  <a:moveTo>
                    <a:pt x="0" y="84820"/>
                  </a:moveTo>
                  <a:lnTo>
                    <a:pt x="118084" y="0"/>
                  </a:lnTo>
                  <a:lnTo>
                    <a:pt x="159525" y="59373"/>
                  </a:lnTo>
                  <a:lnTo>
                    <a:pt x="39187" y="1409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9" name="pg2038"/>
            <p:cNvSpPr/>
            <p:nvPr/>
          </p:nvSpPr>
          <p:spPr>
            <a:xfrm>
              <a:off x="6860573" y="5959765"/>
              <a:ext cx="158777" cy="143049"/>
            </a:xfrm>
            <a:custGeom>
              <a:avLst/>
              <a:pathLst>
                <a:path w="158777" h="143049">
                  <a:moveTo>
                    <a:pt x="0" y="87986"/>
                  </a:moveTo>
                  <a:lnTo>
                    <a:pt x="115744" y="0"/>
                  </a:lnTo>
                  <a:lnTo>
                    <a:pt x="158777" y="58229"/>
                  </a:lnTo>
                  <a:lnTo>
                    <a:pt x="40693" y="1430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0" name="pg2039"/>
            <p:cNvSpPr/>
            <p:nvPr/>
          </p:nvSpPr>
          <p:spPr>
            <a:xfrm>
              <a:off x="6818404" y="5902722"/>
              <a:ext cx="157913" cy="145029"/>
            </a:xfrm>
            <a:custGeom>
              <a:avLst/>
              <a:pathLst>
                <a:path w="157913" h="145029">
                  <a:moveTo>
                    <a:pt x="0" y="91088"/>
                  </a:moveTo>
                  <a:lnTo>
                    <a:pt x="113319" y="0"/>
                  </a:lnTo>
                  <a:lnTo>
                    <a:pt x="157913" y="57042"/>
                  </a:lnTo>
                  <a:lnTo>
                    <a:pt x="42169" y="14502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1" name="pg2040"/>
            <p:cNvSpPr/>
            <p:nvPr/>
          </p:nvSpPr>
          <p:spPr>
            <a:xfrm>
              <a:off x="6774789" y="5846908"/>
              <a:ext cx="156933" cy="146902"/>
            </a:xfrm>
            <a:custGeom>
              <a:avLst/>
              <a:pathLst>
                <a:path w="156933" h="146902">
                  <a:moveTo>
                    <a:pt x="0" y="94123"/>
                  </a:moveTo>
                  <a:lnTo>
                    <a:pt x="110811" y="0"/>
                  </a:lnTo>
                  <a:lnTo>
                    <a:pt x="156933" y="55814"/>
                  </a:lnTo>
                  <a:lnTo>
                    <a:pt x="43614" y="1469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2" name="pg2041"/>
            <p:cNvSpPr/>
            <p:nvPr/>
          </p:nvSpPr>
          <p:spPr>
            <a:xfrm>
              <a:off x="6729761" y="5792363"/>
              <a:ext cx="155838" cy="148668"/>
            </a:xfrm>
            <a:custGeom>
              <a:avLst/>
              <a:pathLst>
                <a:path w="155838" h="148668">
                  <a:moveTo>
                    <a:pt x="0" y="97090"/>
                  </a:moveTo>
                  <a:lnTo>
                    <a:pt x="108221" y="0"/>
                  </a:lnTo>
                  <a:lnTo>
                    <a:pt x="155838" y="54544"/>
                  </a:lnTo>
                  <a:lnTo>
                    <a:pt x="45027" y="1486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3" name="pg2042"/>
            <p:cNvSpPr/>
            <p:nvPr/>
          </p:nvSpPr>
          <p:spPr>
            <a:xfrm>
              <a:off x="6683354" y="5739127"/>
              <a:ext cx="154629" cy="150325"/>
            </a:xfrm>
            <a:custGeom>
              <a:avLst/>
              <a:pathLst>
                <a:path w="154629" h="150325">
                  <a:moveTo>
                    <a:pt x="0" y="99985"/>
                  </a:moveTo>
                  <a:lnTo>
                    <a:pt x="105552" y="0"/>
                  </a:lnTo>
                  <a:lnTo>
                    <a:pt x="154629" y="53235"/>
                  </a:lnTo>
                  <a:lnTo>
                    <a:pt x="46407" y="1503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4" name="pg2043"/>
            <p:cNvSpPr/>
            <p:nvPr/>
          </p:nvSpPr>
          <p:spPr>
            <a:xfrm>
              <a:off x="6635599" y="5687241"/>
              <a:ext cx="153306" cy="151871"/>
            </a:xfrm>
            <a:custGeom>
              <a:avLst/>
              <a:pathLst>
                <a:path w="153306" h="151871">
                  <a:moveTo>
                    <a:pt x="0" y="102806"/>
                  </a:moveTo>
                  <a:lnTo>
                    <a:pt x="102806" y="0"/>
                  </a:lnTo>
                  <a:lnTo>
                    <a:pt x="153306" y="51886"/>
                  </a:lnTo>
                  <a:lnTo>
                    <a:pt x="47754" y="1518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5" name="pg2044"/>
            <p:cNvSpPr/>
            <p:nvPr/>
          </p:nvSpPr>
          <p:spPr>
            <a:xfrm>
              <a:off x="6586534" y="5636740"/>
              <a:ext cx="151871" cy="153306"/>
            </a:xfrm>
            <a:custGeom>
              <a:avLst/>
              <a:pathLst>
                <a:path w="151871" h="153306">
                  <a:moveTo>
                    <a:pt x="0" y="105552"/>
                  </a:moveTo>
                  <a:lnTo>
                    <a:pt x="99985" y="0"/>
                  </a:lnTo>
                  <a:lnTo>
                    <a:pt x="151871" y="50500"/>
                  </a:lnTo>
                  <a:lnTo>
                    <a:pt x="49065" y="1533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6" name="pg2045"/>
            <p:cNvSpPr/>
            <p:nvPr/>
          </p:nvSpPr>
          <p:spPr>
            <a:xfrm>
              <a:off x="6536194" y="5587664"/>
              <a:ext cx="150325" cy="154629"/>
            </a:xfrm>
            <a:custGeom>
              <a:avLst/>
              <a:pathLst>
                <a:path w="150325" h="154629">
                  <a:moveTo>
                    <a:pt x="0" y="108221"/>
                  </a:moveTo>
                  <a:lnTo>
                    <a:pt x="97090" y="0"/>
                  </a:lnTo>
                  <a:lnTo>
                    <a:pt x="150325" y="49076"/>
                  </a:lnTo>
                  <a:lnTo>
                    <a:pt x="50340" y="15462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7" name="pg2046"/>
            <p:cNvSpPr/>
            <p:nvPr/>
          </p:nvSpPr>
          <p:spPr>
            <a:xfrm>
              <a:off x="6484615" y="5540046"/>
              <a:ext cx="148668" cy="155838"/>
            </a:xfrm>
            <a:custGeom>
              <a:avLst/>
              <a:pathLst>
                <a:path w="148668" h="155838">
                  <a:moveTo>
                    <a:pt x="0" y="110811"/>
                  </a:moveTo>
                  <a:lnTo>
                    <a:pt x="94123" y="0"/>
                  </a:lnTo>
                  <a:lnTo>
                    <a:pt x="148668" y="47617"/>
                  </a:lnTo>
                  <a:lnTo>
                    <a:pt x="51578" y="1558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8" name="pg2047"/>
            <p:cNvSpPr/>
            <p:nvPr/>
          </p:nvSpPr>
          <p:spPr>
            <a:xfrm>
              <a:off x="6431836" y="5493924"/>
              <a:ext cx="146902" cy="156933"/>
            </a:xfrm>
            <a:custGeom>
              <a:avLst/>
              <a:pathLst>
                <a:path w="146902" h="156933">
                  <a:moveTo>
                    <a:pt x="0" y="113319"/>
                  </a:moveTo>
                  <a:lnTo>
                    <a:pt x="91088" y="0"/>
                  </a:lnTo>
                  <a:lnTo>
                    <a:pt x="146902" y="46122"/>
                  </a:lnTo>
                  <a:lnTo>
                    <a:pt x="52779" y="1569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9" name="pg2048"/>
            <p:cNvSpPr/>
            <p:nvPr/>
          </p:nvSpPr>
          <p:spPr>
            <a:xfrm>
              <a:off x="6377896" y="5449329"/>
              <a:ext cx="145029" cy="157913"/>
            </a:xfrm>
            <a:custGeom>
              <a:avLst/>
              <a:pathLst>
                <a:path w="145029" h="157913">
                  <a:moveTo>
                    <a:pt x="0" y="115744"/>
                  </a:moveTo>
                  <a:lnTo>
                    <a:pt x="87986" y="0"/>
                  </a:lnTo>
                  <a:lnTo>
                    <a:pt x="145029" y="44594"/>
                  </a:lnTo>
                  <a:lnTo>
                    <a:pt x="53940" y="1579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0" name="pg2049"/>
            <p:cNvSpPr/>
            <p:nvPr/>
          </p:nvSpPr>
          <p:spPr>
            <a:xfrm>
              <a:off x="6322833" y="5406296"/>
              <a:ext cx="143049" cy="158777"/>
            </a:xfrm>
            <a:custGeom>
              <a:avLst/>
              <a:pathLst>
                <a:path w="143049" h="158777">
                  <a:moveTo>
                    <a:pt x="0" y="118084"/>
                  </a:moveTo>
                  <a:lnTo>
                    <a:pt x="84820" y="0"/>
                  </a:lnTo>
                  <a:lnTo>
                    <a:pt x="143049" y="43033"/>
                  </a:lnTo>
                  <a:lnTo>
                    <a:pt x="55062" y="1587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1" name="pg2050"/>
            <p:cNvSpPr/>
            <p:nvPr/>
          </p:nvSpPr>
          <p:spPr>
            <a:xfrm>
              <a:off x="6266688" y="5364856"/>
              <a:ext cx="140964" cy="159525"/>
            </a:xfrm>
            <a:custGeom>
              <a:avLst/>
              <a:pathLst>
                <a:path w="140964" h="159525">
                  <a:moveTo>
                    <a:pt x="0" y="120338"/>
                  </a:moveTo>
                  <a:lnTo>
                    <a:pt x="81591" y="0"/>
                  </a:lnTo>
                  <a:lnTo>
                    <a:pt x="140964" y="41440"/>
                  </a:lnTo>
                  <a:lnTo>
                    <a:pt x="56144" y="1595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2" name="pg2051"/>
            <p:cNvSpPr/>
            <p:nvPr/>
          </p:nvSpPr>
          <p:spPr>
            <a:xfrm>
              <a:off x="6209503" y="5325038"/>
              <a:ext cx="138776" cy="160155"/>
            </a:xfrm>
            <a:custGeom>
              <a:avLst/>
              <a:pathLst>
                <a:path w="138776" h="160155">
                  <a:moveTo>
                    <a:pt x="0" y="122503"/>
                  </a:moveTo>
                  <a:lnTo>
                    <a:pt x="78302" y="0"/>
                  </a:lnTo>
                  <a:lnTo>
                    <a:pt x="138776" y="39817"/>
                  </a:lnTo>
                  <a:lnTo>
                    <a:pt x="57185" y="1601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3" name="pg2052"/>
            <p:cNvSpPr/>
            <p:nvPr/>
          </p:nvSpPr>
          <p:spPr>
            <a:xfrm>
              <a:off x="6151319" y="5286872"/>
              <a:ext cx="136486" cy="160668"/>
            </a:xfrm>
            <a:custGeom>
              <a:avLst/>
              <a:pathLst>
                <a:path w="136486" h="160668">
                  <a:moveTo>
                    <a:pt x="0" y="124578"/>
                  </a:moveTo>
                  <a:lnTo>
                    <a:pt x="74956" y="0"/>
                  </a:lnTo>
                  <a:lnTo>
                    <a:pt x="136486" y="38165"/>
                  </a:lnTo>
                  <a:lnTo>
                    <a:pt x="58183" y="1606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4" name="pg2053"/>
            <p:cNvSpPr/>
            <p:nvPr/>
          </p:nvSpPr>
          <p:spPr>
            <a:xfrm>
              <a:off x="6092179" y="5250387"/>
              <a:ext cx="134096" cy="161064"/>
            </a:xfrm>
            <a:custGeom>
              <a:avLst/>
              <a:pathLst>
                <a:path w="134096" h="161064">
                  <a:moveTo>
                    <a:pt x="0" y="126563"/>
                  </a:moveTo>
                  <a:lnTo>
                    <a:pt x="71555" y="0"/>
                  </a:lnTo>
                  <a:lnTo>
                    <a:pt x="134096" y="36485"/>
                  </a:lnTo>
                  <a:lnTo>
                    <a:pt x="59139" y="1610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5" name="pg2054"/>
            <p:cNvSpPr/>
            <p:nvPr/>
          </p:nvSpPr>
          <p:spPr>
            <a:xfrm>
              <a:off x="6032127" y="5215609"/>
              <a:ext cx="131608" cy="161341"/>
            </a:xfrm>
            <a:custGeom>
              <a:avLst/>
              <a:pathLst>
                <a:path w="131608" h="161341">
                  <a:moveTo>
                    <a:pt x="0" y="128454"/>
                  </a:moveTo>
                  <a:lnTo>
                    <a:pt x="68102" y="0"/>
                  </a:lnTo>
                  <a:lnTo>
                    <a:pt x="131608" y="34778"/>
                  </a:lnTo>
                  <a:lnTo>
                    <a:pt x="60052" y="1613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6" name="pg2055"/>
            <p:cNvSpPr/>
            <p:nvPr/>
          </p:nvSpPr>
          <p:spPr>
            <a:xfrm>
              <a:off x="5971206" y="5182563"/>
              <a:ext cx="129023" cy="161500"/>
            </a:xfrm>
            <a:custGeom>
              <a:avLst/>
              <a:pathLst>
                <a:path w="129023" h="161500">
                  <a:moveTo>
                    <a:pt x="0" y="130251"/>
                  </a:moveTo>
                  <a:lnTo>
                    <a:pt x="64598" y="0"/>
                  </a:lnTo>
                  <a:lnTo>
                    <a:pt x="129023" y="33045"/>
                  </a:lnTo>
                  <a:lnTo>
                    <a:pt x="60920" y="1615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7" name="pg2056"/>
            <p:cNvSpPr/>
            <p:nvPr/>
          </p:nvSpPr>
          <p:spPr>
            <a:xfrm>
              <a:off x="5909461" y="5151274"/>
              <a:ext cx="126343" cy="161540"/>
            </a:xfrm>
            <a:custGeom>
              <a:avLst/>
              <a:pathLst>
                <a:path w="126343" h="161540">
                  <a:moveTo>
                    <a:pt x="0" y="131952"/>
                  </a:moveTo>
                  <a:lnTo>
                    <a:pt x="61047" y="0"/>
                  </a:lnTo>
                  <a:lnTo>
                    <a:pt x="126343" y="31289"/>
                  </a:lnTo>
                  <a:lnTo>
                    <a:pt x="61744" y="161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8" name="pg2057"/>
            <p:cNvSpPr/>
            <p:nvPr/>
          </p:nvSpPr>
          <p:spPr>
            <a:xfrm>
              <a:off x="5846938" y="5121764"/>
              <a:ext cx="123571" cy="161462"/>
            </a:xfrm>
            <a:custGeom>
              <a:avLst/>
              <a:pathLst>
                <a:path w="123571" h="161462">
                  <a:moveTo>
                    <a:pt x="0" y="133557"/>
                  </a:moveTo>
                  <a:lnTo>
                    <a:pt x="57452" y="0"/>
                  </a:lnTo>
                  <a:lnTo>
                    <a:pt x="123571" y="29509"/>
                  </a:lnTo>
                  <a:lnTo>
                    <a:pt x="62523" y="161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9" name="pg2058"/>
            <p:cNvSpPr/>
            <p:nvPr/>
          </p:nvSpPr>
          <p:spPr>
            <a:xfrm>
              <a:off x="5783682" y="5094056"/>
              <a:ext cx="120708" cy="161265"/>
            </a:xfrm>
            <a:custGeom>
              <a:avLst/>
              <a:pathLst>
                <a:path w="120708" h="161265">
                  <a:moveTo>
                    <a:pt x="0" y="135064"/>
                  </a:moveTo>
                  <a:lnTo>
                    <a:pt x="53814" y="0"/>
                  </a:lnTo>
                  <a:lnTo>
                    <a:pt x="120708" y="27708"/>
                  </a:lnTo>
                  <a:lnTo>
                    <a:pt x="63256" y="1612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0" name="pg2059"/>
            <p:cNvSpPr/>
            <p:nvPr/>
          </p:nvSpPr>
          <p:spPr>
            <a:xfrm>
              <a:off x="5719740" y="5068169"/>
              <a:ext cx="117756" cy="160951"/>
            </a:xfrm>
            <a:custGeom>
              <a:avLst/>
              <a:pathLst>
                <a:path w="117756" h="160951">
                  <a:moveTo>
                    <a:pt x="0" y="136472"/>
                  </a:moveTo>
                  <a:lnTo>
                    <a:pt x="50137" y="0"/>
                  </a:lnTo>
                  <a:lnTo>
                    <a:pt x="117756" y="25886"/>
                  </a:lnTo>
                  <a:lnTo>
                    <a:pt x="63942" y="1609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1" name="pg2060"/>
            <p:cNvSpPr/>
            <p:nvPr/>
          </p:nvSpPr>
          <p:spPr>
            <a:xfrm>
              <a:off x="5655158" y="5044123"/>
              <a:ext cx="114719" cy="160518"/>
            </a:xfrm>
            <a:custGeom>
              <a:avLst/>
              <a:pathLst>
                <a:path w="114719" h="160518">
                  <a:moveTo>
                    <a:pt x="0" y="137779"/>
                  </a:moveTo>
                  <a:lnTo>
                    <a:pt x="46423" y="0"/>
                  </a:lnTo>
                  <a:lnTo>
                    <a:pt x="114719" y="24046"/>
                  </a:lnTo>
                  <a:lnTo>
                    <a:pt x="64581" y="1605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2" name="pg2061"/>
            <p:cNvSpPr/>
            <p:nvPr/>
          </p:nvSpPr>
          <p:spPr>
            <a:xfrm>
              <a:off x="5589984" y="5021935"/>
              <a:ext cx="111597" cy="159967"/>
            </a:xfrm>
            <a:custGeom>
              <a:avLst/>
              <a:pathLst>
                <a:path w="111597" h="159967">
                  <a:moveTo>
                    <a:pt x="0" y="138986"/>
                  </a:moveTo>
                  <a:lnTo>
                    <a:pt x="42675" y="0"/>
                  </a:lnTo>
                  <a:lnTo>
                    <a:pt x="111597" y="22187"/>
                  </a:lnTo>
                  <a:lnTo>
                    <a:pt x="65173" y="1599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3" name="pg2062"/>
            <p:cNvSpPr/>
            <p:nvPr/>
          </p:nvSpPr>
          <p:spPr>
            <a:xfrm>
              <a:off x="5524266" y="5001622"/>
              <a:ext cx="108393" cy="159299"/>
            </a:xfrm>
            <a:custGeom>
              <a:avLst/>
              <a:pathLst>
                <a:path w="108393" h="159299">
                  <a:moveTo>
                    <a:pt x="0" y="140091"/>
                  </a:moveTo>
                  <a:lnTo>
                    <a:pt x="38896" y="0"/>
                  </a:lnTo>
                  <a:lnTo>
                    <a:pt x="108393" y="20313"/>
                  </a:lnTo>
                  <a:lnTo>
                    <a:pt x="65718" y="15929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4" name="pg2063"/>
            <p:cNvSpPr/>
            <p:nvPr/>
          </p:nvSpPr>
          <p:spPr>
            <a:xfrm>
              <a:off x="5458052" y="4983198"/>
              <a:ext cx="105110" cy="158515"/>
            </a:xfrm>
            <a:custGeom>
              <a:avLst/>
              <a:pathLst>
                <a:path w="105110" h="158515">
                  <a:moveTo>
                    <a:pt x="0" y="141092"/>
                  </a:moveTo>
                  <a:lnTo>
                    <a:pt x="35088" y="0"/>
                  </a:lnTo>
                  <a:lnTo>
                    <a:pt x="105110" y="18423"/>
                  </a:lnTo>
                  <a:lnTo>
                    <a:pt x="66214" y="1585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5" name="pg2064"/>
            <p:cNvSpPr/>
            <p:nvPr/>
          </p:nvSpPr>
          <p:spPr>
            <a:xfrm>
              <a:off x="5391390" y="4966676"/>
              <a:ext cx="101749" cy="157614"/>
            </a:xfrm>
            <a:custGeom>
              <a:avLst/>
              <a:pathLst>
                <a:path w="101749" h="157614">
                  <a:moveTo>
                    <a:pt x="0" y="141991"/>
                  </a:moveTo>
                  <a:lnTo>
                    <a:pt x="31254" y="0"/>
                  </a:lnTo>
                  <a:lnTo>
                    <a:pt x="101749" y="16521"/>
                  </a:lnTo>
                  <a:lnTo>
                    <a:pt x="66661" y="1576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6" name="pg2065"/>
            <p:cNvSpPr/>
            <p:nvPr/>
          </p:nvSpPr>
          <p:spPr>
            <a:xfrm>
              <a:off x="5324330" y="4952070"/>
              <a:ext cx="98314" cy="156597"/>
            </a:xfrm>
            <a:custGeom>
              <a:avLst/>
              <a:pathLst>
                <a:path w="98314" h="156597">
                  <a:moveTo>
                    <a:pt x="0" y="142785"/>
                  </a:moveTo>
                  <a:lnTo>
                    <a:pt x="27398" y="0"/>
                  </a:lnTo>
                  <a:lnTo>
                    <a:pt x="98314" y="14606"/>
                  </a:lnTo>
                  <a:lnTo>
                    <a:pt x="67060" y="1565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7" name="pg2066"/>
            <p:cNvSpPr/>
            <p:nvPr/>
          </p:nvSpPr>
          <p:spPr>
            <a:xfrm>
              <a:off x="5256920" y="4939390"/>
              <a:ext cx="94807" cy="155466"/>
            </a:xfrm>
            <a:custGeom>
              <a:avLst/>
              <a:pathLst>
                <a:path w="94807" h="155466">
                  <a:moveTo>
                    <a:pt x="0" y="143475"/>
                  </a:moveTo>
                  <a:lnTo>
                    <a:pt x="23521" y="0"/>
                  </a:lnTo>
                  <a:lnTo>
                    <a:pt x="94807" y="12680"/>
                  </a:lnTo>
                  <a:lnTo>
                    <a:pt x="67409" y="1554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8" name="pg2067"/>
            <p:cNvSpPr/>
            <p:nvPr/>
          </p:nvSpPr>
          <p:spPr>
            <a:xfrm>
              <a:off x="5189210" y="4928645"/>
              <a:ext cx="91231" cy="154220"/>
            </a:xfrm>
            <a:custGeom>
              <a:avLst/>
              <a:pathLst>
                <a:path w="91231" h="154220">
                  <a:moveTo>
                    <a:pt x="0" y="144059"/>
                  </a:moveTo>
                  <a:lnTo>
                    <a:pt x="19627" y="0"/>
                  </a:lnTo>
                  <a:lnTo>
                    <a:pt x="91231" y="10745"/>
                  </a:lnTo>
                  <a:lnTo>
                    <a:pt x="67709" y="1542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9" name="pg2068"/>
            <p:cNvSpPr/>
            <p:nvPr/>
          </p:nvSpPr>
          <p:spPr>
            <a:xfrm>
              <a:off x="5121250" y="4919842"/>
              <a:ext cx="87587" cy="152861"/>
            </a:xfrm>
            <a:custGeom>
              <a:avLst/>
              <a:pathLst>
                <a:path w="87587" h="152861">
                  <a:moveTo>
                    <a:pt x="0" y="144538"/>
                  </a:moveTo>
                  <a:lnTo>
                    <a:pt x="15719" y="0"/>
                  </a:lnTo>
                  <a:lnTo>
                    <a:pt x="87587" y="8802"/>
                  </a:lnTo>
                  <a:lnTo>
                    <a:pt x="67960" y="1528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0" name="pg2069"/>
            <p:cNvSpPr/>
            <p:nvPr/>
          </p:nvSpPr>
          <p:spPr>
            <a:xfrm>
              <a:off x="5053090" y="4912989"/>
              <a:ext cx="83879" cy="151391"/>
            </a:xfrm>
            <a:custGeom>
              <a:avLst/>
              <a:pathLst>
                <a:path w="83879" h="151391">
                  <a:moveTo>
                    <a:pt x="0" y="144910"/>
                  </a:moveTo>
                  <a:lnTo>
                    <a:pt x="11799" y="0"/>
                  </a:lnTo>
                  <a:lnTo>
                    <a:pt x="83879" y="6852"/>
                  </a:lnTo>
                  <a:lnTo>
                    <a:pt x="68160" y="1513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1" name="pg2070"/>
            <p:cNvSpPr/>
            <p:nvPr/>
          </p:nvSpPr>
          <p:spPr>
            <a:xfrm>
              <a:off x="4984779" y="4908091"/>
              <a:ext cx="80110" cy="149809"/>
            </a:xfrm>
            <a:custGeom>
              <a:avLst/>
              <a:pathLst>
                <a:path w="80110" h="149809">
                  <a:moveTo>
                    <a:pt x="0" y="145177"/>
                  </a:moveTo>
                  <a:lnTo>
                    <a:pt x="7871" y="0"/>
                  </a:lnTo>
                  <a:lnTo>
                    <a:pt x="80110" y="4898"/>
                  </a:lnTo>
                  <a:lnTo>
                    <a:pt x="68310" y="1498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2" name="pg2071"/>
            <p:cNvSpPr/>
            <p:nvPr/>
          </p:nvSpPr>
          <p:spPr>
            <a:xfrm>
              <a:off x="4916368" y="4905150"/>
              <a:ext cx="76282" cy="148117"/>
            </a:xfrm>
            <a:custGeom>
              <a:avLst/>
              <a:pathLst>
                <a:path w="76282" h="148117">
                  <a:moveTo>
                    <a:pt x="0" y="145337"/>
                  </a:moveTo>
                  <a:lnTo>
                    <a:pt x="3937" y="0"/>
                  </a:lnTo>
                  <a:lnTo>
                    <a:pt x="76282" y="2940"/>
                  </a:lnTo>
                  <a:lnTo>
                    <a:pt x="68411" y="1481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3" name="pg2072"/>
            <p:cNvSpPr/>
            <p:nvPr/>
          </p:nvSpPr>
          <p:spPr>
            <a:xfrm>
              <a:off x="4847906" y="4904170"/>
              <a:ext cx="72398" cy="146317"/>
            </a:xfrm>
            <a:custGeom>
              <a:avLst/>
              <a:pathLst>
                <a:path w="72398" h="146317">
                  <a:moveTo>
                    <a:pt x="0" y="145390"/>
                  </a:moveTo>
                  <a:lnTo>
                    <a:pt x="0" y="0"/>
                  </a:lnTo>
                  <a:lnTo>
                    <a:pt x="72398" y="980"/>
                  </a:lnTo>
                  <a:lnTo>
                    <a:pt x="68461" y="1463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4" name="pg2073"/>
            <p:cNvSpPr/>
            <p:nvPr/>
          </p:nvSpPr>
          <p:spPr>
            <a:xfrm>
              <a:off x="4775507" y="4904170"/>
              <a:ext cx="72398" cy="146317"/>
            </a:xfrm>
            <a:custGeom>
              <a:avLst/>
              <a:pathLst>
                <a:path w="72398" h="146317">
                  <a:moveTo>
                    <a:pt x="3937" y="146317"/>
                  </a:moveTo>
                  <a:lnTo>
                    <a:pt x="0" y="980"/>
                  </a:lnTo>
                  <a:lnTo>
                    <a:pt x="72398" y="0"/>
                  </a:lnTo>
                  <a:lnTo>
                    <a:pt x="72398" y="1453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5" name="pg2074"/>
            <p:cNvSpPr/>
            <p:nvPr/>
          </p:nvSpPr>
          <p:spPr>
            <a:xfrm>
              <a:off x="4703162" y="4905150"/>
              <a:ext cx="76282" cy="148117"/>
            </a:xfrm>
            <a:custGeom>
              <a:avLst/>
              <a:pathLst>
                <a:path w="76282" h="148117">
                  <a:moveTo>
                    <a:pt x="7871" y="148117"/>
                  </a:moveTo>
                  <a:lnTo>
                    <a:pt x="0" y="2940"/>
                  </a:lnTo>
                  <a:lnTo>
                    <a:pt x="72345" y="0"/>
                  </a:lnTo>
                  <a:lnTo>
                    <a:pt x="76282" y="1453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6" name="pg2075"/>
            <p:cNvSpPr/>
            <p:nvPr/>
          </p:nvSpPr>
          <p:spPr>
            <a:xfrm>
              <a:off x="4630922" y="4908091"/>
              <a:ext cx="80110" cy="149809"/>
            </a:xfrm>
            <a:custGeom>
              <a:avLst/>
              <a:pathLst>
                <a:path w="80110" h="149809">
                  <a:moveTo>
                    <a:pt x="11799" y="149809"/>
                  </a:moveTo>
                  <a:lnTo>
                    <a:pt x="0" y="4898"/>
                  </a:lnTo>
                  <a:lnTo>
                    <a:pt x="72239" y="0"/>
                  </a:lnTo>
                  <a:lnTo>
                    <a:pt x="80110" y="1451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7" name="pg2076"/>
            <p:cNvSpPr/>
            <p:nvPr/>
          </p:nvSpPr>
          <p:spPr>
            <a:xfrm>
              <a:off x="4558842" y="4912989"/>
              <a:ext cx="83879" cy="151391"/>
            </a:xfrm>
            <a:custGeom>
              <a:avLst/>
              <a:pathLst>
                <a:path w="83879" h="151391">
                  <a:moveTo>
                    <a:pt x="15719" y="151391"/>
                  </a:moveTo>
                  <a:lnTo>
                    <a:pt x="0" y="6852"/>
                  </a:lnTo>
                  <a:lnTo>
                    <a:pt x="72080" y="0"/>
                  </a:lnTo>
                  <a:lnTo>
                    <a:pt x="83879" y="1449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8" name="pg2077"/>
            <p:cNvSpPr/>
            <p:nvPr/>
          </p:nvSpPr>
          <p:spPr>
            <a:xfrm>
              <a:off x="4486974" y="4919842"/>
              <a:ext cx="87587" cy="152861"/>
            </a:xfrm>
            <a:custGeom>
              <a:avLst/>
              <a:pathLst>
                <a:path w="87587" h="152861">
                  <a:moveTo>
                    <a:pt x="19627" y="152861"/>
                  </a:moveTo>
                  <a:lnTo>
                    <a:pt x="0" y="8802"/>
                  </a:lnTo>
                  <a:lnTo>
                    <a:pt x="71868" y="0"/>
                  </a:lnTo>
                  <a:lnTo>
                    <a:pt x="87587" y="1445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9" name="pg2078"/>
            <p:cNvSpPr/>
            <p:nvPr/>
          </p:nvSpPr>
          <p:spPr>
            <a:xfrm>
              <a:off x="4415370" y="4928645"/>
              <a:ext cx="91231" cy="154220"/>
            </a:xfrm>
            <a:custGeom>
              <a:avLst/>
              <a:pathLst>
                <a:path w="91231" h="154220">
                  <a:moveTo>
                    <a:pt x="23521" y="154220"/>
                  </a:moveTo>
                  <a:lnTo>
                    <a:pt x="0" y="10745"/>
                  </a:lnTo>
                  <a:lnTo>
                    <a:pt x="71603" y="0"/>
                  </a:lnTo>
                  <a:lnTo>
                    <a:pt x="91231" y="1440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0" name="pg2079"/>
            <p:cNvSpPr/>
            <p:nvPr/>
          </p:nvSpPr>
          <p:spPr>
            <a:xfrm>
              <a:off x="4344084" y="4939390"/>
              <a:ext cx="94807" cy="155466"/>
            </a:xfrm>
            <a:custGeom>
              <a:avLst/>
              <a:pathLst>
                <a:path w="94807" h="155466">
                  <a:moveTo>
                    <a:pt x="27398" y="155466"/>
                  </a:moveTo>
                  <a:lnTo>
                    <a:pt x="0" y="12680"/>
                  </a:lnTo>
                  <a:lnTo>
                    <a:pt x="71286" y="0"/>
                  </a:lnTo>
                  <a:lnTo>
                    <a:pt x="94807" y="1434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1" name="pg2080"/>
            <p:cNvSpPr/>
            <p:nvPr/>
          </p:nvSpPr>
          <p:spPr>
            <a:xfrm>
              <a:off x="4273167" y="4952070"/>
              <a:ext cx="98314" cy="156597"/>
            </a:xfrm>
            <a:custGeom>
              <a:avLst/>
              <a:pathLst>
                <a:path w="98314" h="156597">
                  <a:moveTo>
                    <a:pt x="31254" y="156597"/>
                  </a:moveTo>
                  <a:lnTo>
                    <a:pt x="0" y="14606"/>
                  </a:lnTo>
                  <a:lnTo>
                    <a:pt x="70916" y="0"/>
                  </a:lnTo>
                  <a:lnTo>
                    <a:pt x="98314" y="1427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2" name="pg2081"/>
            <p:cNvSpPr/>
            <p:nvPr/>
          </p:nvSpPr>
          <p:spPr>
            <a:xfrm>
              <a:off x="4202672" y="4966676"/>
              <a:ext cx="101749" cy="157614"/>
            </a:xfrm>
            <a:custGeom>
              <a:avLst/>
              <a:pathLst>
                <a:path w="101749" h="157614">
                  <a:moveTo>
                    <a:pt x="35088" y="157614"/>
                  </a:moveTo>
                  <a:lnTo>
                    <a:pt x="0" y="16521"/>
                  </a:lnTo>
                  <a:lnTo>
                    <a:pt x="70495" y="0"/>
                  </a:lnTo>
                  <a:lnTo>
                    <a:pt x="101749" y="1419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3" name="pg2082"/>
            <p:cNvSpPr/>
            <p:nvPr/>
          </p:nvSpPr>
          <p:spPr>
            <a:xfrm>
              <a:off x="4132650" y="4983198"/>
              <a:ext cx="105110" cy="158515"/>
            </a:xfrm>
            <a:custGeom>
              <a:avLst/>
              <a:pathLst>
                <a:path w="105110" h="158515">
                  <a:moveTo>
                    <a:pt x="38896" y="158515"/>
                  </a:moveTo>
                  <a:lnTo>
                    <a:pt x="0" y="18423"/>
                  </a:lnTo>
                  <a:lnTo>
                    <a:pt x="70022" y="0"/>
                  </a:lnTo>
                  <a:lnTo>
                    <a:pt x="105110" y="1410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4" name="pg2083"/>
            <p:cNvSpPr/>
            <p:nvPr/>
          </p:nvSpPr>
          <p:spPr>
            <a:xfrm>
              <a:off x="4063153" y="5001622"/>
              <a:ext cx="108393" cy="159299"/>
            </a:xfrm>
            <a:custGeom>
              <a:avLst/>
              <a:pathLst>
                <a:path w="108393" h="159299">
                  <a:moveTo>
                    <a:pt x="42675" y="159299"/>
                  </a:moveTo>
                  <a:lnTo>
                    <a:pt x="0" y="20313"/>
                  </a:lnTo>
                  <a:lnTo>
                    <a:pt x="69497" y="0"/>
                  </a:lnTo>
                  <a:lnTo>
                    <a:pt x="108393" y="1400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5" name="pg2084"/>
            <p:cNvSpPr/>
            <p:nvPr/>
          </p:nvSpPr>
          <p:spPr>
            <a:xfrm>
              <a:off x="3994231" y="5021935"/>
              <a:ext cx="111597" cy="159967"/>
            </a:xfrm>
            <a:custGeom>
              <a:avLst/>
              <a:pathLst>
                <a:path w="111597" h="159967">
                  <a:moveTo>
                    <a:pt x="46423" y="159967"/>
                  </a:moveTo>
                  <a:lnTo>
                    <a:pt x="0" y="22187"/>
                  </a:lnTo>
                  <a:lnTo>
                    <a:pt x="68921" y="0"/>
                  </a:lnTo>
                  <a:lnTo>
                    <a:pt x="111597" y="1389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6" name="pg2085"/>
            <p:cNvSpPr/>
            <p:nvPr/>
          </p:nvSpPr>
          <p:spPr>
            <a:xfrm>
              <a:off x="3925935" y="5044123"/>
              <a:ext cx="114719" cy="160518"/>
            </a:xfrm>
            <a:custGeom>
              <a:avLst/>
              <a:pathLst>
                <a:path w="114719" h="160518">
                  <a:moveTo>
                    <a:pt x="50137" y="160518"/>
                  </a:moveTo>
                  <a:lnTo>
                    <a:pt x="0" y="24046"/>
                  </a:lnTo>
                  <a:lnTo>
                    <a:pt x="68295" y="0"/>
                  </a:lnTo>
                  <a:lnTo>
                    <a:pt x="114719" y="1377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7" name="pg2086"/>
            <p:cNvSpPr/>
            <p:nvPr/>
          </p:nvSpPr>
          <p:spPr>
            <a:xfrm>
              <a:off x="3858315" y="5068169"/>
              <a:ext cx="117756" cy="160951"/>
            </a:xfrm>
            <a:custGeom>
              <a:avLst/>
              <a:pathLst>
                <a:path w="117756" h="160951">
                  <a:moveTo>
                    <a:pt x="53814" y="160951"/>
                  </a:moveTo>
                  <a:lnTo>
                    <a:pt x="0" y="25886"/>
                  </a:lnTo>
                  <a:lnTo>
                    <a:pt x="67619" y="0"/>
                  </a:lnTo>
                  <a:lnTo>
                    <a:pt x="117756" y="13647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8" name="pg2087"/>
            <p:cNvSpPr/>
            <p:nvPr/>
          </p:nvSpPr>
          <p:spPr>
            <a:xfrm>
              <a:off x="3791422" y="5094056"/>
              <a:ext cx="120708" cy="161265"/>
            </a:xfrm>
            <a:custGeom>
              <a:avLst/>
              <a:pathLst>
                <a:path w="120708" h="161265">
                  <a:moveTo>
                    <a:pt x="57452" y="161265"/>
                  </a:moveTo>
                  <a:lnTo>
                    <a:pt x="0" y="27708"/>
                  </a:lnTo>
                  <a:lnTo>
                    <a:pt x="66893" y="0"/>
                  </a:lnTo>
                  <a:lnTo>
                    <a:pt x="120708" y="1350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9" name="pg2088"/>
            <p:cNvSpPr/>
            <p:nvPr/>
          </p:nvSpPr>
          <p:spPr>
            <a:xfrm>
              <a:off x="3725303" y="5121764"/>
              <a:ext cx="123571" cy="161462"/>
            </a:xfrm>
            <a:custGeom>
              <a:avLst/>
              <a:pathLst>
                <a:path w="123571" h="161462">
                  <a:moveTo>
                    <a:pt x="61047" y="161462"/>
                  </a:moveTo>
                  <a:lnTo>
                    <a:pt x="0" y="29509"/>
                  </a:lnTo>
                  <a:lnTo>
                    <a:pt x="66118" y="0"/>
                  </a:lnTo>
                  <a:lnTo>
                    <a:pt x="123571" y="1335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0" name="pg2089"/>
            <p:cNvSpPr/>
            <p:nvPr/>
          </p:nvSpPr>
          <p:spPr>
            <a:xfrm>
              <a:off x="3660007" y="5151274"/>
              <a:ext cx="126343" cy="161540"/>
            </a:xfrm>
            <a:custGeom>
              <a:avLst/>
              <a:pathLst>
                <a:path w="126343" h="161540">
                  <a:moveTo>
                    <a:pt x="64598" y="161540"/>
                  </a:moveTo>
                  <a:lnTo>
                    <a:pt x="0" y="31289"/>
                  </a:lnTo>
                  <a:lnTo>
                    <a:pt x="65295" y="0"/>
                  </a:lnTo>
                  <a:lnTo>
                    <a:pt x="126343" y="1319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1" name="pg2090"/>
            <p:cNvSpPr/>
            <p:nvPr/>
          </p:nvSpPr>
          <p:spPr>
            <a:xfrm>
              <a:off x="3595583" y="5182563"/>
              <a:ext cx="129023" cy="161500"/>
            </a:xfrm>
            <a:custGeom>
              <a:avLst/>
              <a:pathLst>
                <a:path w="129023" h="161500">
                  <a:moveTo>
                    <a:pt x="68102" y="161500"/>
                  </a:moveTo>
                  <a:lnTo>
                    <a:pt x="0" y="33045"/>
                  </a:lnTo>
                  <a:lnTo>
                    <a:pt x="64424" y="0"/>
                  </a:lnTo>
                  <a:lnTo>
                    <a:pt x="129023" y="1302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2" name="pg2091"/>
            <p:cNvSpPr/>
            <p:nvPr/>
          </p:nvSpPr>
          <p:spPr>
            <a:xfrm>
              <a:off x="3532077" y="5215609"/>
              <a:ext cx="131608" cy="161341"/>
            </a:xfrm>
            <a:custGeom>
              <a:avLst/>
              <a:pathLst>
                <a:path w="131608" h="161341">
                  <a:moveTo>
                    <a:pt x="71555" y="161341"/>
                  </a:moveTo>
                  <a:lnTo>
                    <a:pt x="0" y="34778"/>
                  </a:lnTo>
                  <a:lnTo>
                    <a:pt x="63505" y="0"/>
                  </a:lnTo>
                  <a:lnTo>
                    <a:pt x="131608" y="1284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3" name="pg2092"/>
            <p:cNvSpPr/>
            <p:nvPr/>
          </p:nvSpPr>
          <p:spPr>
            <a:xfrm>
              <a:off x="3469536" y="5250387"/>
              <a:ext cx="134096" cy="161064"/>
            </a:xfrm>
            <a:custGeom>
              <a:avLst/>
              <a:pathLst>
                <a:path w="134096" h="161064">
                  <a:moveTo>
                    <a:pt x="74956" y="161064"/>
                  </a:moveTo>
                  <a:lnTo>
                    <a:pt x="0" y="36485"/>
                  </a:lnTo>
                  <a:lnTo>
                    <a:pt x="62540" y="0"/>
                  </a:lnTo>
                  <a:lnTo>
                    <a:pt x="134096" y="1265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4" name="pg2093"/>
            <p:cNvSpPr/>
            <p:nvPr/>
          </p:nvSpPr>
          <p:spPr>
            <a:xfrm>
              <a:off x="3408006" y="5286872"/>
              <a:ext cx="136486" cy="160668"/>
            </a:xfrm>
            <a:custGeom>
              <a:avLst/>
              <a:pathLst>
                <a:path w="136486" h="160668">
                  <a:moveTo>
                    <a:pt x="78302" y="160668"/>
                  </a:moveTo>
                  <a:lnTo>
                    <a:pt x="0" y="38165"/>
                  </a:lnTo>
                  <a:lnTo>
                    <a:pt x="61529" y="0"/>
                  </a:lnTo>
                  <a:lnTo>
                    <a:pt x="136486" y="1245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5" name="pg2094"/>
            <p:cNvSpPr/>
            <p:nvPr/>
          </p:nvSpPr>
          <p:spPr>
            <a:xfrm>
              <a:off x="3347533" y="5325038"/>
              <a:ext cx="138776" cy="160155"/>
            </a:xfrm>
            <a:custGeom>
              <a:avLst/>
              <a:pathLst>
                <a:path w="138776" h="160155">
                  <a:moveTo>
                    <a:pt x="81591" y="160155"/>
                  </a:moveTo>
                  <a:lnTo>
                    <a:pt x="0" y="39817"/>
                  </a:lnTo>
                  <a:lnTo>
                    <a:pt x="60473" y="0"/>
                  </a:lnTo>
                  <a:lnTo>
                    <a:pt x="138776" y="12250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6" name="pg2095"/>
            <p:cNvSpPr/>
            <p:nvPr/>
          </p:nvSpPr>
          <p:spPr>
            <a:xfrm>
              <a:off x="3288159" y="5364856"/>
              <a:ext cx="140964" cy="159525"/>
            </a:xfrm>
            <a:custGeom>
              <a:avLst/>
              <a:pathLst>
                <a:path w="140964" h="159525">
                  <a:moveTo>
                    <a:pt x="84820" y="159525"/>
                  </a:moveTo>
                  <a:lnTo>
                    <a:pt x="0" y="41440"/>
                  </a:lnTo>
                  <a:lnTo>
                    <a:pt x="59373" y="0"/>
                  </a:lnTo>
                  <a:lnTo>
                    <a:pt x="140964" y="12033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7" name="pg2096"/>
            <p:cNvSpPr/>
            <p:nvPr/>
          </p:nvSpPr>
          <p:spPr>
            <a:xfrm>
              <a:off x="3229930" y="5406296"/>
              <a:ext cx="143049" cy="158777"/>
            </a:xfrm>
            <a:custGeom>
              <a:avLst/>
              <a:pathLst>
                <a:path w="143049" h="158777">
                  <a:moveTo>
                    <a:pt x="87986" y="158777"/>
                  </a:moveTo>
                  <a:lnTo>
                    <a:pt x="0" y="43033"/>
                  </a:lnTo>
                  <a:lnTo>
                    <a:pt x="58229" y="0"/>
                  </a:lnTo>
                  <a:lnTo>
                    <a:pt x="143049" y="11808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8" name="pg2097"/>
            <p:cNvSpPr/>
            <p:nvPr/>
          </p:nvSpPr>
          <p:spPr>
            <a:xfrm>
              <a:off x="3172887" y="5449329"/>
              <a:ext cx="145029" cy="157913"/>
            </a:xfrm>
            <a:custGeom>
              <a:avLst/>
              <a:pathLst>
                <a:path w="145029" h="157913">
                  <a:moveTo>
                    <a:pt x="91088" y="157913"/>
                  </a:moveTo>
                  <a:lnTo>
                    <a:pt x="0" y="44594"/>
                  </a:lnTo>
                  <a:lnTo>
                    <a:pt x="57042" y="0"/>
                  </a:lnTo>
                  <a:lnTo>
                    <a:pt x="145029" y="11574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9" name="pg2098"/>
            <p:cNvSpPr/>
            <p:nvPr/>
          </p:nvSpPr>
          <p:spPr>
            <a:xfrm>
              <a:off x="3117073" y="5493924"/>
              <a:ext cx="146902" cy="156933"/>
            </a:xfrm>
            <a:custGeom>
              <a:avLst/>
              <a:pathLst>
                <a:path w="146902" h="156933">
                  <a:moveTo>
                    <a:pt x="94123" y="156933"/>
                  </a:moveTo>
                  <a:lnTo>
                    <a:pt x="0" y="46122"/>
                  </a:lnTo>
                  <a:lnTo>
                    <a:pt x="55814" y="0"/>
                  </a:lnTo>
                  <a:lnTo>
                    <a:pt x="146902" y="11331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0" name="pg2099"/>
            <p:cNvSpPr/>
            <p:nvPr/>
          </p:nvSpPr>
          <p:spPr>
            <a:xfrm>
              <a:off x="3062528" y="5540046"/>
              <a:ext cx="148668" cy="155838"/>
            </a:xfrm>
            <a:custGeom>
              <a:avLst/>
              <a:pathLst>
                <a:path w="148668" h="155838">
                  <a:moveTo>
                    <a:pt x="97090" y="155838"/>
                  </a:moveTo>
                  <a:lnTo>
                    <a:pt x="0" y="47617"/>
                  </a:lnTo>
                  <a:lnTo>
                    <a:pt x="54544" y="0"/>
                  </a:lnTo>
                  <a:lnTo>
                    <a:pt x="148668" y="11081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1" name="pg2100"/>
            <p:cNvSpPr/>
            <p:nvPr/>
          </p:nvSpPr>
          <p:spPr>
            <a:xfrm>
              <a:off x="3009293" y="5587664"/>
              <a:ext cx="150325" cy="154629"/>
            </a:xfrm>
            <a:custGeom>
              <a:avLst/>
              <a:pathLst>
                <a:path w="150325" h="154629">
                  <a:moveTo>
                    <a:pt x="99985" y="154629"/>
                  </a:moveTo>
                  <a:lnTo>
                    <a:pt x="0" y="49076"/>
                  </a:lnTo>
                  <a:lnTo>
                    <a:pt x="53235" y="0"/>
                  </a:lnTo>
                  <a:lnTo>
                    <a:pt x="150325" y="10822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2" name="pg2101"/>
            <p:cNvSpPr/>
            <p:nvPr/>
          </p:nvSpPr>
          <p:spPr>
            <a:xfrm>
              <a:off x="2957406" y="5636740"/>
              <a:ext cx="151871" cy="153306"/>
            </a:xfrm>
            <a:custGeom>
              <a:avLst/>
              <a:pathLst>
                <a:path w="151871" h="153306">
                  <a:moveTo>
                    <a:pt x="102806" y="153306"/>
                  </a:moveTo>
                  <a:lnTo>
                    <a:pt x="0" y="50500"/>
                  </a:lnTo>
                  <a:lnTo>
                    <a:pt x="51886" y="0"/>
                  </a:lnTo>
                  <a:lnTo>
                    <a:pt x="151871" y="10555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3" name="pg2102"/>
            <p:cNvSpPr/>
            <p:nvPr/>
          </p:nvSpPr>
          <p:spPr>
            <a:xfrm>
              <a:off x="2906906" y="5687241"/>
              <a:ext cx="153306" cy="151871"/>
            </a:xfrm>
            <a:custGeom>
              <a:avLst/>
              <a:pathLst>
                <a:path w="153306" h="151871">
                  <a:moveTo>
                    <a:pt x="105552" y="151871"/>
                  </a:moveTo>
                  <a:lnTo>
                    <a:pt x="0" y="51886"/>
                  </a:lnTo>
                  <a:lnTo>
                    <a:pt x="50500" y="0"/>
                  </a:lnTo>
                  <a:lnTo>
                    <a:pt x="153306" y="10280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4" name="pg2103"/>
            <p:cNvSpPr/>
            <p:nvPr/>
          </p:nvSpPr>
          <p:spPr>
            <a:xfrm>
              <a:off x="2857829" y="5739127"/>
              <a:ext cx="154629" cy="150325"/>
            </a:xfrm>
            <a:custGeom>
              <a:avLst/>
              <a:pathLst>
                <a:path w="154629" h="150325">
                  <a:moveTo>
                    <a:pt x="108221" y="150325"/>
                  </a:moveTo>
                  <a:lnTo>
                    <a:pt x="0" y="53235"/>
                  </a:lnTo>
                  <a:lnTo>
                    <a:pt x="49076" y="0"/>
                  </a:lnTo>
                  <a:lnTo>
                    <a:pt x="154629" y="9998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5" name="pg2104"/>
            <p:cNvSpPr/>
            <p:nvPr/>
          </p:nvSpPr>
          <p:spPr>
            <a:xfrm>
              <a:off x="2810212" y="5792363"/>
              <a:ext cx="155838" cy="148668"/>
            </a:xfrm>
            <a:custGeom>
              <a:avLst/>
              <a:pathLst>
                <a:path w="155838" h="148668">
                  <a:moveTo>
                    <a:pt x="110811" y="148668"/>
                  </a:moveTo>
                  <a:lnTo>
                    <a:pt x="0" y="54544"/>
                  </a:lnTo>
                  <a:lnTo>
                    <a:pt x="47617" y="0"/>
                  </a:lnTo>
                  <a:lnTo>
                    <a:pt x="155838" y="9709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6" name="pg2105"/>
            <p:cNvSpPr/>
            <p:nvPr/>
          </p:nvSpPr>
          <p:spPr>
            <a:xfrm>
              <a:off x="2764089" y="5846908"/>
              <a:ext cx="156933" cy="146902"/>
            </a:xfrm>
            <a:custGeom>
              <a:avLst/>
              <a:pathLst>
                <a:path w="156933" h="146902">
                  <a:moveTo>
                    <a:pt x="113319" y="146902"/>
                  </a:moveTo>
                  <a:lnTo>
                    <a:pt x="0" y="55814"/>
                  </a:lnTo>
                  <a:lnTo>
                    <a:pt x="46122" y="0"/>
                  </a:lnTo>
                  <a:lnTo>
                    <a:pt x="156933" y="9412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7" name="pg2106"/>
            <p:cNvSpPr/>
            <p:nvPr/>
          </p:nvSpPr>
          <p:spPr>
            <a:xfrm>
              <a:off x="2719495" y="5902722"/>
              <a:ext cx="157913" cy="145029"/>
            </a:xfrm>
            <a:custGeom>
              <a:avLst/>
              <a:pathLst>
                <a:path w="157913" h="145029">
                  <a:moveTo>
                    <a:pt x="115744" y="145029"/>
                  </a:moveTo>
                  <a:lnTo>
                    <a:pt x="0" y="57042"/>
                  </a:lnTo>
                  <a:lnTo>
                    <a:pt x="44594" y="0"/>
                  </a:lnTo>
                  <a:lnTo>
                    <a:pt x="157913" y="9108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8" name="pg2107"/>
            <p:cNvSpPr/>
            <p:nvPr/>
          </p:nvSpPr>
          <p:spPr>
            <a:xfrm>
              <a:off x="2676461" y="5959765"/>
              <a:ext cx="158777" cy="143049"/>
            </a:xfrm>
            <a:custGeom>
              <a:avLst/>
              <a:pathLst>
                <a:path w="158777" h="143049">
                  <a:moveTo>
                    <a:pt x="118084" y="143049"/>
                  </a:moveTo>
                  <a:lnTo>
                    <a:pt x="0" y="58229"/>
                  </a:lnTo>
                  <a:lnTo>
                    <a:pt x="43033" y="0"/>
                  </a:lnTo>
                  <a:lnTo>
                    <a:pt x="158777" y="8798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9" name="pg2108"/>
            <p:cNvSpPr/>
            <p:nvPr/>
          </p:nvSpPr>
          <p:spPr>
            <a:xfrm>
              <a:off x="2635021" y="6017994"/>
              <a:ext cx="159525" cy="140964"/>
            </a:xfrm>
            <a:custGeom>
              <a:avLst/>
              <a:pathLst>
                <a:path w="159525" h="140964">
                  <a:moveTo>
                    <a:pt x="120338" y="140964"/>
                  </a:moveTo>
                  <a:lnTo>
                    <a:pt x="0" y="59373"/>
                  </a:lnTo>
                  <a:lnTo>
                    <a:pt x="41440" y="0"/>
                  </a:lnTo>
                  <a:lnTo>
                    <a:pt x="159525" y="8482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0" name="pg2109"/>
            <p:cNvSpPr/>
            <p:nvPr/>
          </p:nvSpPr>
          <p:spPr>
            <a:xfrm>
              <a:off x="2595203" y="6077367"/>
              <a:ext cx="160155" cy="138776"/>
            </a:xfrm>
            <a:custGeom>
              <a:avLst/>
              <a:pathLst>
                <a:path w="160155" h="138776">
                  <a:moveTo>
                    <a:pt x="122503" y="138776"/>
                  </a:moveTo>
                  <a:lnTo>
                    <a:pt x="0" y="60473"/>
                  </a:lnTo>
                  <a:lnTo>
                    <a:pt x="39817" y="0"/>
                  </a:lnTo>
                  <a:lnTo>
                    <a:pt x="160155" y="8159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1" name="pg2110"/>
            <p:cNvSpPr/>
            <p:nvPr/>
          </p:nvSpPr>
          <p:spPr>
            <a:xfrm>
              <a:off x="2557038" y="6137841"/>
              <a:ext cx="160668" cy="136486"/>
            </a:xfrm>
            <a:custGeom>
              <a:avLst/>
              <a:pathLst>
                <a:path w="160668" h="136486">
                  <a:moveTo>
                    <a:pt x="124578" y="136486"/>
                  </a:moveTo>
                  <a:lnTo>
                    <a:pt x="0" y="61529"/>
                  </a:lnTo>
                  <a:lnTo>
                    <a:pt x="38165" y="0"/>
                  </a:lnTo>
                  <a:lnTo>
                    <a:pt x="160668" y="783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2" name="pg2111"/>
            <p:cNvSpPr/>
            <p:nvPr/>
          </p:nvSpPr>
          <p:spPr>
            <a:xfrm>
              <a:off x="2520552" y="6199371"/>
              <a:ext cx="161064" cy="134096"/>
            </a:xfrm>
            <a:custGeom>
              <a:avLst/>
              <a:pathLst>
                <a:path w="161064" h="134096">
                  <a:moveTo>
                    <a:pt x="126563" y="134096"/>
                  </a:moveTo>
                  <a:lnTo>
                    <a:pt x="0" y="62540"/>
                  </a:lnTo>
                  <a:lnTo>
                    <a:pt x="36485" y="0"/>
                  </a:lnTo>
                  <a:lnTo>
                    <a:pt x="161064" y="749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3" name="pg2112"/>
            <p:cNvSpPr/>
            <p:nvPr/>
          </p:nvSpPr>
          <p:spPr>
            <a:xfrm>
              <a:off x="2485774" y="6261912"/>
              <a:ext cx="161341" cy="131608"/>
            </a:xfrm>
            <a:custGeom>
              <a:avLst/>
              <a:pathLst>
                <a:path w="161341" h="131608">
                  <a:moveTo>
                    <a:pt x="128454" y="131608"/>
                  </a:moveTo>
                  <a:lnTo>
                    <a:pt x="0" y="63505"/>
                  </a:lnTo>
                  <a:lnTo>
                    <a:pt x="34778" y="0"/>
                  </a:lnTo>
                  <a:lnTo>
                    <a:pt x="161341" y="715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4" name="pg2113"/>
            <p:cNvSpPr/>
            <p:nvPr/>
          </p:nvSpPr>
          <p:spPr>
            <a:xfrm>
              <a:off x="2452728" y="6325418"/>
              <a:ext cx="161500" cy="129023"/>
            </a:xfrm>
            <a:custGeom>
              <a:avLst/>
              <a:pathLst>
                <a:path w="161500" h="129023">
                  <a:moveTo>
                    <a:pt x="130251" y="129023"/>
                  </a:moveTo>
                  <a:lnTo>
                    <a:pt x="0" y="64424"/>
                  </a:lnTo>
                  <a:lnTo>
                    <a:pt x="33045" y="0"/>
                  </a:lnTo>
                  <a:lnTo>
                    <a:pt x="161500" y="681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5" name="pg2114"/>
            <p:cNvSpPr/>
            <p:nvPr/>
          </p:nvSpPr>
          <p:spPr>
            <a:xfrm>
              <a:off x="2421439" y="6389842"/>
              <a:ext cx="161540" cy="126343"/>
            </a:xfrm>
            <a:custGeom>
              <a:avLst/>
              <a:pathLst>
                <a:path w="161540" h="126343">
                  <a:moveTo>
                    <a:pt x="131952" y="126343"/>
                  </a:moveTo>
                  <a:lnTo>
                    <a:pt x="0" y="65295"/>
                  </a:lnTo>
                  <a:lnTo>
                    <a:pt x="31289" y="0"/>
                  </a:lnTo>
                  <a:lnTo>
                    <a:pt x="161540" y="64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6" name="pg2115"/>
            <p:cNvSpPr/>
            <p:nvPr/>
          </p:nvSpPr>
          <p:spPr>
            <a:xfrm>
              <a:off x="2391929" y="6455137"/>
              <a:ext cx="161462" cy="123571"/>
            </a:xfrm>
            <a:custGeom>
              <a:avLst/>
              <a:pathLst>
                <a:path w="161462" h="123571">
                  <a:moveTo>
                    <a:pt x="133557" y="123571"/>
                  </a:moveTo>
                  <a:lnTo>
                    <a:pt x="0" y="66118"/>
                  </a:lnTo>
                  <a:lnTo>
                    <a:pt x="29509" y="0"/>
                  </a:lnTo>
                  <a:lnTo>
                    <a:pt x="161462" y="6104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7" name="pg2116"/>
            <p:cNvSpPr/>
            <p:nvPr/>
          </p:nvSpPr>
          <p:spPr>
            <a:xfrm>
              <a:off x="2364221" y="6521256"/>
              <a:ext cx="161265" cy="120708"/>
            </a:xfrm>
            <a:custGeom>
              <a:avLst/>
              <a:pathLst>
                <a:path w="161265" h="120708">
                  <a:moveTo>
                    <a:pt x="135064" y="120708"/>
                  </a:moveTo>
                  <a:lnTo>
                    <a:pt x="0" y="66893"/>
                  </a:lnTo>
                  <a:lnTo>
                    <a:pt x="27708" y="0"/>
                  </a:lnTo>
                  <a:lnTo>
                    <a:pt x="161265" y="574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8" name="pg2117"/>
            <p:cNvSpPr/>
            <p:nvPr/>
          </p:nvSpPr>
          <p:spPr>
            <a:xfrm>
              <a:off x="2338334" y="6588150"/>
              <a:ext cx="160951" cy="117756"/>
            </a:xfrm>
            <a:custGeom>
              <a:avLst/>
              <a:pathLst>
                <a:path w="160951" h="117756">
                  <a:moveTo>
                    <a:pt x="136472" y="117756"/>
                  </a:moveTo>
                  <a:lnTo>
                    <a:pt x="0" y="67619"/>
                  </a:lnTo>
                  <a:lnTo>
                    <a:pt x="25886" y="0"/>
                  </a:lnTo>
                  <a:lnTo>
                    <a:pt x="160951" y="538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9" name="pg2118"/>
            <p:cNvSpPr/>
            <p:nvPr/>
          </p:nvSpPr>
          <p:spPr>
            <a:xfrm>
              <a:off x="2314288" y="6655770"/>
              <a:ext cx="160518" cy="114719"/>
            </a:xfrm>
            <a:custGeom>
              <a:avLst/>
              <a:pathLst>
                <a:path w="160518" h="114719">
                  <a:moveTo>
                    <a:pt x="137779" y="114719"/>
                  </a:moveTo>
                  <a:lnTo>
                    <a:pt x="0" y="68295"/>
                  </a:lnTo>
                  <a:lnTo>
                    <a:pt x="24046" y="0"/>
                  </a:lnTo>
                  <a:lnTo>
                    <a:pt x="160518" y="501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0" name="pg2119"/>
            <p:cNvSpPr/>
            <p:nvPr/>
          </p:nvSpPr>
          <p:spPr>
            <a:xfrm>
              <a:off x="2292100" y="6724065"/>
              <a:ext cx="159967" cy="111597"/>
            </a:xfrm>
            <a:custGeom>
              <a:avLst/>
              <a:pathLst>
                <a:path w="159967" h="111597">
                  <a:moveTo>
                    <a:pt x="138986" y="111597"/>
                  </a:moveTo>
                  <a:lnTo>
                    <a:pt x="0" y="68921"/>
                  </a:lnTo>
                  <a:lnTo>
                    <a:pt x="22187" y="0"/>
                  </a:lnTo>
                  <a:lnTo>
                    <a:pt x="159967" y="464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1" name="pg2120"/>
            <p:cNvSpPr/>
            <p:nvPr/>
          </p:nvSpPr>
          <p:spPr>
            <a:xfrm>
              <a:off x="2271787" y="6792987"/>
              <a:ext cx="159299" cy="108393"/>
            </a:xfrm>
            <a:custGeom>
              <a:avLst/>
              <a:pathLst>
                <a:path w="159299" h="108393">
                  <a:moveTo>
                    <a:pt x="140091" y="108393"/>
                  </a:moveTo>
                  <a:lnTo>
                    <a:pt x="0" y="69497"/>
                  </a:lnTo>
                  <a:lnTo>
                    <a:pt x="20313" y="0"/>
                  </a:lnTo>
                  <a:lnTo>
                    <a:pt x="159299" y="426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2" name="pg2121"/>
            <p:cNvSpPr/>
            <p:nvPr/>
          </p:nvSpPr>
          <p:spPr>
            <a:xfrm>
              <a:off x="2253363" y="6862485"/>
              <a:ext cx="158515" cy="105110"/>
            </a:xfrm>
            <a:custGeom>
              <a:avLst/>
              <a:pathLst>
                <a:path w="158515" h="105110">
                  <a:moveTo>
                    <a:pt x="141092" y="105110"/>
                  </a:moveTo>
                  <a:lnTo>
                    <a:pt x="0" y="70022"/>
                  </a:lnTo>
                  <a:lnTo>
                    <a:pt x="18423" y="0"/>
                  </a:lnTo>
                  <a:lnTo>
                    <a:pt x="158515" y="388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3" name="pg2122"/>
            <p:cNvSpPr/>
            <p:nvPr/>
          </p:nvSpPr>
          <p:spPr>
            <a:xfrm>
              <a:off x="2236842" y="6932507"/>
              <a:ext cx="157614" cy="101749"/>
            </a:xfrm>
            <a:custGeom>
              <a:avLst/>
              <a:pathLst>
                <a:path w="157614" h="101749">
                  <a:moveTo>
                    <a:pt x="141991" y="101749"/>
                  </a:moveTo>
                  <a:lnTo>
                    <a:pt x="0" y="70495"/>
                  </a:lnTo>
                  <a:lnTo>
                    <a:pt x="16521" y="0"/>
                  </a:lnTo>
                  <a:lnTo>
                    <a:pt x="157614" y="350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4" name="pg2123"/>
            <p:cNvSpPr/>
            <p:nvPr/>
          </p:nvSpPr>
          <p:spPr>
            <a:xfrm>
              <a:off x="2222236" y="7003002"/>
              <a:ext cx="156597" cy="98314"/>
            </a:xfrm>
            <a:custGeom>
              <a:avLst/>
              <a:pathLst>
                <a:path w="156597" h="98314">
                  <a:moveTo>
                    <a:pt x="142785" y="98314"/>
                  </a:moveTo>
                  <a:lnTo>
                    <a:pt x="0" y="70916"/>
                  </a:lnTo>
                  <a:lnTo>
                    <a:pt x="14606" y="0"/>
                  </a:lnTo>
                  <a:lnTo>
                    <a:pt x="156597" y="312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5" name="pg2124"/>
            <p:cNvSpPr/>
            <p:nvPr/>
          </p:nvSpPr>
          <p:spPr>
            <a:xfrm>
              <a:off x="2209555" y="7073919"/>
              <a:ext cx="155466" cy="94807"/>
            </a:xfrm>
            <a:custGeom>
              <a:avLst/>
              <a:pathLst>
                <a:path w="155466" h="94807">
                  <a:moveTo>
                    <a:pt x="143475" y="94807"/>
                  </a:moveTo>
                  <a:lnTo>
                    <a:pt x="0" y="71286"/>
                  </a:lnTo>
                  <a:lnTo>
                    <a:pt x="12680" y="0"/>
                  </a:lnTo>
                  <a:lnTo>
                    <a:pt x="155466" y="273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6" name="pg2125"/>
            <p:cNvSpPr/>
            <p:nvPr/>
          </p:nvSpPr>
          <p:spPr>
            <a:xfrm>
              <a:off x="2198810" y="7145205"/>
              <a:ext cx="154220" cy="91231"/>
            </a:xfrm>
            <a:custGeom>
              <a:avLst/>
              <a:pathLst>
                <a:path w="154220" h="91231">
                  <a:moveTo>
                    <a:pt x="144059" y="91231"/>
                  </a:moveTo>
                  <a:lnTo>
                    <a:pt x="0" y="71603"/>
                  </a:lnTo>
                  <a:lnTo>
                    <a:pt x="10745" y="0"/>
                  </a:lnTo>
                  <a:lnTo>
                    <a:pt x="154220" y="2352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7" name="pg2126"/>
            <p:cNvSpPr/>
            <p:nvPr/>
          </p:nvSpPr>
          <p:spPr>
            <a:xfrm>
              <a:off x="2190008" y="7216809"/>
              <a:ext cx="152861" cy="87587"/>
            </a:xfrm>
            <a:custGeom>
              <a:avLst/>
              <a:pathLst>
                <a:path w="152861" h="87587">
                  <a:moveTo>
                    <a:pt x="144538" y="87587"/>
                  </a:moveTo>
                  <a:lnTo>
                    <a:pt x="0" y="71868"/>
                  </a:lnTo>
                  <a:lnTo>
                    <a:pt x="8802" y="0"/>
                  </a:lnTo>
                  <a:lnTo>
                    <a:pt x="152861" y="1962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8" name="pg2127"/>
            <p:cNvSpPr/>
            <p:nvPr/>
          </p:nvSpPr>
          <p:spPr>
            <a:xfrm>
              <a:off x="2183155" y="7288677"/>
              <a:ext cx="151391" cy="83879"/>
            </a:xfrm>
            <a:custGeom>
              <a:avLst/>
              <a:pathLst>
                <a:path w="151391" h="83879">
                  <a:moveTo>
                    <a:pt x="144910" y="83879"/>
                  </a:moveTo>
                  <a:lnTo>
                    <a:pt x="0" y="72080"/>
                  </a:lnTo>
                  <a:lnTo>
                    <a:pt x="6852" y="0"/>
                  </a:lnTo>
                  <a:lnTo>
                    <a:pt x="151391" y="1571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9" name="pg2128"/>
            <p:cNvSpPr/>
            <p:nvPr/>
          </p:nvSpPr>
          <p:spPr>
            <a:xfrm>
              <a:off x="2178256" y="7360757"/>
              <a:ext cx="149809" cy="80110"/>
            </a:xfrm>
            <a:custGeom>
              <a:avLst/>
              <a:pathLst>
                <a:path w="149809" h="80110">
                  <a:moveTo>
                    <a:pt x="145177" y="80110"/>
                  </a:moveTo>
                  <a:lnTo>
                    <a:pt x="0" y="72239"/>
                  </a:lnTo>
                  <a:lnTo>
                    <a:pt x="4898" y="0"/>
                  </a:lnTo>
                  <a:lnTo>
                    <a:pt x="149809" y="1179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0" name="pg2129"/>
            <p:cNvSpPr/>
            <p:nvPr/>
          </p:nvSpPr>
          <p:spPr>
            <a:xfrm>
              <a:off x="2175316" y="7432997"/>
              <a:ext cx="148117" cy="76282"/>
            </a:xfrm>
            <a:custGeom>
              <a:avLst/>
              <a:pathLst>
                <a:path w="148117" h="76282">
                  <a:moveTo>
                    <a:pt x="145337" y="76282"/>
                  </a:moveTo>
                  <a:lnTo>
                    <a:pt x="0" y="72345"/>
                  </a:lnTo>
                  <a:lnTo>
                    <a:pt x="2940" y="0"/>
                  </a:lnTo>
                  <a:lnTo>
                    <a:pt x="148117" y="78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1" name="pg2130"/>
            <p:cNvSpPr/>
            <p:nvPr/>
          </p:nvSpPr>
          <p:spPr>
            <a:xfrm>
              <a:off x="2174335" y="7505342"/>
              <a:ext cx="146317" cy="72398"/>
            </a:xfrm>
            <a:custGeom>
              <a:avLst/>
              <a:pathLst>
                <a:path w="146317" h="72398">
                  <a:moveTo>
                    <a:pt x="145390" y="72398"/>
                  </a:moveTo>
                  <a:lnTo>
                    <a:pt x="0" y="72398"/>
                  </a:lnTo>
                  <a:lnTo>
                    <a:pt x="980" y="0"/>
                  </a:lnTo>
                  <a:lnTo>
                    <a:pt x="146317" y="39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2" name="pg2131"/>
            <p:cNvSpPr/>
            <p:nvPr/>
          </p:nvSpPr>
          <p:spPr>
            <a:xfrm>
              <a:off x="2174335" y="7577741"/>
              <a:ext cx="146317" cy="72398"/>
            </a:xfrm>
            <a:custGeom>
              <a:avLst/>
              <a:pathLst>
                <a:path w="146317" h="72398">
                  <a:moveTo>
                    <a:pt x="146317" y="68461"/>
                  </a:moveTo>
                  <a:lnTo>
                    <a:pt x="980" y="72398"/>
                  </a:lnTo>
                  <a:lnTo>
                    <a:pt x="0" y="0"/>
                  </a:lnTo>
                  <a:lnTo>
                    <a:pt x="14539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3" name="pg2132"/>
            <p:cNvSpPr/>
            <p:nvPr/>
          </p:nvSpPr>
          <p:spPr>
            <a:xfrm>
              <a:off x="2175316" y="7646202"/>
              <a:ext cx="148117" cy="76282"/>
            </a:xfrm>
            <a:custGeom>
              <a:avLst/>
              <a:pathLst>
                <a:path w="148117" h="76282">
                  <a:moveTo>
                    <a:pt x="148117" y="68411"/>
                  </a:moveTo>
                  <a:lnTo>
                    <a:pt x="2940" y="76282"/>
                  </a:lnTo>
                  <a:lnTo>
                    <a:pt x="0" y="3937"/>
                  </a:lnTo>
                  <a:lnTo>
                    <a:pt x="14533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4" name="pg2133"/>
            <p:cNvSpPr/>
            <p:nvPr/>
          </p:nvSpPr>
          <p:spPr>
            <a:xfrm>
              <a:off x="2178256" y="7714614"/>
              <a:ext cx="149809" cy="80110"/>
            </a:xfrm>
            <a:custGeom>
              <a:avLst/>
              <a:pathLst>
                <a:path w="149809" h="80110">
                  <a:moveTo>
                    <a:pt x="149809" y="68310"/>
                  </a:moveTo>
                  <a:lnTo>
                    <a:pt x="4898" y="80110"/>
                  </a:lnTo>
                  <a:lnTo>
                    <a:pt x="0" y="7871"/>
                  </a:lnTo>
                  <a:lnTo>
                    <a:pt x="145177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5" name="pg2134"/>
            <p:cNvSpPr/>
            <p:nvPr/>
          </p:nvSpPr>
          <p:spPr>
            <a:xfrm>
              <a:off x="2183155" y="7782925"/>
              <a:ext cx="151391" cy="83879"/>
            </a:xfrm>
            <a:custGeom>
              <a:avLst/>
              <a:pathLst>
                <a:path w="151391" h="83879">
                  <a:moveTo>
                    <a:pt x="151391" y="68160"/>
                  </a:moveTo>
                  <a:lnTo>
                    <a:pt x="6852" y="83879"/>
                  </a:lnTo>
                  <a:lnTo>
                    <a:pt x="0" y="11799"/>
                  </a:lnTo>
                  <a:lnTo>
                    <a:pt x="144910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6" name="pg2135"/>
            <p:cNvSpPr/>
            <p:nvPr/>
          </p:nvSpPr>
          <p:spPr>
            <a:xfrm>
              <a:off x="2190008" y="7851085"/>
              <a:ext cx="152861" cy="87587"/>
            </a:xfrm>
            <a:custGeom>
              <a:avLst/>
              <a:pathLst>
                <a:path w="152861" h="87587">
                  <a:moveTo>
                    <a:pt x="152861" y="67960"/>
                  </a:moveTo>
                  <a:lnTo>
                    <a:pt x="8802" y="87587"/>
                  </a:lnTo>
                  <a:lnTo>
                    <a:pt x="0" y="15719"/>
                  </a:lnTo>
                  <a:lnTo>
                    <a:pt x="144538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7" name="pg2136"/>
            <p:cNvSpPr/>
            <p:nvPr/>
          </p:nvSpPr>
          <p:spPr>
            <a:xfrm>
              <a:off x="2198810" y="7919045"/>
              <a:ext cx="154220" cy="91231"/>
            </a:xfrm>
            <a:custGeom>
              <a:avLst/>
              <a:pathLst>
                <a:path w="154220" h="91231">
                  <a:moveTo>
                    <a:pt x="154220" y="67709"/>
                  </a:moveTo>
                  <a:lnTo>
                    <a:pt x="10745" y="91231"/>
                  </a:lnTo>
                  <a:lnTo>
                    <a:pt x="0" y="19627"/>
                  </a:lnTo>
                  <a:lnTo>
                    <a:pt x="144059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8" name="pg2137"/>
            <p:cNvSpPr/>
            <p:nvPr/>
          </p:nvSpPr>
          <p:spPr>
            <a:xfrm>
              <a:off x="2209555" y="7986755"/>
              <a:ext cx="155466" cy="94807"/>
            </a:xfrm>
            <a:custGeom>
              <a:avLst/>
              <a:pathLst>
                <a:path w="155466" h="94807">
                  <a:moveTo>
                    <a:pt x="155466" y="67409"/>
                  </a:moveTo>
                  <a:lnTo>
                    <a:pt x="12680" y="94807"/>
                  </a:lnTo>
                  <a:lnTo>
                    <a:pt x="0" y="23521"/>
                  </a:lnTo>
                  <a:lnTo>
                    <a:pt x="143475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9" name="pg2138"/>
            <p:cNvSpPr/>
            <p:nvPr/>
          </p:nvSpPr>
          <p:spPr>
            <a:xfrm>
              <a:off x="2222236" y="8054164"/>
              <a:ext cx="156597" cy="98314"/>
            </a:xfrm>
            <a:custGeom>
              <a:avLst/>
              <a:pathLst>
                <a:path w="156597" h="98314">
                  <a:moveTo>
                    <a:pt x="156597" y="67060"/>
                  </a:moveTo>
                  <a:lnTo>
                    <a:pt x="14606" y="98314"/>
                  </a:lnTo>
                  <a:lnTo>
                    <a:pt x="0" y="27398"/>
                  </a:lnTo>
                  <a:lnTo>
                    <a:pt x="142785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0" name="pg2139"/>
            <p:cNvSpPr/>
            <p:nvPr/>
          </p:nvSpPr>
          <p:spPr>
            <a:xfrm>
              <a:off x="2236842" y="8121225"/>
              <a:ext cx="157614" cy="101749"/>
            </a:xfrm>
            <a:custGeom>
              <a:avLst/>
              <a:pathLst>
                <a:path w="157614" h="101749">
                  <a:moveTo>
                    <a:pt x="157614" y="66661"/>
                  </a:moveTo>
                  <a:lnTo>
                    <a:pt x="16521" y="101749"/>
                  </a:lnTo>
                  <a:lnTo>
                    <a:pt x="0" y="31254"/>
                  </a:lnTo>
                  <a:lnTo>
                    <a:pt x="141991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1" name="pg2140"/>
            <p:cNvSpPr/>
            <p:nvPr/>
          </p:nvSpPr>
          <p:spPr>
            <a:xfrm>
              <a:off x="2253363" y="8187886"/>
              <a:ext cx="158515" cy="105110"/>
            </a:xfrm>
            <a:custGeom>
              <a:avLst/>
              <a:pathLst>
                <a:path w="158515" h="105110">
                  <a:moveTo>
                    <a:pt x="158515" y="66214"/>
                  </a:moveTo>
                  <a:lnTo>
                    <a:pt x="18423" y="105110"/>
                  </a:lnTo>
                  <a:lnTo>
                    <a:pt x="0" y="35088"/>
                  </a:lnTo>
                  <a:lnTo>
                    <a:pt x="141092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2" name="pg2141"/>
            <p:cNvSpPr/>
            <p:nvPr/>
          </p:nvSpPr>
          <p:spPr>
            <a:xfrm>
              <a:off x="2271787" y="8254101"/>
              <a:ext cx="159299" cy="108393"/>
            </a:xfrm>
            <a:custGeom>
              <a:avLst/>
              <a:pathLst>
                <a:path w="159299" h="108393">
                  <a:moveTo>
                    <a:pt x="159299" y="65718"/>
                  </a:moveTo>
                  <a:lnTo>
                    <a:pt x="20313" y="108393"/>
                  </a:lnTo>
                  <a:lnTo>
                    <a:pt x="0" y="38896"/>
                  </a:lnTo>
                  <a:lnTo>
                    <a:pt x="1400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3" name="pg2142"/>
            <p:cNvSpPr/>
            <p:nvPr/>
          </p:nvSpPr>
          <p:spPr>
            <a:xfrm>
              <a:off x="2292100" y="8319819"/>
              <a:ext cx="159967" cy="111597"/>
            </a:xfrm>
            <a:custGeom>
              <a:avLst/>
              <a:pathLst>
                <a:path w="159967" h="111597">
                  <a:moveTo>
                    <a:pt x="159967" y="65173"/>
                  </a:moveTo>
                  <a:lnTo>
                    <a:pt x="22187" y="111597"/>
                  </a:lnTo>
                  <a:lnTo>
                    <a:pt x="0" y="42675"/>
                  </a:lnTo>
                  <a:lnTo>
                    <a:pt x="138986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4" name="pg2143"/>
            <p:cNvSpPr/>
            <p:nvPr/>
          </p:nvSpPr>
          <p:spPr>
            <a:xfrm>
              <a:off x="2314288" y="8384993"/>
              <a:ext cx="160518" cy="114719"/>
            </a:xfrm>
            <a:custGeom>
              <a:avLst/>
              <a:pathLst>
                <a:path w="160518" h="114719">
                  <a:moveTo>
                    <a:pt x="160518" y="64581"/>
                  </a:moveTo>
                  <a:lnTo>
                    <a:pt x="24046" y="114719"/>
                  </a:lnTo>
                  <a:lnTo>
                    <a:pt x="0" y="46423"/>
                  </a:lnTo>
                  <a:lnTo>
                    <a:pt x="137779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5" name="pg2144"/>
            <p:cNvSpPr/>
            <p:nvPr/>
          </p:nvSpPr>
          <p:spPr>
            <a:xfrm>
              <a:off x="2338334" y="8449574"/>
              <a:ext cx="160951" cy="117756"/>
            </a:xfrm>
            <a:custGeom>
              <a:avLst/>
              <a:pathLst>
                <a:path w="160951" h="117756">
                  <a:moveTo>
                    <a:pt x="160951" y="63942"/>
                  </a:moveTo>
                  <a:lnTo>
                    <a:pt x="25886" y="117756"/>
                  </a:lnTo>
                  <a:lnTo>
                    <a:pt x="0" y="50137"/>
                  </a:lnTo>
                  <a:lnTo>
                    <a:pt x="136472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6" name="pg2145"/>
            <p:cNvSpPr/>
            <p:nvPr/>
          </p:nvSpPr>
          <p:spPr>
            <a:xfrm>
              <a:off x="2364221" y="8513517"/>
              <a:ext cx="161265" cy="120708"/>
            </a:xfrm>
            <a:custGeom>
              <a:avLst/>
              <a:pathLst>
                <a:path w="161265" h="120708">
                  <a:moveTo>
                    <a:pt x="161265" y="63256"/>
                  </a:moveTo>
                  <a:lnTo>
                    <a:pt x="27708" y="120708"/>
                  </a:lnTo>
                  <a:lnTo>
                    <a:pt x="0" y="53814"/>
                  </a:lnTo>
                  <a:lnTo>
                    <a:pt x="135064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7" name="pg2146"/>
            <p:cNvSpPr/>
            <p:nvPr/>
          </p:nvSpPr>
          <p:spPr>
            <a:xfrm>
              <a:off x="2391929" y="8576773"/>
              <a:ext cx="161462" cy="123571"/>
            </a:xfrm>
            <a:custGeom>
              <a:avLst/>
              <a:pathLst>
                <a:path w="161462" h="123571">
                  <a:moveTo>
                    <a:pt x="161462" y="62523"/>
                  </a:moveTo>
                  <a:lnTo>
                    <a:pt x="29509" y="123571"/>
                  </a:lnTo>
                  <a:lnTo>
                    <a:pt x="0" y="57452"/>
                  </a:lnTo>
                  <a:lnTo>
                    <a:pt x="1335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8" name="pg2147"/>
            <p:cNvSpPr/>
            <p:nvPr/>
          </p:nvSpPr>
          <p:spPr>
            <a:xfrm>
              <a:off x="2421439" y="8639296"/>
              <a:ext cx="161540" cy="126343"/>
            </a:xfrm>
            <a:custGeom>
              <a:avLst/>
              <a:pathLst>
                <a:path w="161540" h="126343">
                  <a:moveTo>
                    <a:pt x="161540" y="61744"/>
                  </a:moveTo>
                  <a:lnTo>
                    <a:pt x="31289" y="126343"/>
                  </a:lnTo>
                  <a:lnTo>
                    <a:pt x="0" y="61047"/>
                  </a:lnTo>
                  <a:lnTo>
                    <a:pt x="1319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9" name="pg2148"/>
            <p:cNvSpPr/>
            <p:nvPr/>
          </p:nvSpPr>
          <p:spPr>
            <a:xfrm>
              <a:off x="2452728" y="8701041"/>
              <a:ext cx="161500" cy="129023"/>
            </a:xfrm>
            <a:custGeom>
              <a:avLst/>
              <a:pathLst>
                <a:path w="161500" h="129023">
                  <a:moveTo>
                    <a:pt x="161500" y="60920"/>
                  </a:moveTo>
                  <a:lnTo>
                    <a:pt x="33045" y="129023"/>
                  </a:lnTo>
                  <a:lnTo>
                    <a:pt x="0" y="64598"/>
                  </a:lnTo>
                  <a:lnTo>
                    <a:pt x="13025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0" name="pg2149"/>
            <p:cNvSpPr/>
            <p:nvPr/>
          </p:nvSpPr>
          <p:spPr>
            <a:xfrm>
              <a:off x="2485774" y="8761962"/>
              <a:ext cx="161341" cy="131608"/>
            </a:xfrm>
            <a:custGeom>
              <a:avLst/>
              <a:pathLst>
                <a:path w="161341" h="131608">
                  <a:moveTo>
                    <a:pt x="161341" y="60052"/>
                  </a:moveTo>
                  <a:lnTo>
                    <a:pt x="34778" y="131608"/>
                  </a:lnTo>
                  <a:lnTo>
                    <a:pt x="0" y="68102"/>
                  </a:lnTo>
                  <a:lnTo>
                    <a:pt x="1284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1" name="pg2150"/>
            <p:cNvSpPr/>
            <p:nvPr/>
          </p:nvSpPr>
          <p:spPr>
            <a:xfrm>
              <a:off x="2520552" y="8822014"/>
              <a:ext cx="161064" cy="134096"/>
            </a:xfrm>
            <a:custGeom>
              <a:avLst/>
              <a:pathLst>
                <a:path w="161064" h="134096">
                  <a:moveTo>
                    <a:pt x="161064" y="59139"/>
                  </a:moveTo>
                  <a:lnTo>
                    <a:pt x="36485" y="134096"/>
                  </a:lnTo>
                  <a:lnTo>
                    <a:pt x="0" y="71555"/>
                  </a:lnTo>
                  <a:lnTo>
                    <a:pt x="1265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2" name="pg2151"/>
            <p:cNvSpPr/>
            <p:nvPr/>
          </p:nvSpPr>
          <p:spPr>
            <a:xfrm>
              <a:off x="2557038" y="8881154"/>
              <a:ext cx="160668" cy="136486"/>
            </a:xfrm>
            <a:custGeom>
              <a:avLst/>
              <a:pathLst>
                <a:path w="160668" h="136486">
                  <a:moveTo>
                    <a:pt x="160668" y="58183"/>
                  </a:moveTo>
                  <a:lnTo>
                    <a:pt x="38165" y="136486"/>
                  </a:lnTo>
                  <a:lnTo>
                    <a:pt x="0" y="74956"/>
                  </a:lnTo>
                  <a:lnTo>
                    <a:pt x="124578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3" name="pg2152"/>
            <p:cNvSpPr/>
            <p:nvPr/>
          </p:nvSpPr>
          <p:spPr>
            <a:xfrm>
              <a:off x="2595203" y="8939338"/>
              <a:ext cx="160155" cy="138776"/>
            </a:xfrm>
            <a:custGeom>
              <a:avLst/>
              <a:pathLst>
                <a:path w="160155" h="138776">
                  <a:moveTo>
                    <a:pt x="160155" y="57185"/>
                  </a:moveTo>
                  <a:lnTo>
                    <a:pt x="39817" y="138776"/>
                  </a:lnTo>
                  <a:lnTo>
                    <a:pt x="0" y="78302"/>
                  </a:lnTo>
                  <a:lnTo>
                    <a:pt x="122503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4" name="pg2153"/>
            <p:cNvSpPr/>
            <p:nvPr/>
          </p:nvSpPr>
          <p:spPr>
            <a:xfrm>
              <a:off x="2635021" y="8996523"/>
              <a:ext cx="159525" cy="140964"/>
            </a:xfrm>
            <a:custGeom>
              <a:avLst/>
              <a:pathLst>
                <a:path w="159525" h="140964">
                  <a:moveTo>
                    <a:pt x="159525" y="56144"/>
                  </a:moveTo>
                  <a:lnTo>
                    <a:pt x="41440" y="140964"/>
                  </a:lnTo>
                  <a:lnTo>
                    <a:pt x="0" y="81591"/>
                  </a:lnTo>
                  <a:lnTo>
                    <a:pt x="120338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5" name="pg2154"/>
            <p:cNvSpPr/>
            <p:nvPr/>
          </p:nvSpPr>
          <p:spPr>
            <a:xfrm>
              <a:off x="2676461" y="9052667"/>
              <a:ext cx="158777" cy="143049"/>
            </a:xfrm>
            <a:custGeom>
              <a:avLst/>
              <a:pathLst>
                <a:path w="158777" h="143049">
                  <a:moveTo>
                    <a:pt x="158777" y="55062"/>
                  </a:moveTo>
                  <a:lnTo>
                    <a:pt x="43033" y="143049"/>
                  </a:lnTo>
                  <a:lnTo>
                    <a:pt x="0" y="84820"/>
                  </a:lnTo>
                  <a:lnTo>
                    <a:pt x="118084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6" name="pg2155"/>
            <p:cNvSpPr/>
            <p:nvPr/>
          </p:nvSpPr>
          <p:spPr>
            <a:xfrm>
              <a:off x="2719495" y="9107730"/>
              <a:ext cx="157913" cy="145029"/>
            </a:xfrm>
            <a:custGeom>
              <a:avLst/>
              <a:pathLst>
                <a:path w="157913" h="145029">
                  <a:moveTo>
                    <a:pt x="157913" y="53940"/>
                  </a:moveTo>
                  <a:lnTo>
                    <a:pt x="44594" y="145029"/>
                  </a:lnTo>
                  <a:lnTo>
                    <a:pt x="0" y="87986"/>
                  </a:lnTo>
                  <a:lnTo>
                    <a:pt x="1157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7" name="pg2156"/>
            <p:cNvSpPr/>
            <p:nvPr/>
          </p:nvSpPr>
          <p:spPr>
            <a:xfrm>
              <a:off x="2764089" y="9161671"/>
              <a:ext cx="156933" cy="146902"/>
            </a:xfrm>
            <a:custGeom>
              <a:avLst/>
              <a:pathLst>
                <a:path w="156933" h="146902">
                  <a:moveTo>
                    <a:pt x="156933" y="52779"/>
                  </a:moveTo>
                  <a:lnTo>
                    <a:pt x="46122" y="146902"/>
                  </a:lnTo>
                  <a:lnTo>
                    <a:pt x="0" y="91088"/>
                  </a:lnTo>
                  <a:lnTo>
                    <a:pt x="113319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8" name="pg2157"/>
            <p:cNvSpPr/>
            <p:nvPr/>
          </p:nvSpPr>
          <p:spPr>
            <a:xfrm>
              <a:off x="2810212" y="9214450"/>
              <a:ext cx="155838" cy="148668"/>
            </a:xfrm>
            <a:custGeom>
              <a:avLst/>
              <a:pathLst>
                <a:path w="155838" h="148668">
                  <a:moveTo>
                    <a:pt x="155838" y="51578"/>
                  </a:moveTo>
                  <a:lnTo>
                    <a:pt x="47617" y="148668"/>
                  </a:lnTo>
                  <a:lnTo>
                    <a:pt x="0" y="94123"/>
                  </a:lnTo>
                  <a:lnTo>
                    <a:pt x="11081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9" name="pg2158"/>
            <p:cNvSpPr/>
            <p:nvPr/>
          </p:nvSpPr>
          <p:spPr>
            <a:xfrm>
              <a:off x="2857829" y="9266029"/>
              <a:ext cx="154629" cy="150325"/>
            </a:xfrm>
            <a:custGeom>
              <a:avLst/>
              <a:pathLst>
                <a:path w="154629" h="150325">
                  <a:moveTo>
                    <a:pt x="154629" y="50340"/>
                  </a:moveTo>
                  <a:lnTo>
                    <a:pt x="49076" y="150325"/>
                  </a:lnTo>
                  <a:lnTo>
                    <a:pt x="0" y="97090"/>
                  </a:lnTo>
                  <a:lnTo>
                    <a:pt x="1082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0" name="pg2159"/>
            <p:cNvSpPr/>
            <p:nvPr/>
          </p:nvSpPr>
          <p:spPr>
            <a:xfrm>
              <a:off x="2906906" y="9316369"/>
              <a:ext cx="153306" cy="151871"/>
            </a:xfrm>
            <a:custGeom>
              <a:avLst/>
              <a:pathLst>
                <a:path w="153306" h="151871">
                  <a:moveTo>
                    <a:pt x="153306" y="49065"/>
                  </a:moveTo>
                  <a:lnTo>
                    <a:pt x="50500" y="151871"/>
                  </a:lnTo>
                  <a:lnTo>
                    <a:pt x="0" y="99985"/>
                  </a:lnTo>
                  <a:lnTo>
                    <a:pt x="1055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1" name="pg2160"/>
            <p:cNvSpPr/>
            <p:nvPr/>
          </p:nvSpPr>
          <p:spPr>
            <a:xfrm>
              <a:off x="2957406" y="9365434"/>
              <a:ext cx="151871" cy="153306"/>
            </a:xfrm>
            <a:custGeom>
              <a:avLst/>
              <a:pathLst>
                <a:path w="151871" h="153306">
                  <a:moveTo>
                    <a:pt x="151871" y="47754"/>
                  </a:moveTo>
                  <a:lnTo>
                    <a:pt x="51886" y="153306"/>
                  </a:lnTo>
                  <a:lnTo>
                    <a:pt x="0" y="102806"/>
                  </a:lnTo>
                  <a:lnTo>
                    <a:pt x="1028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2" name="pg2161"/>
            <p:cNvSpPr/>
            <p:nvPr/>
          </p:nvSpPr>
          <p:spPr>
            <a:xfrm>
              <a:off x="3009293" y="9413188"/>
              <a:ext cx="150325" cy="154629"/>
            </a:xfrm>
            <a:custGeom>
              <a:avLst/>
              <a:pathLst>
                <a:path w="150325" h="154629">
                  <a:moveTo>
                    <a:pt x="150325" y="46407"/>
                  </a:moveTo>
                  <a:lnTo>
                    <a:pt x="53235" y="154629"/>
                  </a:lnTo>
                  <a:lnTo>
                    <a:pt x="0" y="105552"/>
                  </a:lnTo>
                  <a:lnTo>
                    <a:pt x="9998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3" name="pg2162"/>
            <p:cNvSpPr/>
            <p:nvPr/>
          </p:nvSpPr>
          <p:spPr>
            <a:xfrm>
              <a:off x="3062528" y="9459596"/>
              <a:ext cx="148668" cy="155838"/>
            </a:xfrm>
            <a:custGeom>
              <a:avLst/>
              <a:pathLst>
                <a:path w="148668" h="155838">
                  <a:moveTo>
                    <a:pt x="148668" y="45027"/>
                  </a:moveTo>
                  <a:lnTo>
                    <a:pt x="54544" y="155838"/>
                  </a:lnTo>
                  <a:lnTo>
                    <a:pt x="0" y="108221"/>
                  </a:lnTo>
                  <a:lnTo>
                    <a:pt x="97090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4" name="pg2163"/>
            <p:cNvSpPr/>
            <p:nvPr/>
          </p:nvSpPr>
          <p:spPr>
            <a:xfrm>
              <a:off x="3117073" y="9504624"/>
              <a:ext cx="146902" cy="156933"/>
            </a:xfrm>
            <a:custGeom>
              <a:avLst/>
              <a:pathLst>
                <a:path w="146902" h="156933">
                  <a:moveTo>
                    <a:pt x="146902" y="43614"/>
                  </a:moveTo>
                  <a:lnTo>
                    <a:pt x="55814" y="156933"/>
                  </a:lnTo>
                  <a:lnTo>
                    <a:pt x="0" y="110811"/>
                  </a:lnTo>
                  <a:lnTo>
                    <a:pt x="941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5" name="pg2164"/>
            <p:cNvSpPr/>
            <p:nvPr/>
          </p:nvSpPr>
          <p:spPr>
            <a:xfrm>
              <a:off x="3172887" y="9548238"/>
              <a:ext cx="145029" cy="157913"/>
            </a:xfrm>
            <a:custGeom>
              <a:avLst/>
              <a:pathLst>
                <a:path w="145029" h="157913">
                  <a:moveTo>
                    <a:pt x="145029" y="42169"/>
                  </a:moveTo>
                  <a:lnTo>
                    <a:pt x="57042" y="157913"/>
                  </a:lnTo>
                  <a:lnTo>
                    <a:pt x="0" y="113319"/>
                  </a:lnTo>
                  <a:lnTo>
                    <a:pt x="9108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6" name="pg2165"/>
            <p:cNvSpPr/>
            <p:nvPr/>
          </p:nvSpPr>
          <p:spPr>
            <a:xfrm>
              <a:off x="3229930" y="9590408"/>
              <a:ext cx="143049" cy="158777"/>
            </a:xfrm>
            <a:custGeom>
              <a:avLst/>
              <a:pathLst>
                <a:path w="143049" h="158777">
                  <a:moveTo>
                    <a:pt x="143049" y="40693"/>
                  </a:moveTo>
                  <a:lnTo>
                    <a:pt x="58229" y="158777"/>
                  </a:lnTo>
                  <a:lnTo>
                    <a:pt x="0" y="115744"/>
                  </a:lnTo>
                  <a:lnTo>
                    <a:pt x="879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7" name="pg2166"/>
            <p:cNvSpPr/>
            <p:nvPr/>
          </p:nvSpPr>
          <p:spPr>
            <a:xfrm>
              <a:off x="3288159" y="9631101"/>
              <a:ext cx="140964" cy="159525"/>
            </a:xfrm>
            <a:custGeom>
              <a:avLst/>
              <a:pathLst>
                <a:path w="140964" h="159525">
                  <a:moveTo>
                    <a:pt x="140964" y="39187"/>
                  </a:moveTo>
                  <a:lnTo>
                    <a:pt x="59373" y="159525"/>
                  </a:lnTo>
                  <a:lnTo>
                    <a:pt x="0" y="118084"/>
                  </a:lnTo>
                  <a:lnTo>
                    <a:pt x="848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8" name="pg2167"/>
            <p:cNvSpPr/>
            <p:nvPr/>
          </p:nvSpPr>
          <p:spPr>
            <a:xfrm>
              <a:off x="3347533" y="9670288"/>
              <a:ext cx="138776" cy="160155"/>
            </a:xfrm>
            <a:custGeom>
              <a:avLst/>
              <a:pathLst>
                <a:path w="138776" h="160155">
                  <a:moveTo>
                    <a:pt x="138776" y="37652"/>
                  </a:moveTo>
                  <a:lnTo>
                    <a:pt x="60473" y="160155"/>
                  </a:lnTo>
                  <a:lnTo>
                    <a:pt x="0" y="120338"/>
                  </a:lnTo>
                  <a:lnTo>
                    <a:pt x="815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9" name="pg2168"/>
            <p:cNvSpPr/>
            <p:nvPr/>
          </p:nvSpPr>
          <p:spPr>
            <a:xfrm>
              <a:off x="3408006" y="9707940"/>
              <a:ext cx="136486" cy="160668"/>
            </a:xfrm>
            <a:custGeom>
              <a:avLst/>
              <a:pathLst>
                <a:path w="136486" h="160668">
                  <a:moveTo>
                    <a:pt x="136486" y="36090"/>
                  </a:moveTo>
                  <a:lnTo>
                    <a:pt x="61529" y="160668"/>
                  </a:lnTo>
                  <a:lnTo>
                    <a:pt x="0" y="122503"/>
                  </a:lnTo>
                  <a:lnTo>
                    <a:pt x="783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0" name="pg2169"/>
            <p:cNvSpPr/>
            <p:nvPr/>
          </p:nvSpPr>
          <p:spPr>
            <a:xfrm>
              <a:off x="3469536" y="9744030"/>
              <a:ext cx="134096" cy="161064"/>
            </a:xfrm>
            <a:custGeom>
              <a:avLst/>
              <a:pathLst>
                <a:path w="134096" h="161064">
                  <a:moveTo>
                    <a:pt x="134096" y="34501"/>
                  </a:moveTo>
                  <a:lnTo>
                    <a:pt x="62540" y="161064"/>
                  </a:lnTo>
                  <a:lnTo>
                    <a:pt x="0" y="124578"/>
                  </a:lnTo>
                  <a:lnTo>
                    <a:pt x="749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1" name="pg2170"/>
            <p:cNvSpPr/>
            <p:nvPr/>
          </p:nvSpPr>
          <p:spPr>
            <a:xfrm>
              <a:off x="3532077" y="9778531"/>
              <a:ext cx="131608" cy="161341"/>
            </a:xfrm>
            <a:custGeom>
              <a:avLst/>
              <a:pathLst>
                <a:path w="131608" h="161341">
                  <a:moveTo>
                    <a:pt x="131608" y="32887"/>
                  </a:moveTo>
                  <a:lnTo>
                    <a:pt x="63505" y="161341"/>
                  </a:lnTo>
                  <a:lnTo>
                    <a:pt x="0" y="126563"/>
                  </a:lnTo>
                  <a:lnTo>
                    <a:pt x="715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2" name="pg2171"/>
            <p:cNvSpPr/>
            <p:nvPr/>
          </p:nvSpPr>
          <p:spPr>
            <a:xfrm>
              <a:off x="3595583" y="9811419"/>
              <a:ext cx="129023" cy="161500"/>
            </a:xfrm>
            <a:custGeom>
              <a:avLst/>
              <a:pathLst>
                <a:path w="129023" h="161500">
                  <a:moveTo>
                    <a:pt x="129023" y="31248"/>
                  </a:moveTo>
                  <a:lnTo>
                    <a:pt x="64424" y="161500"/>
                  </a:lnTo>
                  <a:lnTo>
                    <a:pt x="0" y="128454"/>
                  </a:lnTo>
                  <a:lnTo>
                    <a:pt x="681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3" name="pg2172"/>
            <p:cNvSpPr/>
            <p:nvPr/>
          </p:nvSpPr>
          <p:spPr>
            <a:xfrm>
              <a:off x="3660007" y="9842667"/>
              <a:ext cx="126343" cy="161540"/>
            </a:xfrm>
            <a:custGeom>
              <a:avLst/>
              <a:pathLst>
                <a:path w="126343" h="161540">
                  <a:moveTo>
                    <a:pt x="126343" y="29587"/>
                  </a:moveTo>
                  <a:lnTo>
                    <a:pt x="65295" y="161540"/>
                  </a:lnTo>
                  <a:lnTo>
                    <a:pt x="0" y="130251"/>
                  </a:lnTo>
                  <a:lnTo>
                    <a:pt x="645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4" name="pg2173"/>
            <p:cNvSpPr/>
            <p:nvPr/>
          </p:nvSpPr>
          <p:spPr>
            <a:xfrm>
              <a:off x="3725303" y="9872255"/>
              <a:ext cx="123571" cy="161462"/>
            </a:xfrm>
            <a:custGeom>
              <a:avLst/>
              <a:pathLst>
                <a:path w="123571" h="161462">
                  <a:moveTo>
                    <a:pt x="123571" y="27904"/>
                  </a:moveTo>
                  <a:lnTo>
                    <a:pt x="66118" y="161462"/>
                  </a:lnTo>
                  <a:lnTo>
                    <a:pt x="0" y="131952"/>
                  </a:lnTo>
                  <a:lnTo>
                    <a:pt x="6104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5" name="pg2174"/>
            <p:cNvSpPr/>
            <p:nvPr/>
          </p:nvSpPr>
          <p:spPr>
            <a:xfrm>
              <a:off x="3791422" y="9900160"/>
              <a:ext cx="120708" cy="161265"/>
            </a:xfrm>
            <a:custGeom>
              <a:avLst/>
              <a:pathLst>
                <a:path w="120708" h="161265">
                  <a:moveTo>
                    <a:pt x="120708" y="26201"/>
                  </a:moveTo>
                  <a:lnTo>
                    <a:pt x="66893" y="161265"/>
                  </a:lnTo>
                  <a:lnTo>
                    <a:pt x="0" y="133557"/>
                  </a:lnTo>
                  <a:lnTo>
                    <a:pt x="574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6" name="pg2175"/>
            <p:cNvSpPr/>
            <p:nvPr/>
          </p:nvSpPr>
          <p:spPr>
            <a:xfrm>
              <a:off x="3858315" y="9926361"/>
              <a:ext cx="117756" cy="160951"/>
            </a:xfrm>
            <a:custGeom>
              <a:avLst/>
              <a:pathLst>
                <a:path w="117756" h="160951">
                  <a:moveTo>
                    <a:pt x="117756" y="24478"/>
                  </a:moveTo>
                  <a:lnTo>
                    <a:pt x="67619" y="160951"/>
                  </a:lnTo>
                  <a:lnTo>
                    <a:pt x="0" y="135064"/>
                  </a:lnTo>
                  <a:lnTo>
                    <a:pt x="5381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7" name="pg2176"/>
            <p:cNvSpPr/>
            <p:nvPr/>
          </p:nvSpPr>
          <p:spPr>
            <a:xfrm>
              <a:off x="3925935" y="9950840"/>
              <a:ext cx="114719" cy="160518"/>
            </a:xfrm>
            <a:custGeom>
              <a:avLst/>
              <a:pathLst>
                <a:path w="114719" h="160518">
                  <a:moveTo>
                    <a:pt x="114719" y="22738"/>
                  </a:moveTo>
                  <a:lnTo>
                    <a:pt x="68295" y="160518"/>
                  </a:lnTo>
                  <a:lnTo>
                    <a:pt x="0" y="136472"/>
                  </a:lnTo>
                  <a:lnTo>
                    <a:pt x="501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8" name="pg2177"/>
            <p:cNvSpPr/>
            <p:nvPr/>
          </p:nvSpPr>
          <p:spPr>
            <a:xfrm>
              <a:off x="3994231" y="9973579"/>
              <a:ext cx="111597" cy="159967"/>
            </a:xfrm>
            <a:custGeom>
              <a:avLst/>
              <a:pathLst>
                <a:path w="111597" h="159967">
                  <a:moveTo>
                    <a:pt x="111597" y="20981"/>
                  </a:moveTo>
                  <a:lnTo>
                    <a:pt x="68921" y="159967"/>
                  </a:lnTo>
                  <a:lnTo>
                    <a:pt x="0" y="137779"/>
                  </a:lnTo>
                  <a:lnTo>
                    <a:pt x="464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9" name="pg2178"/>
            <p:cNvSpPr/>
            <p:nvPr/>
          </p:nvSpPr>
          <p:spPr>
            <a:xfrm>
              <a:off x="4063153" y="9994560"/>
              <a:ext cx="108393" cy="159299"/>
            </a:xfrm>
            <a:custGeom>
              <a:avLst/>
              <a:pathLst>
                <a:path w="108393" h="159299">
                  <a:moveTo>
                    <a:pt x="108393" y="19208"/>
                  </a:moveTo>
                  <a:lnTo>
                    <a:pt x="69497" y="159299"/>
                  </a:lnTo>
                  <a:lnTo>
                    <a:pt x="0" y="138986"/>
                  </a:lnTo>
                  <a:lnTo>
                    <a:pt x="426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0" name="pg2179"/>
            <p:cNvSpPr/>
            <p:nvPr/>
          </p:nvSpPr>
          <p:spPr>
            <a:xfrm>
              <a:off x="4132650" y="10013769"/>
              <a:ext cx="105110" cy="158515"/>
            </a:xfrm>
            <a:custGeom>
              <a:avLst/>
              <a:pathLst>
                <a:path w="105110" h="158515">
                  <a:moveTo>
                    <a:pt x="105110" y="17422"/>
                  </a:moveTo>
                  <a:lnTo>
                    <a:pt x="70022" y="158515"/>
                  </a:lnTo>
                  <a:lnTo>
                    <a:pt x="0" y="140091"/>
                  </a:lnTo>
                  <a:lnTo>
                    <a:pt x="388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1" name="pg2180"/>
            <p:cNvSpPr/>
            <p:nvPr/>
          </p:nvSpPr>
          <p:spPr>
            <a:xfrm>
              <a:off x="4202672" y="10031191"/>
              <a:ext cx="101749" cy="157614"/>
            </a:xfrm>
            <a:custGeom>
              <a:avLst/>
              <a:pathLst>
                <a:path w="101749" h="157614">
                  <a:moveTo>
                    <a:pt x="101749" y="15622"/>
                  </a:moveTo>
                  <a:lnTo>
                    <a:pt x="70495" y="157614"/>
                  </a:lnTo>
                  <a:lnTo>
                    <a:pt x="0" y="141092"/>
                  </a:lnTo>
                  <a:lnTo>
                    <a:pt x="3508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2" name="pg2181"/>
            <p:cNvSpPr/>
            <p:nvPr/>
          </p:nvSpPr>
          <p:spPr>
            <a:xfrm>
              <a:off x="4273167" y="10046814"/>
              <a:ext cx="98314" cy="156597"/>
            </a:xfrm>
            <a:custGeom>
              <a:avLst/>
              <a:pathLst>
                <a:path w="98314" h="156597">
                  <a:moveTo>
                    <a:pt x="98314" y="13811"/>
                  </a:moveTo>
                  <a:lnTo>
                    <a:pt x="70916" y="156597"/>
                  </a:lnTo>
                  <a:lnTo>
                    <a:pt x="0" y="141991"/>
                  </a:lnTo>
                  <a:lnTo>
                    <a:pt x="312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3" name="pg2182"/>
            <p:cNvSpPr/>
            <p:nvPr/>
          </p:nvSpPr>
          <p:spPr>
            <a:xfrm>
              <a:off x="4344084" y="10060625"/>
              <a:ext cx="94807" cy="155466"/>
            </a:xfrm>
            <a:custGeom>
              <a:avLst/>
              <a:pathLst>
                <a:path w="94807" h="155466">
                  <a:moveTo>
                    <a:pt x="94807" y="11990"/>
                  </a:moveTo>
                  <a:lnTo>
                    <a:pt x="71286" y="155466"/>
                  </a:lnTo>
                  <a:lnTo>
                    <a:pt x="0" y="142785"/>
                  </a:lnTo>
                  <a:lnTo>
                    <a:pt x="273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4" name="pg2183"/>
            <p:cNvSpPr/>
            <p:nvPr/>
          </p:nvSpPr>
          <p:spPr>
            <a:xfrm>
              <a:off x="4415370" y="10072616"/>
              <a:ext cx="91231" cy="154220"/>
            </a:xfrm>
            <a:custGeom>
              <a:avLst/>
              <a:pathLst>
                <a:path w="91231" h="154220">
                  <a:moveTo>
                    <a:pt x="91231" y="10160"/>
                  </a:moveTo>
                  <a:lnTo>
                    <a:pt x="71603" y="154220"/>
                  </a:lnTo>
                  <a:lnTo>
                    <a:pt x="0" y="143475"/>
                  </a:lnTo>
                  <a:lnTo>
                    <a:pt x="235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5" name="pg2184"/>
            <p:cNvSpPr/>
            <p:nvPr/>
          </p:nvSpPr>
          <p:spPr>
            <a:xfrm>
              <a:off x="4486974" y="10082777"/>
              <a:ext cx="87587" cy="152861"/>
            </a:xfrm>
            <a:custGeom>
              <a:avLst/>
              <a:pathLst>
                <a:path w="87587" h="152861">
                  <a:moveTo>
                    <a:pt x="87587" y="8323"/>
                  </a:moveTo>
                  <a:lnTo>
                    <a:pt x="71868" y="152861"/>
                  </a:lnTo>
                  <a:lnTo>
                    <a:pt x="0" y="144059"/>
                  </a:lnTo>
                  <a:lnTo>
                    <a:pt x="19627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6" name="pg2185"/>
            <p:cNvSpPr/>
            <p:nvPr/>
          </p:nvSpPr>
          <p:spPr>
            <a:xfrm>
              <a:off x="4558842" y="10091101"/>
              <a:ext cx="83879" cy="151391"/>
            </a:xfrm>
            <a:custGeom>
              <a:avLst/>
              <a:pathLst>
                <a:path w="83879" h="151391">
                  <a:moveTo>
                    <a:pt x="83879" y="6480"/>
                  </a:moveTo>
                  <a:lnTo>
                    <a:pt x="72080" y="151391"/>
                  </a:lnTo>
                  <a:lnTo>
                    <a:pt x="0" y="144538"/>
                  </a:lnTo>
                  <a:lnTo>
                    <a:pt x="157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7" name="pg2186"/>
            <p:cNvSpPr/>
            <p:nvPr/>
          </p:nvSpPr>
          <p:spPr>
            <a:xfrm>
              <a:off x="4630922" y="10097581"/>
              <a:ext cx="80110" cy="149809"/>
            </a:xfrm>
            <a:custGeom>
              <a:avLst/>
              <a:pathLst>
                <a:path w="80110" h="149809">
                  <a:moveTo>
                    <a:pt x="80110" y="4632"/>
                  </a:moveTo>
                  <a:lnTo>
                    <a:pt x="72239" y="149809"/>
                  </a:lnTo>
                  <a:lnTo>
                    <a:pt x="0" y="144910"/>
                  </a:lnTo>
                  <a:lnTo>
                    <a:pt x="1179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8" name="pg2187"/>
            <p:cNvSpPr/>
            <p:nvPr/>
          </p:nvSpPr>
          <p:spPr>
            <a:xfrm>
              <a:off x="4703162" y="10102213"/>
              <a:ext cx="76282" cy="148117"/>
            </a:xfrm>
            <a:custGeom>
              <a:avLst/>
              <a:pathLst>
                <a:path w="76282" h="148117">
                  <a:moveTo>
                    <a:pt x="76282" y="2780"/>
                  </a:moveTo>
                  <a:lnTo>
                    <a:pt x="72345" y="148117"/>
                  </a:lnTo>
                  <a:lnTo>
                    <a:pt x="0" y="145177"/>
                  </a:lnTo>
                  <a:lnTo>
                    <a:pt x="78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9" name="pg2188"/>
            <p:cNvSpPr/>
            <p:nvPr/>
          </p:nvSpPr>
          <p:spPr>
            <a:xfrm>
              <a:off x="4775507" y="10104994"/>
              <a:ext cx="72398" cy="146317"/>
            </a:xfrm>
            <a:custGeom>
              <a:avLst/>
              <a:pathLst>
                <a:path w="72398" h="146317">
                  <a:moveTo>
                    <a:pt x="72398" y="927"/>
                  </a:moveTo>
                  <a:lnTo>
                    <a:pt x="72398" y="146317"/>
                  </a:lnTo>
                  <a:lnTo>
                    <a:pt x="0" y="145337"/>
                  </a:lnTo>
                  <a:lnTo>
                    <a:pt x="39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0" name="pg2189"/>
            <p:cNvSpPr/>
            <p:nvPr/>
          </p:nvSpPr>
          <p:spPr>
            <a:xfrm>
              <a:off x="4847906" y="10104994"/>
              <a:ext cx="72398" cy="146317"/>
            </a:xfrm>
            <a:custGeom>
              <a:avLst/>
              <a:pathLst>
                <a:path w="72398" h="146317">
                  <a:moveTo>
                    <a:pt x="68461" y="0"/>
                  </a:moveTo>
                  <a:lnTo>
                    <a:pt x="72398" y="145337"/>
                  </a:lnTo>
                  <a:lnTo>
                    <a:pt x="0" y="146317"/>
                  </a:lnTo>
                  <a:lnTo>
                    <a:pt x="0" y="927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1" name="pg2190"/>
            <p:cNvSpPr/>
            <p:nvPr/>
          </p:nvSpPr>
          <p:spPr>
            <a:xfrm>
              <a:off x="4916368" y="10102213"/>
              <a:ext cx="76282" cy="148117"/>
            </a:xfrm>
            <a:custGeom>
              <a:avLst/>
              <a:pathLst>
                <a:path w="76282" h="148117">
                  <a:moveTo>
                    <a:pt x="68411" y="0"/>
                  </a:moveTo>
                  <a:lnTo>
                    <a:pt x="76282" y="145177"/>
                  </a:lnTo>
                  <a:lnTo>
                    <a:pt x="3937" y="148117"/>
                  </a:lnTo>
                  <a:lnTo>
                    <a:pt x="0" y="27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2" name="pg2191"/>
            <p:cNvSpPr/>
            <p:nvPr/>
          </p:nvSpPr>
          <p:spPr>
            <a:xfrm>
              <a:off x="4984779" y="10097581"/>
              <a:ext cx="80110" cy="149809"/>
            </a:xfrm>
            <a:custGeom>
              <a:avLst/>
              <a:pathLst>
                <a:path w="80110" h="149809">
                  <a:moveTo>
                    <a:pt x="68310" y="0"/>
                  </a:moveTo>
                  <a:lnTo>
                    <a:pt x="80110" y="144910"/>
                  </a:lnTo>
                  <a:lnTo>
                    <a:pt x="7871" y="149809"/>
                  </a:lnTo>
                  <a:lnTo>
                    <a:pt x="0" y="46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3" name="pg2192"/>
            <p:cNvSpPr/>
            <p:nvPr/>
          </p:nvSpPr>
          <p:spPr>
            <a:xfrm>
              <a:off x="5053090" y="10091101"/>
              <a:ext cx="83879" cy="151391"/>
            </a:xfrm>
            <a:custGeom>
              <a:avLst/>
              <a:pathLst>
                <a:path w="83879" h="151391">
                  <a:moveTo>
                    <a:pt x="68160" y="0"/>
                  </a:moveTo>
                  <a:lnTo>
                    <a:pt x="83879" y="144538"/>
                  </a:lnTo>
                  <a:lnTo>
                    <a:pt x="11799" y="151391"/>
                  </a:lnTo>
                  <a:lnTo>
                    <a:pt x="0" y="64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4" name="pg2193"/>
            <p:cNvSpPr/>
            <p:nvPr/>
          </p:nvSpPr>
          <p:spPr>
            <a:xfrm>
              <a:off x="5121250" y="10082777"/>
              <a:ext cx="87587" cy="152861"/>
            </a:xfrm>
            <a:custGeom>
              <a:avLst/>
              <a:pathLst>
                <a:path w="87587" h="152861">
                  <a:moveTo>
                    <a:pt x="67960" y="0"/>
                  </a:moveTo>
                  <a:lnTo>
                    <a:pt x="87587" y="144059"/>
                  </a:lnTo>
                  <a:lnTo>
                    <a:pt x="15719" y="152861"/>
                  </a:lnTo>
                  <a:lnTo>
                    <a:pt x="0" y="83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5" name="pg2194"/>
            <p:cNvSpPr/>
            <p:nvPr/>
          </p:nvSpPr>
          <p:spPr>
            <a:xfrm>
              <a:off x="5189210" y="10072616"/>
              <a:ext cx="91231" cy="154220"/>
            </a:xfrm>
            <a:custGeom>
              <a:avLst/>
              <a:pathLst>
                <a:path w="91231" h="154220">
                  <a:moveTo>
                    <a:pt x="67709" y="0"/>
                  </a:moveTo>
                  <a:lnTo>
                    <a:pt x="91231" y="143475"/>
                  </a:lnTo>
                  <a:lnTo>
                    <a:pt x="19627" y="15422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6" name="pg2195"/>
            <p:cNvSpPr/>
            <p:nvPr/>
          </p:nvSpPr>
          <p:spPr>
            <a:xfrm>
              <a:off x="5256920" y="10060625"/>
              <a:ext cx="94807" cy="155466"/>
            </a:xfrm>
            <a:custGeom>
              <a:avLst/>
              <a:pathLst>
                <a:path w="94807" h="155466">
                  <a:moveTo>
                    <a:pt x="67409" y="0"/>
                  </a:moveTo>
                  <a:lnTo>
                    <a:pt x="94807" y="142785"/>
                  </a:lnTo>
                  <a:lnTo>
                    <a:pt x="23521" y="155466"/>
                  </a:lnTo>
                  <a:lnTo>
                    <a:pt x="0" y="119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7" name="pg2196"/>
            <p:cNvSpPr/>
            <p:nvPr/>
          </p:nvSpPr>
          <p:spPr>
            <a:xfrm>
              <a:off x="5324330" y="10046814"/>
              <a:ext cx="98314" cy="156597"/>
            </a:xfrm>
            <a:custGeom>
              <a:avLst/>
              <a:pathLst>
                <a:path w="98314" h="156597">
                  <a:moveTo>
                    <a:pt x="67060" y="0"/>
                  </a:moveTo>
                  <a:lnTo>
                    <a:pt x="98314" y="141991"/>
                  </a:lnTo>
                  <a:lnTo>
                    <a:pt x="27398" y="156597"/>
                  </a:lnTo>
                  <a:lnTo>
                    <a:pt x="0" y="138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8" name="pg2197"/>
            <p:cNvSpPr/>
            <p:nvPr/>
          </p:nvSpPr>
          <p:spPr>
            <a:xfrm>
              <a:off x="5391390" y="10031191"/>
              <a:ext cx="101749" cy="157614"/>
            </a:xfrm>
            <a:custGeom>
              <a:avLst/>
              <a:pathLst>
                <a:path w="101749" h="157614">
                  <a:moveTo>
                    <a:pt x="66661" y="0"/>
                  </a:moveTo>
                  <a:lnTo>
                    <a:pt x="101749" y="141092"/>
                  </a:lnTo>
                  <a:lnTo>
                    <a:pt x="31254" y="157614"/>
                  </a:lnTo>
                  <a:lnTo>
                    <a:pt x="0" y="156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9" name="pg2198"/>
            <p:cNvSpPr/>
            <p:nvPr/>
          </p:nvSpPr>
          <p:spPr>
            <a:xfrm>
              <a:off x="5458052" y="10013769"/>
              <a:ext cx="105110" cy="158515"/>
            </a:xfrm>
            <a:custGeom>
              <a:avLst/>
              <a:pathLst>
                <a:path w="105110" h="158515">
                  <a:moveTo>
                    <a:pt x="66214" y="0"/>
                  </a:moveTo>
                  <a:lnTo>
                    <a:pt x="105110" y="140091"/>
                  </a:lnTo>
                  <a:lnTo>
                    <a:pt x="35088" y="158515"/>
                  </a:lnTo>
                  <a:lnTo>
                    <a:pt x="0" y="174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0" name="pg2199"/>
            <p:cNvSpPr/>
            <p:nvPr/>
          </p:nvSpPr>
          <p:spPr>
            <a:xfrm>
              <a:off x="5524266" y="9994560"/>
              <a:ext cx="108393" cy="159299"/>
            </a:xfrm>
            <a:custGeom>
              <a:avLst/>
              <a:pathLst>
                <a:path w="108393" h="159299">
                  <a:moveTo>
                    <a:pt x="65718" y="0"/>
                  </a:moveTo>
                  <a:lnTo>
                    <a:pt x="108393" y="138986"/>
                  </a:lnTo>
                  <a:lnTo>
                    <a:pt x="38896" y="159299"/>
                  </a:lnTo>
                  <a:lnTo>
                    <a:pt x="0" y="192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1" name="pg2200"/>
            <p:cNvSpPr/>
            <p:nvPr/>
          </p:nvSpPr>
          <p:spPr>
            <a:xfrm>
              <a:off x="5589984" y="9973579"/>
              <a:ext cx="111597" cy="159967"/>
            </a:xfrm>
            <a:custGeom>
              <a:avLst/>
              <a:pathLst>
                <a:path w="111597" h="159967">
                  <a:moveTo>
                    <a:pt x="65173" y="0"/>
                  </a:moveTo>
                  <a:lnTo>
                    <a:pt x="111597" y="137779"/>
                  </a:lnTo>
                  <a:lnTo>
                    <a:pt x="42675" y="159967"/>
                  </a:lnTo>
                  <a:lnTo>
                    <a:pt x="0" y="2098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2" name="pg2201"/>
            <p:cNvSpPr/>
            <p:nvPr/>
          </p:nvSpPr>
          <p:spPr>
            <a:xfrm>
              <a:off x="5655158" y="9950840"/>
              <a:ext cx="114719" cy="160518"/>
            </a:xfrm>
            <a:custGeom>
              <a:avLst/>
              <a:pathLst>
                <a:path w="114719" h="160518">
                  <a:moveTo>
                    <a:pt x="64581" y="0"/>
                  </a:moveTo>
                  <a:lnTo>
                    <a:pt x="114719" y="136472"/>
                  </a:lnTo>
                  <a:lnTo>
                    <a:pt x="46423" y="160518"/>
                  </a:lnTo>
                  <a:lnTo>
                    <a:pt x="0" y="227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3" name="pg2202"/>
            <p:cNvSpPr/>
            <p:nvPr/>
          </p:nvSpPr>
          <p:spPr>
            <a:xfrm>
              <a:off x="5719740" y="9926361"/>
              <a:ext cx="117756" cy="160951"/>
            </a:xfrm>
            <a:custGeom>
              <a:avLst/>
              <a:pathLst>
                <a:path w="117756" h="160951">
                  <a:moveTo>
                    <a:pt x="63942" y="0"/>
                  </a:moveTo>
                  <a:lnTo>
                    <a:pt x="117756" y="135064"/>
                  </a:lnTo>
                  <a:lnTo>
                    <a:pt x="50137" y="160951"/>
                  </a:lnTo>
                  <a:lnTo>
                    <a:pt x="0" y="244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4" name="pg2203"/>
            <p:cNvSpPr/>
            <p:nvPr/>
          </p:nvSpPr>
          <p:spPr>
            <a:xfrm>
              <a:off x="5783682" y="9900160"/>
              <a:ext cx="120708" cy="161265"/>
            </a:xfrm>
            <a:custGeom>
              <a:avLst/>
              <a:pathLst>
                <a:path w="120708" h="161265">
                  <a:moveTo>
                    <a:pt x="63256" y="0"/>
                  </a:moveTo>
                  <a:lnTo>
                    <a:pt x="120708" y="133557"/>
                  </a:lnTo>
                  <a:lnTo>
                    <a:pt x="53814" y="161265"/>
                  </a:lnTo>
                  <a:lnTo>
                    <a:pt x="0" y="2620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5" name="pg2204"/>
            <p:cNvSpPr/>
            <p:nvPr/>
          </p:nvSpPr>
          <p:spPr>
            <a:xfrm>
              <a:off x="5846938" y="9872255"/>
              <a:ext cx="123571" cy="161462"/>
            </a:xfrm>
            <a:custGeom>
              <a:avLst/>
              <a:pathLst>
                <a:path w="123571" h="161462">
                  <a:moveTo>
                    <a:pt x="62523" y="0"/>
                  </a:moveTo>
                  <a:lnTo>
                    <a:pt x="123571" y="131952"/>
                  </a:lnTo>
                  <a:lnTo>
                    <a:pt x="57452" y="161462"/>
                  </a:lnTo>
                  <a:lnTo>
                    <a:pt x="0" y="279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6" name="pg2205"/>
            <p:cNvSpPr/>
            <p:nvPr/>
          </p:nvSpPr>
          <p:spPr>
            <a:xfrm>
              <a:off x="5909461" y="9842667"/>
              <a:ext cx="126343" cy="161540"/>
            </a:xfrm>
            <a:custGeom>
              <a:avLst/>
              <a:pathLst>
                <a:path w="126343" h="161540">
                  <a:moveTo>
                    <a:pt x="61744" y="0"/>
                  </a:moveTo>
                  <a:lnTo>
                    <a:pt x="126343" y="130251"/>
                  </a:lnTo>
                  <a:lnTo>
                    <a:pt x="61047" y="161540"/>
                  </a:lnTo>
                  <a:lnTo>
                    <a:pt x="0" y="295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7" name="pg2206"/>
            <p:cNvSpPr/>
            <p:nvPr/>
          </p:nvSpPr>
          <p:spPr>
            <a:xfrm>
              <a:off x="5971206" y="9811419"/>
              <a:ext cx="129023" cy="161500"/>
            </a:xfrm>
            <a:custGeom>
              <a:avLst/>
              <a:pathLst>
                <a:path w="129023" h="161500">
                  <a:moveTo>
                    <a:pt x="60920" y="0"/>
                  </a:moveTo>
                  <a:lnTo>
                    <a:pt x="129023" y="128454"/>
                  </a:lnTo>
                  <a:lnTo>
                    <a:pt x="64598" y="161500"/>
                  </a:lnTo>
                  <a:lnTo>
                    <a:pt x="0" y="312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8" name="pg2207"/>
            <p:cNvSpPr/>
            <p:nvPr/>
          </p:nvSpPr>
          <p:spPr>
            <a:xfrm>
              <a:off x="6032127" y="9778531"/>
              <a:ext cx="131608" cy="161341"/>
            </a:xfrm>
            <a:custGeom>
              <a:avLst/>
              <a:pathLst>
                <a:path w="131608" h="161341">
                  <a:moveTo>
                    <a:pt x="60052" y="0"/>
                  </a:moveTo>
                  <a:lnTo>
                    <a:pt x="131608" y="126563"/>
                  </a:lnTo>
                  <a:lnTo>
                    <a:pt x="68102" y="161341"/>
                  </a:lnTo>
                  <a:lnTo>
                    <a:pt x="0" y="328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9" name="pg2208"/>
            <p:cNvSpPr/>
            <p:nvPr/>
          </p:nvSpPr>
          <p:spPr>
            <a:xfrm>
              <a:off x="6092179" y="9744030"/>
              <a:ext cx="134096" cy="161064"/>
            </a:xfrm>
            <a:custGeom>
              <a:avLst/>
              <a:pathLst>
                <a:path w="134096" h="161064">
                  <a:moveTo>
                    <a:pt x="59139" y="0"/>
                  </a:moveTo>
                  <a:lnTo>
                    <a:pt x="134096" y="124578"/>
                  </a:lnTo>
                  <a:lnTo>
                    <a:pt x="71555" y="161064"/>
                  </a:lnTo>
                  <a:lnTo>
                    <a:pt x="0" y="345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0" name="pg2209"/>
            <p:cNvSpPr/>
            <p:nvPr/>
          </p:nvSpPr>
          <p:spPr>
            <a:xfrm>
              <a:off x="6151319" y="9707940"/>
              <a:ext cx="136486" cy="160668"/>
            </a:xfrm>
            <a:custGeom>
              <a:avLst/>
              <a:pathLst>
                <a:path w="136486" h="160668">
                  <a:moveTo>
                    <a:pt x="58183" y="0"/>
                  </a:moveTo>
                  <a:lnTo>
                    <a:pt x="136486" y="122503"/>
                  </a:lnTo>
                  <a:lnTo>
                    <a:pt x="74956" y="160668"/>
                  </a:lnTo>
                  <a:lnTo>
                    <a:pt x="0" y="360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1" name="pg2210"/>
            <p:cNvSpPr/>
            <p:nvPr/>
          </p:nvSpPr>
          <p:spPr>
            <a:xfrm>
              <a:off x="6209503" y="9670288"/>
              <a:ext cx="138776" cy="160155"/>
            </a:xfrm>
            <a:custGeom>
              <a:avLst/>
              <a:pathLst>
                <a:path w="138776" h="160155">
                  <a:moveTo>
                    <a:pt x="57185" y="0"/>
                  </a:moveTo>
                  <a:lnTo>
                    <a:pt x="138776" y="120338"/>
                  </a:lnTo>
                  <a:lnTo>
                    <a:pt x="78302" y="160155"/>
                  </a:lnTo>
                  <a:lnTo>
                    <a:pt x="0" y="37652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2" name="pg2211"/>
            <p:cNvSpPr/>
            <p:nvPr/>
          </p:nvSpPr>
          <p:spPr>
            <a:xfrm>
              <a:off x="6266688" y="9631101"/>
              <a:ext cx="140964" cy="159525"/>
            </a:xfrm>
            <a:custGeom>
              <a:avLst/>
              <a:pathLst>
                <a:path w="140964" h="159525">
                  <a:moveTo>
                    <a:pt x="56144" y="0"/>
                  </a:moveTo>
                  <a:lnTo>
                    <a:pt x="140964" y="118084"/>
                  </a:lnTo>
                  <a:lnTo>
                    <a:pt x="81591" y="159525"/>
                  </a:lnTo>
                  <a:lnTo>
                    <a:pt x="0" y="391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3" name="pg2212"/>
            <p:cNvSpPr/>
            <p:nvPr/>
          </p:nvSpPr>
          <p:spPr>
            <a:xfrm>
              <a:off x="6322833" y="9590408"/>
              <a:ext cx="143049" cy="158777"/>
            </a:xfrm>
            <a:custGeom>
              <a:avLst/>
              <a:pathLst>
                <a:path w="143049" h="158777">
                  <a:moveTo>
                    <a:pt x="55062" y="0"/>
                  </a:moveTo>
                  <a:lnTo>
                    <a:pt x="143049" y="115744"/>
                  </a:lnTo>
                  <a:lnTo>
                    <a:pt x="84820" y="158777"/>
                  </a:lnTo>
                  <a:lnTo>
                    <a:pt x="0" y="406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4" name="pg2213"/>
            <p:cNvSpPr/>
            <p:nvPr/>
          </p:nvSpPr>
          <p:spPr>
            <a:xfrm>
              <a:off x="6377896" y="9548238"/>
              <a:ext cx="145029" cy="157913"/>
            </a:xfrm>
            <a:custGeom>
              <a:avLst/>
              <a:pathLst>
                <a:path w="145029" h="157913">
                  <a:moveTo>
                    <a:pt x="53940" y="0"/>
                  </a:moveTo>
                  <a:lnTo>
                    <a:pt x="145029" y="113319"/>
                  </a:lnTo>
                  <a:lnTo>
                    <a:pt x="87986" y="157913"/>
                  </a:lnTo>
                  <a:lnTo>
                    <a:pt x="0" y="421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5" name="pg2214"/>
            <p:cNvSpPr/>
            <p:nvPr/>
          </p:nvSpPr>
          <p:spPr>
            <a:xfrm>
              <a:off x="6431836" y="9504624"/>
              <a:ext cx="146902" cy="156933"/>
            </a:xfrm>
            <a:custGeom>
              <a:avLst/>
              <a:pathLst>
                <a:path w="146902" h="156933">
                  <a:moveTo>
                    <a:pt x="52779" y="0"/>
                  </a:moveTo>
                  <a:lnTo>
                    <a:pt x="146902" y="110811"/>
                  </a:lnTo>
                  <a:lnTo>
                    <a:pt x="91088" y="156933"/>
                  </a:lnTo>
                  <a:lnTo>
                    <a:pt x="0" y="436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6" name="pg2215"/>
            <p:cNvSpPr/>
            <p:nvPr/>
          </p:nvSpPr>
          <p:spPr>
            <a:xfrm>
              <a:off x="6484615" y="9459596"/>
              <a:ext cx="148668" cy="155838"/>
            </a:xfrm>
            <a:custGeom>
              <a:avLst/>
              <a:pathLst>
                <a:path w="148668" h="155838">
                  <a:moveTo>
                    <a:pt x="51578" y="0"/>
                  </a:moveTo>
                  <a:lnTo>
                    <a:pt x="148668" y="108221"/>
                  </a:lnTo>
                  <a:lnTo>
                    <a:pt x="94123" y="155838"/>
                  </a:lnTo>
                  <a:lnTo>
                    <a:pt x="0" y="450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7" name="pg2216"/>
            <p:cNvSpPr/>
            <p:nvPr/>
          </p:nvSpPr>
          <p:spPr>
            <a:xfrm>
              <a:off x="6536194" y="9413188"/>
              <a:ext cx="150325" cy="154629"/>
            </a:xfrm>
            <a:custGeom>
              <a:avLst/>
              <a:pathLst>
                <a:path w="150325" h="154629">
                  <a:moveTo>
                    <a:pt x="50340" y="0"/>
                  </a:moveTo>
                  <a:lnTo>
                    <a:pt x="150325" y="105552"/>
                  </a:lnTo>
                  <a:lnTo>
                    <a:pt x="97090" y="154629"/>
                  </a:lnTo>
                  <a:lnTo>
                    <a:pt x="0" y="464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8" name="pg2217"/>
            <p:cNvSpPr/>
            <p:nvPr/>
          </p:nvSpPr>
          <p:spPr>
            <a:xfrm>
              <a:off x="6586534" y="9365434"/>
              <a:ext cx="151871" cy="153306"/>
            </a:xfrm>
            <a:custGeom>
              <a:avLst/>
              <a:pathLst>
                <a:path w="151871" h="153306">
                  <a:moveTo>
                    <a:pt x="49065" y="0"/>
                  </a:moveTo>
                  <a:lnTo>
                    <a:pt x="151871" y="102806"/>
                  </a:lnTo>
                  <a:lnTo>
                    <a:pt x="99985" y="153306"/>
                  </a:lnTo>
                  <a:lnTo>
                    <a:pt x="0" y="477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9" name="pg2218"/>
            <p:cNvSpPr/>
            <p:nvPr/>
          </p:nvSpPr>
          <p:spPr>
            <a:xfrm>
              <a:off x="6635599" y="9316369"/>
              <a:ext cx="153306" cy="151871"/>
            </a:xfrm>
            <a:custGeom>
              <a:avLst/>
              <a:pathLst>
                <a:path w="153306" h="151871">
                  <a:moveTo>
                    <a:pt x="47754" y="0"/>
                  </a:moveTo>
                  <a:lnTo>
                    <a:pt x="153306" y="99985"/>
                  </a:lnTo>
                  <a:lnTo>
                    <a:pt x="102806" y="151871"/>
                  </a:lnTo>
                  <a:lnTo>
                    <a:pt x="0" y="490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0" name="pg2219"/>
            <p:cNvSpPr/>
            <p:nvPr/>
          </p:nvSpPr>
          <p:spPr>
            <a:xfrm>
              <a:off x="6683354" y="9266029"/>
              <a:ext cx="154629" cy="150325"/>
            </a:xfrm>
            <a:custGeom>
              <a:avLst/>
              <a:pathLst>
                <a:path w="154629" h="150325">
                  <a:moveTo>
                    <a:pt x="46407" y="0"/>
                  </a:moveTo>
                  <a:lnTo>
                    <a:pt x="154629" y="97090"/>
                  </a:lnTo>
                  <a:lnTo>
                    <a:pt x="105552" y="150325"/>
                  </a:lnTo>
                  <a:lnTo>
                    <a:pt x="0" y="503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1" name="pg2220"/>
            <p:cNvSpPr/>
            <p:nvPr/>
          </p:nvSpPr>
          <p:spPr>
            <a:xfrm>
              <a:off x="6729761" y="9214450"/>
              <a:ext cx="155838" cy="148668"/>
            </a:xfrm>
            <a:custGeom>
              <a:avLst/>
              <a:pathLst>
                <a:path w="155838" h="148668">
                  <a:moveTo>
                    <a:pt x="45027" y="0"/>
                  </a:moveTo>
                  <a:lnTo>
                    <a:pt x="155838" y="94123"/>
                  </a:lnTo>
                  <a:lnTo>
                    <a:pt x="108221" y="148668"/>
                  </a:lnTo>
                  <a:lnTo>
                    <a:pt x="0" y="5157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2" name="pg2221"/>
            <p:cNvSpPr/>
            <p:nvPr/>
          </p:nvSpPr>
          <p:spPr>
            <a:xfrm>
              <a:off x="6774789" y="9161671"/>
              <a:ext cx="156933" cy="146902"/>
            </a:xfrm>
            <a:custGeom>
              <a:avLst/>
              <a:pathLst>
                <a:path w="156933" h="146902">
                  <a:moveTo>
                    <a:pt x="43614" y="0"/>
                  </a:moveTo>
                  <a:lnTo>
                    <a:pt x="156933" y="91088"/>
                  </a:lnTo>
                  <a:lnTo>
                    <a:pt x="110811" y="146902"/>
                  </a:lnTo>
                  <a:lnTo>
                    <a:pt x="0" y="5277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3" name="pg2222"/>
            <p:cNvSpPr/>
            <p:nvPr/>
          </p:nvSpPr>
          <p:spPr>
            <a:xfrm>
              <a:off x="6818404" y="9107730"/>
              <a:ext cx="157913" cy="145029"/>
            </a:xfrm>
            <a:custGeom>
              <a:avLst/>
              <a:pathLst>
                <a:path w="157913" h="145029">
                  <a:moveTo>
                    <a:pt x="42169" y="0"/>
                  </a:moveTo>
                  <a:lnTo>
                    <a:pt x="157913" y="87986"/>
                  </a:lnTo>
                  <a:lnTo>
                    <a:pt x="113319" y="145029"/>
                  </a:lnTo>
                  <a:lnTo>
                    <a:pt x="0" y="539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4" name="pg2223"/>
            <p:cNvSpPr/>
            <p:nvPr/>
          </p:nvSpPr>
          <p:spPr>
            <a:xfrm>
              <a:off x="6860573" y="9052667"/>
              <a:ext cx="158777" cy="143049"/>
            </a:xfrm>
            <a:custGeom>
              <a:avLst/>
              <a:pathLst>
                <a:path w="158777" h="143049">
                  <a:moveTo>
                    <a:pt x="40693" y="0"/>
                  </a:moveTo>
                  <a:lnTo>
                    <a:pt x="158777" y="84820"/>
                  </a:lnTo>
                  <a:lnTo>
                    <a:pt x="115744" y="143049"/>
                  </a:lnTo>
                  <a:lnTo>
                    <a:pt x="0" y="5506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5" name="pg2224"/>
            <p:cNvSpPr/>
            <p:nvPr/>
          </p:nvSpPr>
          <p:spPr>
            <a:xfrm>
              <a:off x="6901266" y="8996523"/>
              <a:ext cx="159525" cy="140964"/>
            </a:xfrm>
            <a:custGeom>
              <a:avLst/>
              <a:pathLst>
                <a:path w="159525" h="140964">
                  <a:moveTo>
                    <a:pt x="39187" y="0"/>
                  </a:moveTo>
                  <a:lnTo>
                    <a:pt x="159525" y="81591"/>
                  </a:lnTo>
                  <a:lnTo>
                    <a:pt x="118084" y="140964"/>
                  </a:lnTo>
                  <a:lnTo>
                    <a:pt x="0" y="561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6" name="pg2225"/>
            <p:cNvSpPr/>
            <p:nvPr/>
          </p:nvSpPr>
          <p:spPr>
            <a:xfrm>
              <a:off x="6940453" y="8939338"/>
              <a:ext cx="160155" cy="138776"/>
            </a:xfrm>
            <a:custGeom>
              <a:avLst/>
              <a:pathLst>
                <a:path w="160155" h="138776">
                  <a:moveTo>
                    <a:pt x="37652" y="0"/>
                  </a:moveTo>
                  <a:lnTo>
                    <a:pt x="160155" y="78302"/>
                  </a:lnTo>
                  <a:lnTo>
                    <a:pt x="120338" y="138776"/>
                  </a:lnTo>
                  <a:lnTo>
                    <a:pt x="0" y="571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7" name="pg2226"/>
            <p:cNvSpPr/>
            <p:nvPr/>
          </p:nvSpPr>
          <p:spPr>
            <a:xfrm>
              <a:off x="6978105" y="8881154"/>
              <a:ext cx="160668" cy="136486"/>
            </a:xfrm>
            <a:custGeom>
              <a:avLst/>
              <a:pathLst>
                <a:path w="160668" h="136486">
                  <a:moveTo>
                    <a:pt x="36090" y="0"/>
                  </a:moveTo>
                  <a:lnTo>
                    <a:pt x="160668" y="74956"/>
                  </a:lnTo>
                  <a:lnTo>
                    <a:pt x="122503" y="136486"/>
                  </a:lnTo>
                  <a:lnTo>
                    <a:pt x="0" y="5818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8" name="pg2227"/>
            <p:cNvSpPr/>
            <p:nvPr/>
          </p:nvSpPr>
          <p:spPr>
            <a:xfrm>
              <a:off x="7014195" y="8822014"/>
              <a:ext cx="161064" cy="134096"/>
            </a:xfrm>
            <a:custGeom>
              <a:avLst/>
              <a:pathLst>
                <a:path w="161064" h="134096">
                  <a:moveTo>
                    <a:pt x="34501" y="0"/>
                  </a:moveTo>
                  <a:lnTo>
                    <a:pt x="161064" y="71555"/>
                  </a:lnTo>
                  <a:lnTo>
                    <a:pt x="124578" y="134096"/>
                  </a:lnTo>
                  <a:lnTo>
                    <a:pt x="0" y="5913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9" name="pg2228"/>
            <p:cNvSpPr/>
            <p:nvPr/>
          </p:nvSpPr>
          <p:spPr>
            <a:xfrm>
              <a:off x="7048697" y="8761962"/>
              <a:ext cx="161341" cy="131608"/>
            </a:xfrm>
            <a:custGeom>
              <a:avLst/>
              <a:pathLst>
                <a:path w="161341" h="131608">
                  <a:moveTo>
                    <a:pt x="32887" y="0"/>
                  </a:moveTo>
                  <a:lnTo>
                    <a:pt x="161341" y="68102"/>
                  </a:lnTo>
                  <a:lnTo>
                    <a:pt x="126563" y="131608"/>
                  </a:lnTo>
                  <a:lnTo>
                    <a:pt x="0" y="600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0" name="pg2229"/>
            <p:cNvSpPr/>
            <p:nvPr/>
          </p:nvSpPr>
          <p:spPr>
            <a:xfrm>
              <a:off x="7081584" y="8701041"/>
              <a:ext cx="161500" cy="129023"/>
            </a:xfrm>
            <a:custGeom>
              <a:avLst/>
              <a:pathLst>
                <a:path w="161500" h="129023">
                  <a:moveTo>
                    <a:pt x="31248" y="0"/>
                  </a:moveTo>
                  <a:lnTo>
                    <a:pt x="161500" y="64598"/>
                  </a:lnTo>
                  <a:lnTo>
                    <a:pt x="128454" y="129023"/>
                  </a:lnTo>
                  <a:lnTo>
                    <a:pt x="0" y="609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1" name="pg2230"/>
            <p:cNvSpPr/>
            <p:nvPr/>
          </p:nvSpPr>
          <p:spPr>
            <a:xfrm>
              <a:off x="7112833" y="8639296"/>
              <a:ext cx="161540" cy="126343"/>
            </a:xfrm>
            <a:custGeom>
              <a:avLst/>
              <a:pathLst>
                <a:path w="161540" h="126343">
                  <a:moveTo>
                    <a:pt x="29587" y="0"/>
                  </a:moveTo>
                  <a:lnTo>
                    <a:pt x="161540" y="61047"/>
                  </a:lnTo>
                  <a:lnTo>
                    <a:pt x="130251" y="126343"/>
                  </a:lnTo>
                  <a:lnTo>
                    <a:pt x="0" y="617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2" name="pg2231"/>
            <p:cNvSpPr/>
            <p:nvPr/>
          </p:nvSpPr>
          <p:spPr>
            <a:xfrm>
              <a:off x="7142420" y="8576773"/>
              <a:ext cx="161462" cy="123571"/>
            </a:xfrm>
            <a:custGeom>
              <a:avLst/>
              <a:pathLst>
                <a:path w="161462" h="123571">
                  <a:moveTo>
                    <a:pt x="27904" y="0"/>
                  </a:moveTo>
                  <a:lnTo>
                    <a:pt x="161462" y="57452"/>
                  </a:lnTo>
                  <a:lnTo>
                    <a:pt x="131952" y="123571"/>
                  </a:lnTo>
                  <a:lnTo>
                    <a:pt x="0" y="625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3" name="pg2232"/>
            <p:cNvSpPr/>
            <p:nvPr/>
          </p:nvSpPr>
          <p:spPr>
            <a:xfrm>
              <a:off x="7170325" y="8513517"/>
              <a:ext cx="161265" cy="120708"/>
            </a:xfrm>
            <a:custGeom>
              <a:avLst/>
              <a:pathLst>
                <a:path w="161265" h="120708">
                  <a:moveTo>
                    <a:pt x="26201" y="0"/>
                  </a:moveTo>
                  <a:lnTo>
                    <a:pt x="161265" y="53814"/>
                  </a:lnTo>
                  <a:lnTo>
                    <a:pt x="133557" y="120708"/>
                  </a:lnTo>
                  <a:lnTo>
                    <a:pt x="0" y="632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4" name="pg2233"/>
            <p:cNvSpPr/>
            <p:nvPr/>
          </p:nvSpPr>
          <p:spPr>
            <a:xfrm>
              <a:off x="7196527" y="8449574"/>
              <a:ext cx="160951" cy="117756"/>
            </a:xfrm>
            <a:custGeom>
              <a:avLst/>
              <a:pathLst>
                <a:path w="160951" h="117756">
                  <a:moveTo>
                    <a:pt x="24478" y="0"/>
                  </a:moveTo>
                  <a:lnTo>
                    <a:pt x="160951" y="50137"/>
                  </a:lnTo>
                  <a:lnTo>
                    <a:pt x="135064" y="117756"/>
                  </a:lnTo>
                  <a:lnTo>
                    <a:pt x="0" y="639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5" name="pg2234"/>
            <p:cNvSpPr/>
            <p:nvPr/>
          </p:nvSpPr>
          <p:spPr>
            <a:xfrm>
              <a:off x="7221006" y="8384993"/>
              <a:ext cx="160518" cy="114719"/>
            </a:xfrm>
            <a:custGeom>
              <a:avLst/>
              <a:pathLst>
                <a:path w="160518" h="114719">
                  <a:moveTo>
                    <a:pt x="22738" y="0"/>
                  </a:moveTo>
                  <a:lnTo>
                    <a:pt x="160518" y="46423"/>
                  </a:lnTo>
                  <a:lnTo>
                    <a:pt x="136472" y="114719"/>
                  </a:lnTo>
                  <a:lnTo>
                    <a:pt x="0" y="6458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6" name="pg2235"/>
            <p:cNvSpPr/>
            <p:nvPr/>
          </p:nvSpPr>
          <p:spPr>
            <a:xfrm>
              <a:off x="7243744" y="8319819"/>
              <a:ext cx="159967" cy="111597"/>
            </a:xfrm>
            <a:custGeom>
              <a:avLst/>
              <a:pathLst>
                <a:path w="159967" h="111597">
                  <a:moveTo>
                    <a:pt x="20981" y="0"/>
                  </a:moveTo>
                  <a:lnTo>
                    <a:pt x="159967" y="42675"/>
                  </a:lnTo>
                  <a:lnTo>
                    <a:pt x="137779" y="111597"/>
                  </a:lnTo>
                  <a:lnTo>
                    <a:pt x="0" y="651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7" name="pg2236"/>
            <p:cNvSpPr/>
            <p:nvPr/>
          </p:nvSpPr>
          <p:spPr>
            <a:xfrm>
              <a:off x="7264725" y="8254101"/>
              <a:ext cx="159299" cy="108393"/>
            </a:xfrm>
            <a:custGeom>
              <a:avLst/>
              <a:pathLst>
                <a:path w="159299" h="108393">
                  <a:moveTo>
                    <a:pt x="19208" y="0"/>
                  </a:moveTo>
                  <a:lnTo>
                    <a:pt x="159299" y="38896"/>
                  </a:lnTo>
                  <a:lnTo>
                    <a:pt x="138986" y="108393"/>
                  </a:lnTo>
                  <a:lnTo>
                    <a:pt x="0" y="657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8" name="pg2237"/>
            <p:cNvSpPr/>
            <p:nvPr/>
          </p:nvSpPr>
          <p:spPr>
            <a:xfrm>
              <a:off x="7283934" y="8187886"/>
              <a:ext cx="158515" cy="105110"/>
            </a:xfrm>
            <a:custGeom>
              <a:avLst/>
              <a:pathLst>
                <a:path w="158515" h="105110">
                  <a:moveTo>
                    <a:pt x="17422" y="0"/>
                  </a:moveTo>
                  <a:lnTo>
                    <a:pt x="158515" y="35088"/>
                  </a:lnTo>
                  <a:lnTo>
                    <a:pt x="140091" y="105110"/>
                  </a:lnTo>
                  <a:lnTo>
                    <a:pt x="0" y="662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9" name="pg2238"/>
            <p:cNvSpPr/>
            <p:nvPr/>
          </p:nvSpPr>
          <p:spPr>
            <a:xfrm>
              <a:off x="7301356" y="8121225"/>
              <a:ext cx="157614" cy="101749"/>
            </a:xfrm>
            <a:custGeom>
              <a:avLst/>
              <a:pathLst>
                <a:path w="157614" h="101749">
                  <a:moveTo>
                    <a:pt x="15622" y="0"/>
                  </a:moveTo>
                  <a:lnTo>
                    <a:pt x="157614" y="31254"/>
                  </a:lnTo>
                  <a:lnTo>
                    <a:pt x="141092" y="101749"/>
                  </a:lnTo>
                  <a:lnTo>
                    <a:pt x="0" y="666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0" name="pg2239"/>
            <p:cNvSpPr/>
            <p:nvPr/>
          </p:nvSpPr>
          <p:spPr>
            <a:xfrm>
              <a:off x="7316979" y="8054164"/>
              <a:ext cx="156597" cy="98314"/>
            </a:xfrm>
            <a:custGeom>
              <a:avLst/>
              <a:pathLst>
                <a:path w="156597" h="98314">
                  <a:moveTo>
                    <a:pt x="13811" y="0"/>
                  </a:moveTo>
                  <a:lnTo>
                    <a:pt x="156597" y="27398"/>
                  </a:lnTo>
                  <a:lnTo>
                    <a:pt x="141991" y="98314"/>
                  </a:lnTo>
                  <a:lnTo>
                    <a:pt x="0" y="670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1" name="pg2240"/>
            <p:cNvSpPr/>
            <p:nvPr/>
          </p:nvSpPr>
          <p:spPr>
            <a:xfrm>
              <a:off x="7330791" y="7986755"/>
              <a:ext cx="155466" cy="94807"/>
            </a:xfrm>
            <a:custGeom>
              <a:avLst/>
              <a:pathLst>
                <a:path w="155466" h="94807">
                  <a:moveTo>
                    <a:pt x="11990" y="0"/>
                  </a:moveTo>
                  <a:lnTo>
                    <a:pt x="155466" y="23521"/>
                  </a:lnTo>
                  <a:lnTo>
                    <a:pt x="142785" y="94807"/>
                  </a:lnTo>
                  <a:lnTo>
                    <a:pt x="0" y="674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2" name="pg2241"/>
            <p:cNvSpPr/>
            <p:nvPr/>
          </p:nvSpPr>
          <p:spPr>
            <a:xfrm>
              <a:off x="7342781" y="7919045"/>
              <a:ext cx="154220" cy="91231"/>
            </a:xfrm>
            <a:custGeom>
              <a:avLst/>
              <a:pathLst>
                <a:path w="154220" h="91231">
                  <a:moveTo>
                    <a:pt x="10160" y="0"/>
                  </a:moveTo>
                  <a:lnTo>
                    <a:pt x="154220" y="19627"/>
                  </a:lnTo>
                  <a:lnTo>
                    <a:pt x="143475" y="91231"/>
                  </a:lnTo>
                  <a:lnTo>
                    <a:pt x="0" y="677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3" name="pg2242"/>
            <p:cNvSpPr/>
            <p:nvPr/>
          </p:nvSpPr>
          <p:spPr>
            <a:xfrm>
              <a:off x="7352942" y="7851085"/>
              <a:ext cx="152861" cy="87587"/>
            </a:xfrm>
            <a:custGeom>
              <a:avLst/>
              <a:pathLst>
                <a:path w="152861" h="87587">
                  <a:moveTo>
                    <a:pt x="8323" y="0"/>
                  </a:moveTo>
                  <a:lnTo>
                    <a:pt x="152861" y="15719"/>
                  </a:lnTo>
                  <a:lnTo>
                    <a:pt x="144059" y="87587"/>
                  </a:lnTo>
                  <a:lnTo>
                    <a:pt x="0" y="6796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4" name="pg2243"/>
            <p:cNvSpPr/>
            <p:nvPr/>
          </p:nvSpPr>
          <p:spPr>
            <a:xfrm>
              <a:off x="7361266" y="7782925"/>
              <a:ext cx="151391" cy="83879"/>
            </a:xfrm>
            <a:custGeom>
              <a:avLst/>
              <a:pathLst>
                <a:path w="151391" h="83879">
                  <a:moveTo>
                    <a:pt x="6480" y="0"/>
                  </a:moveTo>
                  <a:lnTo>
                    <a:pt x="151391" y="11799"/>
                  </a:lnTo>
                  <a:lnTo>
                    <a:pt x="144538" y="83879"/>
                  </a:lnTo>
                  <a:lnTo>
                    <a:pt x="0" y="681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5" name="pg2244"/>
            <p:cNvSpPr/>
            <p:nvPr/>
          </p:nvSpPr>
          <p:spPr>
            <a:xfrm>
              <a:off x="7367746" y="7714614"/>
              <a:ext cx="149809" cy="80110"/>
            </a:xfrm>
            <a:custGeom>
              <a:avLst/>
              <a:pathLst>
                <a:path w="149809" h="80110">
                  <a:moveTo>
                    <a:pt x="4632" y="0"/>
                  </a:moveTo>
                  <a:lnTo>
                    <a:pt x="149809" y="7871"/>
                  </a:lnTo>
                  <a:lnTo>
                    <a:pt x="144910" y="80110"/>
                  </a:lnTo>
                  <a:lnTo>
                    <a:pt x="0" y="6831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6" name="pg2245"/>
            <p:cNvSpPr/>
            <p:nvPr/>
          </p:nvSpPr>
          <p:spPr>
            <a:xfrm>
              <a:off x="7372379" y="7646202"/>
              <a:ext cx="148117" cy="76282"/>
            </a:xfrm>
            <a:custGeom>
              <a:avLst/>
              <a:pathLst>
                <a:path w="148117" h="76282">
                  <a:moveTo>
                    <a:pt x="2780" y="0"/>
                  </a:moveTo>
                  <a:lnTo>
                    <a:pt x="148117" y="3937"/>
                  </a:lnTo>
                  <a:lnTo>
                    <a:pt x="145177" y="76282"/>
                  </a:lnTo>
                  <a:lnTo>
                    <a:pt x="0" y="684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7" name="pg2246"/>
            <p:cNvSpPr/>
            <p:nvPr/>
          </p:nvSpPr>
          <p:spPr>
            <a:xfrm>
              <a:off x="7375159" y="7577741"/>
              <a:ext cx="146317" cy="72398"/>
            </a:xfrm>
            <a:custGeom>
              <a:avLst/>
              <a:pathLst>
                <a:path w="146317" h="72398">
                  <a:moveTo>
                    <a:pt x="927" y="0"/>
                  </a:moveTo>
                  <a:lnTo>
                    <a:pt x="146317" y="0"/>
                  </a:lnTo>
                  <a:lnTo>
                    <a:pt x="145337" y="72398"/>
                  </a:lnTo>
                  <a:lnTo>
                    <a:pt x="0" y="684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8" name="pg2247"/>
            <p:cNvSpPr/>
            <p:nvPr/>
          </p:nvSpPr>
          <p:spPr>
            <a:xfrm>
              <a:off x="7520496" y="7501405"/>
              <a:ext cx="146370" cy="76335"/>
            </a:xfrm>
            <a:custGeom>
              <a:avLst/>
              <a:pathLst>
                <a:path w="146370" h="76335">
                  <a:moveTo>
                    <a:pt x="0" y="3937"/>
                  </a:moveTo>
                  <a:lnTo>
                    <a:pt x="145337" y="0"/>
                  </a:lnTo>
                  <a:lnTo>
                    <a:pt x="146370" y="76335"/>
                  </a:lnTo>
                  <a:lnTo>
                    <a:pt x="980" y="76335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9" name="pg2248"/>
            <p:cNvSpPr/>
            <p:nvPr/>
          </p:nvSpPr>
          <p:spPr>
            <a:xfrm>
              <a:off x="7517556" y="7425125"/>
              <a:ext cx="148277" cy="80216"/>
            </a:xfrm>
            <a:custGeom>
              <a:avLst/>
              <a:pathLst>
                <a:path w="148277" h="80216">
                  <a:moveTo>
                    <a:pt x="0" y="7871"/>
                  </a:moveTo>
                  <a:lnTo>
                    <a:pt x="145177" y="0"/>
                  </a:lnTo>
                  <a:lnTo>
                    <a:pt x="148277" y="76279"/>
                  </a:lnTo>
                  <a:lnTo>
                    <a:pt x="2940" y="802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0" name="pg2249"/>
            <p:cNvSpPr/>
            <p:nvPr/>
          </p:nvSpPr>
          <p:spPr>
            <a:xfrm>
              <a:off x="7512657" y="7348957"/>
              <a:ext cx="150075" cy="84039"/>
            </a:xfrm>
            <a:custGeom>
              <a:avLst/>
              <a:pathLst>
                <a:path w="150075" h="84039">
                  <a:moveTo>
                    <a:pt x="0" y="11799"/>
                  </a:moveTo>
                  <a:lnTo>
                    <a:pt x="144910" y="0"/>
                  </a:lnTo>
                  <a:lnTo>
                    <a:pt x="150075" y="76167"/>
                  </a:lnTo>
                  <a:lnTo>
                    <a:pt x="4898" y="84039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1" name="pg2250"/>
            <p:cNvSpPr/>
            <p:nvPr/>
          </p:nvSpPr>
          <p:spPr>
            <a:xfrm>
              <a:off x="7505804" y="7272957"/>
              <a:ext cx="151763" cy="87799"/>
            </a:xfrm>
            <a:custGeom>
              <a:avLst/>
              <a:pathLst>
                <a:path w="151763" h="87799">
                  <a:moveTo>
                    <a:pt x="0" y="15719"/>
                  </a:moveTo>
                  <a:lnTo>
                    <a:pt x="144538" y="0"/>
                  </a:lnTo>
                  <a:lnTo>
                    <a:pt x="151763" y="76000"/>
                  </a:lnTo>
                  <a:lnTo>
                    <a:pt x="6852" y="877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2" name="pg2251"/>
            <p:cNvSpPr/>
            <p:nvPr/>
          </p:nvSpPr>
          <p:spPr>
            <a:xfrm>
              <a:off x="7497002" y="7197181"/>
              <a:ext cx="153340" cy="91495"/>
            </a:xfrm>
            <a:custGeom>
              <a:avLst/>
              <a:pathLst>
                <a:path w="153340" h="91495">
                  <a:moveTo>
                    <a:pt x="0" y="19627"/>
                  </a:moveTo>
                  <a:lnTo>
                    <a:pt x="144059" y="0"/>
                  </a:lnTo>
                  <a:lnTo>
                    <a:pt x="153340" y="75776"/>
                  </a:lnTo>
                  <a:lnTo>
                    <a:pt x="8802" y="9149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3" name="pg2252"/>
            <p:cNvSpPr/>
            <p:nvPr/>
          </p:nvSpPr>
          <p:spPr>
            <a:xfrm>
              <a:off x="7486257" y="7121684"/>
              <a:ext cx="154804" cy="95125"/>
            </a:xfrm>
            <a:custGeom>
              <a:avLst/>
              <a:pathLst>
                <a:path w="154804" h="95125">
                  <a:moveTo>
                    <a:pt x="0" y="23521"/>
                  </a:moveTo>
                  <a:lnTo>
                    <a:pt x="143475" y="0"/>
                  </a:lnTo>
                  <a:lnTo>
                    <a:pt x="154804" y="75497"/>
                  </a:lnTo>
                  <a:lnTo>
                    <a:pt x="10745" y="9512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4" name="pg2253"/>
            <p:cNvSpPr/>
            <p:nvPr/>
          </p:nvSpPr>
          <p:spPr>
            <a:xfrm>
              <a:off x="7473576" y="7046521"/>
              <a:ext cx="156155" cy="98684"/>
            </a:xfrm>
            <a:custGeom>
              <a:avLst/>
              <a:pathLst>
                <a:path w="156155" h="98684">
                  <a:moveTo>
                    <a:pt x="0" y="27398"/>
                  </a:moveTo>
                  <a:lnTo>
                    <a:pt x="142785" y="0"/>
                  </a:lnTo>
                  <a:lnTo>
                    <a:pt x="156155" y="75162"/>
                  </a:lnTo>
                  <a:lnTo>
                    <a:pt x="12680" y="986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5" name="pg2254"/>
            <p:cNvSpPr/>
            <p:nvPr/>
          </p:nvSpPr>
          <p:spPr>
            <a:xfrm>
              <a:off x="7458970" y="6971747"/>
              <a:ext cx="157391" cy="102171"/>
            </a:xfrm>
            <a:custGeom>
              <a:avLst/>
              <a:pathLst>
                <a:path w="157391" h="102171">
                  <a:moveTo>
                    <a:pt x="0" y="31254"/>
                  </a:moveTo>
                  <a:lnTo>
                    <a:pt x="141991" y="0"/>
                  </a:lnTo>
                  <a:lnTo>
                    <a:pt x="157391" y="74773"/>
                  </a:lnTo>
                  <a:lnTo>
                    <a:pt x="14606" y="1021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6" name="pg2255"/>
            <p:cNvSpPr/>
            <p:nvPr/>
          </p:nvSpPr>
          <p:spPr>
            <a:xfrm>
              <a:off x="7442449" y="6897419"/>
              <a:ext cx="158512" cy="105583"/>
            </a:xfrm>
            <a:custGeom>
              <a:avLst/>
              <a:pathLst>
                <a:path w="158512" h="105583">
                  <a:moveTo>
                    <a:pt x="0" y="35088"/>
                  </a:moveTo>
                  <a:lnTo>
                    <a:pt x="141092" y="0"/>
                  </a:lnTo>
                  <a:lnTo>
                    <a:pt x="158512" y="74328"/>
                  </a:lnTo>
                  <a:lnTo>
                    <a:pt x="16521" y="1055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7" name="pg2256"/>
            <p:cNvSpPr/>
            <p:nvPr/>
          </p:nvSpPr>
          <p:spPr>
            <a:xfrm>
              <a:off x="7424025" y="6823589"/>
              <a:ext cx="159516" cy="108918"/>
            </a:xfrm>
            <a:custGeom>
              <a:avLst/>
              <a:pathLst>
                <a:path w="159516" h="108918">
                  <a:moveTo>
                    <a:pt x="0" y="38896"/>
                  </a:moveTo>
                  <a:lnTo>
                    <a:pt x="140091" y="0"/>
                  </a:lnTo>
                  <a:lnTo>
                    <a:pt x="159516" y="73829"/>
                  </a:lnTo>
                  <a:lnTo>
                    <a:pt x="18423" y="1089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8" name="pg2257"/>
            <p:cNvSpPr/>
            <p:nvPr/>
          </p:nvSpPr>
          <p:spPr>
            <a:xfrm>
              <a:off x="7403712" y="6750312"/>
              <a:ext cx="160404" cy="112172"/>
            </a:xfrm>
            <a:custGeom>
              <a:avLst/>
              <a:pathLst>
                <a:path w="160404" h="112172">
                  <a:moveTo>
                    <a:pt x="0" y="42675"/>
                  </a:moveTo>
                  <a:lnTo>
                    <a:pt x="138986" y="0"/>
                  </a:lnTo>
                  <a:lnTo>
                    <a:pt x="160404" y="73276"/>
                  </a:lnTo>
                  <a:lnTo>
                    <a:pt x="20313" y="1121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9" name="pg2258"/>
            <p:cNvSpPr/>
            <p:nvPr/>
          </p:nvSpPr>
          <p:spPr>
            <a:xfrm>
              <a:off x="7381524" y="6677642"/>
              <a:ext cx="161174" cy="115345"/>
            </a:xfrm>
            <a:custGeom>
              <a:avLst/>
              <a:pathLst>
                <a:path w="161174" h="115345">
                  <a:moveTo>
                    <a:pt x="0" y="46423"/>
                  </a:moveTo>
                  <a:lnTo>
                    <a:pt x="137779" y="0"/>
                  </a:lnTo>
                  <a:lnTo>
                    <a:pt x="161174" y="72669"/>
                  </a:lnTo>
                  <a:lnTo>
                    <a:pt x="22187" y="1153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0" name="pg2259"/>
            <p:cNvSpPr/>
            <p:nvPr/>
          </p:nvSpPr>
          <p:spPr>
            <a:xfrm>
              <a:off x="7357478" y="6605632"/>
              <a:ext cx="161825" cy="118433"/>
            </a:xfrm>
            <a:custGeom>
              <a:avLst/>
              <a:pathLst>
                <a:path w="161825" h="118433">
                  <a:moveTo>
                    <a:pt x="0" y="50137"/>
                  </a:moveTo>
                  <a:lnTo>
                    <a:pt x="136472" y="0"/>
                  </a:lnTo>
                  <a:lnTo>
                    <a:pt x="161825" y="72009"/>
                  </a:lnTo>
                  <a:lnTo>
                    <a:pt x="24046" y="1184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1" name="pg2260"/>
            <p:cNvSpPr/>
            <p:nvPr/>
          </p:nvSpPr>
          <p:spPr>
            <a:xfrm>
              <a:off x="7331591" y="6534336"/>
              <a:ext cx="162358" cy="121434"/>
            </a:xfrm>
            <a:custGeom>
              <a:avLst/>
              <a:pathLst>
                <a:path w="162358" h="121434">
                  <a:moveTo>
                    <a:pt x="0" y="53814"/>
                  </a:moveTo>
                  <a:lnTo>
                    <a:pt x="135064" y="0"/>
                  </a:lnTo>
                  <a:lnTo>
                    <a:pt x="162358" y="71296"/>
                  </a:lnTo>
                  <a:lnTo>
                    <a:pt x="25886" y="1214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2" name="pg2261"/>
            <p:cNvSpPr/>
            <p:nvPr/>
          </p:nvSpPr>
          <p:spPr>
            <a:xfrm>
              <a:off x="7303883" y="6463804"/>
              <a:ext cx="162772" cy="124346"/>
            </a:xfrm>
            <a:custGeom>
              <a:avLst/>
              <a:pathLst>
                <a:path w="162772" h="124346">
                  <a:moveTo>
                    <a:pt x="0" y="57452"/>
                  </a:moveTo>
                  <a:lnTo>
                    <a:pt x="133557" y="0"/>
                  </a:lnTo>
                  <a:lnTo>
                    <a:pt x="162772" y="70531"/>
                  </a:lnTo>
                  <a:lnTo>
                    <a:pt x="27708" y="1243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3" name="pg2262"/>
            <p:cNvSpPr/>
            <p:nvPr/>
          </p:nvSpPr>
          <p:spPr>
            <a:xfrm>
              <a:off x="7274373" y="6394090"/>
              <a:ext cx="163067" cy="127166"/>
            </a:xfrm>
            <a:custGeom>
              <a:avLst/>
              <a:pathLst>
                <a:path w="163067" h="127166">
                  <a:moveTo>
                    <a:pt x="0" y="61047"/>
                  </a:moveTo>
                  <a:lnTo>
                    <a:pt x="131952" y="0"/>
                  </a:lnTo>
                  <a:lnTo>
                    <a:pt x="163067" y="69714"/>
                  </a:lnTo>
                  <a:lnTo>
                    <a:pt x="29509" y="1271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4" name="pg2263"/>
            <p:cNvSpPr/>
            <p:nvPr/>
          </p:nvSpPr>
          <p:spPr>
            <a:xfrm>
              <a:off x="7243084" y="6325243"/>
              <a:ext cx="163242" cy="129894"/>
            </a:xfrm>
            <a:custGeom>
              <a:avLst/>
              <a:pathLst>
                <a:path w="163242" h="129894">
                  <a:moveTo>
                    <a:pt x="0" y="64598"/>
                  </a:moveTo>
                  <a:lnTo>
                    <a:pt x="130251" y="0"/>
                  </a:lnTo>
                  <a:lnTo>
                    <a:pt x="163242" y="68846"/>
                  </a:lnTo>
                  <a:lnTo>
                    <a:pt x="31289" y="1298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5" name="pg2264"/>
            <p:cNvSpPr/>
            <p:nvPr/>
          </p:nvSpPr>
          <p:spPr>
            <a:xfrm>
              <a:off x="7210038" y="6257315"/>
              <a:ext cx="163297" cy="132526"/>
            </a:xfrm>
            <a:custGeom>
              <a:avLst/>
              <a:pathLst>
                <a:path w="163297" h="132526">
                  <a:moveTo>
                    <a:pt x="0" y="68102"/>
                  </a:moveTo>
                  <a:lnTo>
                    <a:pt x="128454" y="0"/>
                  </a:lnTo>
                  <a:lnTo>
                    <a:pt x="163297" y="67927"/>
                  </a:lnTo>
                  <a:lnTo>
                    <a:pt x="33045" y="13252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6" name="pg2265"/>
            <p:cNvSpPr/>
            <p:nvPr/>
          </p:nvSpPr>
          <p:spPr>
            <a:xfrm>
              <a:off x="7175260" y="6190356"/>
              <a:ext cx="163232" cy="135061"/>
            </a:xfrm>
            <a:custGeom>
              <a:avLst/>
              <a:pathLst>
                <a:path w="163232" h="135061">
                  <a:moveTo>
                    <a:pt x="0" y="71555"/>
                  </a:moveTo>
                  <a:lnTo>
                    <a:pt x="126563" y="0"/>
                  </a:lnTo>
                  <a:lnTo>
                    <a:pt x="163232" y="66959"/>
                  </a:lnTo>
                  <a:lnTo>
                    <a:pt x="34778" y="1350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7" name="pg2266"/>
            <p:cNvSpPr/>
            <p:nvPr/>
          </p:nvSpPr>
          <p:spPr>
            <a:xfrm>
              <a:off x="7138774" y="6124414"/>
              <a:ext cx="163048" cy="137497"/>
            </a:xfrm>
            <a:custGeom>
              <a:avLst/>
              <a:pathLst>
                <a:path w="163048" h="137497">
                  <a:moveTo>
                    <a:pt x="0" y="74956"/>
                  </a:moveTo>
                  <a:lnTo>
                    <a:pt x="124578" y="0"/>
                  </a:lnTo>
                  <a:lnTo>
                    <a:pt x="163048" y="65941"/>
                  </a:lnTo>
                  <a:lnTo>
                    <a:pt x="36485" y="13749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8" name="pg2267"/>
            <p:cNvSpPr/>
            <p:nvPr/>
          </p:nvSpPr>
          <p:spPr>
            <a:xfrm>
              <a:off x="7100609" y="6059538"/>
              <a:ext cx="162744" cy="139832"/>
            </a:xfrm>
            <a:custGeom>
              <a:avLst/>
              <a:pathLst>
                <a:path w="162744" h="139832">
                  <a:moveTo>
                    <a:pt x="0" y="78302"/>
                  </a:moveTo>
                  <a:lnTo>
                    <a:pt x="122503" y="0"/>
                  </a:lnTo>
                  <a:lnTo>
                    <a:pt x="162744" y="64875"/>
                  </a:lnTo>
                  <a:lnTo>
                    <a:pt x="38165" y="13983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9" name="pg2268"/>
            <p:cNvSpPr/>
            <p:nvPr/>
          </p:nvSpPr>
          <p:spPr>
            <a:xfrm>
              <a:off x="7060791" y="5995776"/>
              <a:ext cx="162321" cy="142065"/>
            </a:xfrm>
            <a:custGeom>
              <a:avLst/>
              <a:pathLst>
                <a:path w="162321" h="142065">
                  <a:moveTo>
                    <a:pt x="0" y="81591"/>
                  </a:moveTo>
                  <a:lnTo>
                    <a:pt x="120338" y="0"/>
                  </a:lnTo>
                  <a:lnTo>
                    <a:pt x="162321" y="63762"/>
                  </a:lnTo>
                  <a:lnTo>
                    <a:pt x="39817" y="14206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0" name="pg2269"/>
            <p:cNvSpPr/>
            <p:nvPr/>
          </p:nvSpPr>
          <p:spPr>
            <a:xfrm>
              <a:off x="7019351" y="5933174"/>
              <a:ext cx="161778" cy="144193"/>
            </a:xfrm>
            <a:custGeom>
              <a:avLst/>
              <a:pathLst>
                <a:path w="161778" h="144193">
                  <a:moveTo>
                    <a:pt x="0" y="84820"/>
                  </a:moveTo>
                  <a:lnTo>
                    <a:pt x="118084" y="0"/>
                  </a:lnTo>
                  <a:lnTo>
                    <a:pt x="161778" y="62602"/>
                  </a:lnTo>
                  <a:lnTo>
                    <a:pt x="41440" y="14419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1" name="pg2270"/>
            <p:cNvSpPr/>
            <p:nvPr/>
          </p:nvSpPr>
          <p:spPr>
            <a:xfrm>
              <a:off x="6976317" y="5871778"/>
              <a:ext cx="161117" cy="146216"/>
            </a:xfrm>
            <a:custGeom>
              <a:avLst/>
              <a:pathLst>
                <a:path w="161117" h="146216">
                  <a:moveTo>
                    <a:pt x="0" y="87986"/>
                  </a:moveTo>
                  <a:lnTo>
                    <a:pt x="115744" y="0"/>
                  </a:lnTo>
                  <a:lnTo>
                    <a:pt x="161117" y="61395"/>
                  </a:lnTo>
                  <a:lnTo>
                    <a:pt x="43033" y="1462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2" name="pg2271"/>
            <p:cNvSpPr/>
            <p:nvPr/>
          </p:nvSpPr>
          <p:spPr>
            <a:xfrm>
              <a:off x="6931723" y="5811633"/>
              <a:ext cx="160338" cy="148131"/>
            </a:xfrm>
            <a:custGeom>
              <a:avLst/>
              <a:pathLst>
                <a:path w="160338" h="148131">
                  <a:moveTo>
                    <a:pt x="0" y="91088"/>
                  </a:moveTo>
                  <a:lnTo>
                    <a:pt x="113319" y="0"/>
                  </a:lnTo>
                  <a:lnTo>
                    <a:pt x="160338" y="60144"/>
                  </a:lnTo>
                  <a:lnTo>
                    <a:pt x="44594" y="1481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3" name="pg2272"/>
            <p:cNvSpPr/>
            <p:nvPr/>
          </p:nvSpPr>
          <p:spPr>
            <a:xfrm>
              <a:off x="6885600" y="5752784"/>
              <a:ext cx="159441" cy="149938"/>
            </a:xfrm>
            <a:custGeom>
              <a:avLst/>
              <a:pathLst>
                <a:path w="159441" h="149938">
                  <a:moveTo>
                    <a:pt x="0" y="94123"/>
                  </a:moveTo>
                  <a:lnTo>
                    <a:pt x="110811" y="0"/>
                  </a:lnTo>
                  <a:lnTo>
                    <a:pt x="159441" y="58849"/>
                  </a:lnTo>
                  <a:lnTo>
                    <a:pt x="46122" y="1499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4" name="pg2273"/>
            <p:cNvSpPr/>
            <p:nvPr/>
          </p:nvSpPr>
          <p:spPr>
            <a:xfrm>
              <a:off x="6837983" y="5695273"/>
              <a:ext cx="158428" cy="151634"/>
            </a:xfrm>
            <a:custGeom>
              <a:avLst/>
              <a:pathLst>
                <a:path w="158428" h="151634">
                  <a:moveTo>
                    <a:pt x="0" y="97090"/>
                  </a:moveTo>
                  <a:lnTo>
                    <a:pt x="108221" y="0"/>
                  </a:lnTo>
                  <a:lnTo>
                    <a:pt x="158428" y="57510"/>
                  </a:lnTo>
                  <a:lnTo>
                    <a:pt x="47617" y="1516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5" name="pg2274"/>
            <p:cNvSpPr/>
            <p:nvPr/>
          </p:nvSpPr>
          <p:spPr>
            <a:xfrm>
              <a:off x="6788906" y="5639142"/>
              <a:ext cx="157298" cy="153220"/>
            </a:xfrm>
            <a:custGeom>
              <a:avLst/>
              <a:pathLst>
                <a:path w="157298" h="153220">
                  <a:moveTo>
                    <a:pt x="0" y="99985"/>
                  </a:moveTo>
                  <a:lnTo>
                    <a:pt x="105552" y="0"/>
                  </a:lnTo>
                  <a:lnTo>
                    <a:pt x="157298" y="56130"/>
                  </a:lnTo>
                  <a:lnTo>
                    <a:pt x="49076" y="1532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6" name="pg2275"/>
            <p:cNvSpPr/>
            <p:nvPr/>
          </p:nvSpPr>
          <p:spPr>
            <a:xfrm>
              <a:off x="6738406" y="5584434"/>
              <a:ext cx="156053" cy="154693"/>
            </a:xfrm>
            <a:custGeom>
              <a:avLst/>
              <a:pathLst>
                <a:path w="156053" h="154693">
                  <a:moveTo>
                    <a:pt x="0" y="102806"/>
                  </a:moveTo>
                  <a:lnTo>
                    <a:pt x="102806" y="0"/>
                  </a:lnTo>
                  <a:lnTo>
                    <a:pt x="156053" y="54708"/>
                  </a:lnTo>
                  <a:lnTo>
                    <a:pt x="50500" y="154693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7" name="pg2276"/>
            <p:cNvSpPr/>
            <p:nvPr/>
          </p:nvSpPr>
          <p:spPr>
            <a:xfrm>
              <a:off x="6686519" y="5531187"/>
              <a:ext cx="154693" cy="156053"/>
            </a:xfrm>
            <a:custGeom>
              <a:avLst/>
              <a:pathLst>
                <a:path w="154693" h="156053">
                  <a:moveTo>
                    <a:pt x="0" y="105552"/>
                  </a:moveTo>
                  <a:lnTo>
                    <a:pt x="99985" y="0"/>
                  </a:lnTo>
                  <a:lnTo>
                    <a:pt x="154693" y="53246"/>
                  </a:lnTo>
                  <a:lnTo>
                    <a:pt x="51886" y="1560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8" name="pg2277"/>
            <p:cNvSpPr/>
            <p:nvPr/>
          </p:nvSpPr>
          <p:spPr>
            <a:xfrm>
              <a:off x="6633284" y="5479442"/>
              <a:ext cx="153220" cy="157298"/>
            </a:xfrm>
            <a:custGeom>
              <a:avLst/>
              <a:pathLst>
                <a:path w="153220" h="157298">
                  <a:moveTo>
                    <a:pt x="0" y="108221"/>
                  </a:moveTo>
                  <a:lnTo>
                    <a:pt x="97090" y="0"/>
                  </a:lnTo>
                  <a:lnTo>
                    <a:pt x="153220" y="51745"/>
                  </a:lnTo>
                  <a:lnTo>
                    <a:pt x="53235" y="1572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9" name="pg2278"/>
            <p:cNvSpPr/>
            <p:nvPr/>
          </p:nvSpPr>
          <p:spPr>
            <a:xfrm>
              <a:off x="6578739" y="5429235"/>
              <a:ext cx="151634" cy="158428"/>
            </a:xfrm>
            <a:custGeom>
              <a:avLst/>
              <a:pathLst>
                <a:path w="151634" h="158428">
                  <a:moveTo>
                    <a:pt x="0" y="110811"/>
                  </a:moveTo>
                  <a:lnTo>
                    <a:pt x="94123" y="0"/>
                  </a:lnTo>
                  <a:lnTo>
                    <a:pt x="151634" y="50206"/>
                  </a:lnTo>
                  <a:lnTo>
                    <a:pt x="54544" y="1584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0" name="pg2279"/>
            <p:cNvSpPr/>
            <p:nvPr/>
          </p:nvSpPr>
          <p:spPr>
            <a:xfrm>
              <a:off x="6522925" y="5380604"/>
              <a:ext cx="149938" cy="159441"/>
            </a:xfrm>
            <a:custGeom>
              <a:avLst/>
              <a:pathLst>
                <a:path w="149938" h="159441">
                  <a:moveTo>
                    <a:pt x="0" y="113319"/>
                  </a:moveTo>
                  <a:lnTo>
                    <a:pt x="91088" y="0"/>
                  </a:lnTo>
                  <a:lnTo>
                    <a:pt x="149938" y="48630"/>
                  </a:lnTo>
                  <a:lnTo>
                    <a:pt x="55814" y="15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1" name="pg2280"/>
            <p:cNvSpPr/>
            <p:nvPr/>
          </p:nvSpPr>
          <p:spPr>
            <a:xfrm>
              <a:off x="6465882" y="5333585"/>
              <a:ext cx="148131" cy="160338"/>
            </a:xfrm>
            <a:custGeom>
              <a:avLst/>
              <a:pathLst>
                <a:path w="148131" h="160338">
                  <a:moveTo>
                    <a:pt x="0" y="115744"/>
                  </a:moveTo>
                  <a:lnTo>
                    <a:pt x="87986" y="0"/>
                  </a:lnTo>
                  <a:lnTo>
                    <a:pt x="148131" y="47019"/>
                  </a:lnTo>
                  <a:lnTo>
                    <a:pt x="57042" y="160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2" name="pg2281"/>
            <p:cNvSpPr/>
            <p:nvPr/>
          </p:nvSpPr>
          <p:spPr>
            <a:xfrm>
              <a:off x="6407653" y="5288212"/>
              <a:ext cx="146216" cy="161117"/>
            </a:xfrm>
            <a:custGeom>
              <a:avLst/>
              <a:pathLst>
                <a:path w="146216" h="161117">
                  <a:moveTo>
                    <a:pt x="0" y="118084"/>
                  </a:moveTo>
                  <a:lnTo>
                    <a:pt x="84820" y="0"/>
                  </a:lnTo>
                  <a:lnTo>
                    <a:pt x="146216" y="45373"/>
                  </a:lnTo>
                  <a:lnTo>
                    <a:pt x="58229" y="1611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3" name="pg2282"/>
            <p:cNvSpPr/>
            <p:nvPr/>
          </p:nvSpPr>
          <p:spPr>
            <a:xfrm>
              <a:off x="6348279" y="5244517"/>
              <a:ext cx="144193" cy="161778"/>
            </a:xfrm>
            <a:custGeom>
              <a:avLst/>
              <a:pathLst>
                <a:path w="144193" h="161778">
                  <a:moveTo>
                    <a:pt x="0" y="120338"/>
                  </a:moveTo>
                  <a:lnTo>
                    <a:pt x="81591" y="0"/>
                  </a:lnTo>
                  <a:lnTo>
                    <a:pt x="144193" y="43694"/>
                  </a:lnTo>
                  <a:lnTo>
                    <a:pt x="59373" y="16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4" name="pg2283"/>
            <p:cNvSpPr/>
            <p:nvPr/>
          </p:nvSpPr>
          <p:spPr>
            <a:xfrm>
              <a:off x="6287806" y="5202534"/>
              <a:ext cx="142065" cy="162321"/>
            </a:xfrm>
            <a:custGeom>
              <a:avLst/>
              <a:pathLst>
                <a:path w="142065" h="162321">
                  <a:moveTo>
                    <a:pt x="0" y="122503"/>
                  </a:moveTo>
                  <a:lnTo>
                    <a:pt x="78302" y="0"/>
                  </a:lnTo>
                  <a:lnTo>
                    <a:pt x="142065" y="41983"/>
                  </a:lnTo>
                  <a:lnTo>
                    <a:pt x="60473" y="1623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5" name="pg2284"/>
            <p:cNvSpPr/>
            <p:nvPr/>
          </p:nvSpPr>
          <p:spPr>
            <a:xfrm>
              <a:off x="6226276" y="5162293"/>
              <a:ext cx="139832" cy="162744"/>
            </a:xfrm>
            <a:custGeom>
              <a:avLst/>
              <a:pathLst>
                <a:path w="139832" h="162744">
                  <a:moveTo>
                    <a:pt x="0" y="124578"/>
                  </a:moveTo>
                  <a:lnTo>
                    <a:pt x="74956" y="0"/>
                  </a:lnTo>
                  <a:lnTo>
                    <a:pt x="139832" y="40240"/>
                  </a:lnTo>
                  <a:lnTo>
                    <a:pt x="61529" y="1627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6" name="pg2285"/>
            <p:cNvSpPr/>
            <p:nvPr/>
          </p:nvSpPr>
          <p:spPr>
            <a:xfrm>
              <a:off x="6163735" y="5123824"/>
              <a:ext cx="137497" cy="163048"/>
            </a:xfrm>
            <a:custGeom>
              <a:avLst/>
              <a:pathLst>
                <a:path w="137497" h="163048">
                  <a:moveTo>
                    <a:pt x="0" y="126563"/>
                  </a:moveTo>
                  <a:lnTo>
                    <a:pt x="71555" y="0"/>
                  </a:lnTo>
                  <a:lnTo>
                    <a:pt x="137497" y="38469"/>
                  </a:lnTo>
                  <a:lnTo>
                    <a:pt x="62540" y="1630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7" name="pg2286"/>
            <p:cNvSpPr/>
            <p:nvPr/>
          </p:nvSpPr>
          <p:spPr>
            <a:xfrm>
              <a:off x="6100229" y="5087154"/>
              <a:ext cx="135061" cy="163232"/>
            </a:xfrm>
            <a:custGeom>
              <a:avLst/>
              <a:pathLst>
                <a:path w="135061" h="163232">
                  <a:moveTo>
                    <a:pt x="0" y="128454"/>
                  </a:moveTo>
                  <a:lnTo>
                    <a:pt x="68102" y="0"/>
                  </a:lnTo>
                  <a:lnTo>
                    <a:pt x="135061" y="36669"/>
                  </a:lnTo>
                  <a:lnTo>
                    <a:pt x="63505" y="16323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8" name="pg2287"/>
            <p:cNvSpPr/>
            <p:nvPr/>
          </p:nvSpPr>
          <p:spPr>
            <a:xfrm>
              <a:off x="6035805" y="5052311"/>
              <a:ext cx="132526" cy="163297"/>
            </a:xfrm>
            <a:custGeom>
              <a:avLst/>
              <a:pathLst>
                <a:path w="132526" h="163297">
                  <a:moveTo>
                    <a:pt x="0" y="130251"/>
                  </a:moveTo>
                  <a:lnTo>
                    <a:pt x="64598" y="0"/>
                  </a:lnTo>
                  <a:lnTo>
                    <a:pt x="132526" y="34842"/>
                  </a:lnTo>
                  <a:lnTo>
                    <a:pt x="64424" y="1632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9" name="pg2288"/>
            <p:cNvSpPr/>
            <p:nvPr/>
          </p:nvSpPr>
          <p:spPr>
            <a:xfrm>
              <a:off x="5970509" y="5019321"/>
              <a:ext cx="129894" cy="163242"/>
            </a:xfrm>
            <a:custGeom>
              <a:avLst/>
              <a:pathLst>
                <a:path w="129894" h="163242">
                  <a:moveTo>
                    <a:pt x="0" y="131952"/>
                  </a:moveTo>
                  <a:lnTo>
                    <a:pt x="61047" y="0"/>
                  </a:lnTo>
                  <a:lnTo>
                    <a:pt x="129894" y="32990"/>
                  </a:lnTo>
                  <a:lnTo>
                    <a:pt x="65295" y="16324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0" name="pg2289"/>
            <p:cNvSpPr/>
            <p:nvPr/>
          </p:nvSpPr>
          <p:spPr>
            <a:xfrm>
              <a:off x="5904390" y="4988206"/>
              <a:ext cx="127166" cy="163067"/>
            </a:xfrm>
            <a:custGeom>
              <a:avLst/>
              <a:pathLst>
                <a:path w="127166" h="163067">
                  <a:moveTo>
                    <a:pt x="0" y="133557"/>
                  </a:moveTo>
                  <a:lnTo>
                    <a:pt x="57452" y="0"/>
                  </a:lnTo>
                  <a:lnTo>
                    <a:pt x="127166" y="31114"/>
                  </a:lnTo>
                  <a:lnTo>
                    <a:pt x="66118" y="1630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1" name="pg2290"/>
            <p:cNvSpPr/>
            <p:nvPr/>
          </p:nvSpPr>
          <p:spPr>
            <a:xfrm>
              <a:off x="5837497" y="4958991"/>
              <a:ext cx="124346" cy="162772"/>
            </a:xfrm>
            <a:custGeom>
              <a:avLst/>
              <a:pathLst>
                <a:path w="124346" h="162772">
                  <a:moveTo>
                    <a:pt x="0" y="135064"/>
                  </a:moveTo>
                  <a:lnTo>
                    <a:pt x="53814" y="0"/>
                  </a:lnTo>
                  <a:lnTo>
                    <a:pt x="124346" y="29215"/>
                  </a:lnTo>
                  <a:lnTo>
                    <a:pt x="66893" y="16277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2" name="pg2291"/>
            <p:cNvSpPr/>
            <p:nvPr/>
          </p:nvSpPr>
          <p:spPr>
            <a:xfrm>
              <a:off x="5769877" y="4931697"/>
              <a:ext cx="121434" cy="162358"/>
            </a:xfrm>
            <a:custGeom>
              <a:avLst/>
              <a:pathLst>
                <a:path w="121434" h="162358">
                  <a:moveTo>
                    <a:pt x="0" y="136472"/>
                  </a:moveTo>
                  <a:lnTo>
                    <a:pt x="50137" y="0"/>
                  </a:lnTo>
                  <a:lnTo>
                    <a:pt x="121434" y="27294"/>
                  </a:lnTo>
                  <a:lnTo>
                    <a:pt x="67619" y="1623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3" name="pg2292"/>
            <p:cNvSpPr/>
            <p:nvPr/>
          </p:nvSpPr>
          <p:spPr>
            <a:xfrm>
              <a:off x="5701581" y="4906343"/>
              <a:ext cx="118433" cy="161825"/>
            </a:xfrm>
            <a:custGeom>
              <a:avLst/>
              <a:pathLst>
                <a:path w="118433" h="161825">
                  <a:moveTo>
                    <a:pt x="0" y="137779"/>
                  </a:moveTo>
                  <a:lnTo>
                    <a:pt x="46423" y="0"/>
                  </a:lnTo>
                  <a:lnTo>
                    <a:pt x="118433" y="25353"/>
                  </a:lnTo>
                  <a:lnTo>
                    <a:pt x="68295" y="1618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4" name="pg2293"/>
            <p:cNvSpPr/>
            <p:nvPr/>
          </p:nvSpPr>
          <p:spPr>
            <a:xfrm>
              <a:off x="5632659" y="4882948"/>
              <a:ext cx="115345" cy="161174"/>
            </a:xfrm>
            <a:custGeom>
              <a:avLst/>
              <a:pathLst>
                <a:path w="115345" h="161174">
                  <a:moveTo>
                    <a:pt x="0" y="138986"/>
                  </a:moveTo>
                  <a:lnTo>
                    <a:pt x="42675" y="0"/>
                  </a:lnTo>
                  <a:lnTo>
                    <a:pt x="115345" y="23394"/>
                  </a:lnTo>
                  <a:lnTo>
                    <a:pt x="68921" y="161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5" name="pg2294"/>
            <p:cNvSpPr/>
            <p:nvPr/>
          </p:nvSpPr>
          <p:spPr>
            <a:xfrm>
              <a:off x="5563162" y="4861530"/>
              <a:ext cx="112172" cy="160404"/>
            </a:xfrm>
            <a:custGeom>
              <a:avLst/>
              <a:pathLst>
                <a:path w="112172" h="160404">
                  <a:moveTo>
                    <a:pt x="0" y="140091"/>
                  </a:moveTo>
                  <a:lnTo>
                    <a:pt x="38896" y="0"/>
                  </a:lnTo>
                  <a:lnTo>
                    <a:pt x="112172" y="21418"/>
                  </a:lnTo>
                  <a:lnTo>
                    <a:pt x="69497" y="1604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6" name="pg2295"/>
            <p:cNvSpPr/>
            <p:nvPr/>
          </p:nvSpPr>
          <p:spPr>
            <a:xfrm>
              <a:off x="5493140" y="4842105"/>
              <a:ext cx="108918" cy="159516"/>
            </a:xfrm>
            <a:custGeom>
              <a:avLst/>
              <a:pathLst>
                <a:path w="108918" h="159516">
                  <a:moveTo>
                    <a:pt x="0" y="141092"/>
                  </a:moveTo>
                  <a:lnTo>
                    <a:pt x="35088" y="0"/>
                  </a:lnTo>
                  <a:lnTo>
                    <a:pt x="108918" y="19425"/>
                  </a:lnTo>
                  <a:lnTo>
                    <a:pt x="70022" y="1595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7" name="pg2296"/>
            <p:cNvSpPr/>
            <p:nvPr/>
          </p:nvSpPr>
          <p:spPr>
            <a:xfrm>
              <a:off x="5422645" y="4824685"/>
              <a:ext cx="105583" cy="158512"/>
            </a:xfrm>
            <a:custGeom>
              <a:avLst/>
              <a:pathLst>
                <a:path w="105583" h="158512">
                  <a:moveTo>
                    <a:pt x="0" y="141991"/>
                  </a:moveTo>
                  <a:lnTo>
                    <a:pt x="31254" y="0"/>
                  </a:lnTo>
                  <a:lnTo>
                    <a:pt x="105583" y="17419"/>
                  </a:lnTo>
                  <a:lnTo>
                    <a:pt x="70495" y="1585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8" name="pg2297"/>
            <p:cNvSpPr/>
            <p:nvPr/>
          </p:nvSpPr>
          <p:spPr>
            <a:xfrm>
              <a:off x="5351728" y="4809285"/>
              <a:ext cx="102171" cy="157391"/>
            </a:xfrm>
            <a:custGeom>
              <a:avLst/>
              <a:pathLst>
                <a:path w="102171" h="157391">
                  <a:moveTo>
                    <a:pt x="0" y="142785"/>
                  </a:moveTo>
                  <a:lnTo>
                    <a:pt x="27398" y="0"/>
                  </a:lnTo>
                  <a:lnTo>
                    <a:pt x="102171" y="15400"/>
                  </a:lnTo>
                  <a:lnTo>
                    <a:pt x="70916" y="1573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9" name="pg2298"/>
            <p:cNvSpPr/>
            <p:nvPr/>
          </p:nvSpPr>
          <p:spPr>
            <a:xfrm>
              <a:off x="5280442" y="4795915"/>
              <a:ext cx="98684" cy="156155"/>
            </a:xfrm>
            <a:custGeom>
              <a:avLst/>
              <a:pathLst>
                <a:path w="98684" h="156155">
                  <a:moveTo>
                    <a:pt x="0" y="143475"/>
                  </a:moveTo>
                  <a:lnTo>
                    <a:pt x="23521" y="0"/>
                  </a:lnTo>
                  <a:lnTo>
                    <a:pt x="98684" y="13369"/>
                  </a:lnTo>
                  <a:lnTo>
                    <a:pt x="71286" y="1561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0" name="pg2299"/>
            <p:cNvSpPr/>
            <p:nvPr/>
          </p:nvSpPr>
          <p:spPr>
            <a:xfrm>
              <a:off x="5208838" y="4784585"/>
              <a:ext cx="95125" cy="154804"/>
            </a:xfrm>
            <a:custGeom>
              <a:avLst/>
              <a:pathLst>
                <a:path w="95125" h="154804">
                  <a:moveTo>
                    <a:pt x="0" y="144059"/>
                  </a:moveTo>
                  <a:lnTo>
                    <a:pt x="19627" y="0"/>
                  </a:lnTo>
                  <a:lnTo>
                    <a:pt x="95125" y="11329"/>
                  </a:lnTo>
                  <a:lnTo>
                    <a:pt x="71603" y="1548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1" name="pg2300"/>
            <p:cNvSpPr/>
            <p:nvPr/>
          </p:nvSpPr>
          <p:spPr>
            <a:xfrm>
              <a:off x="5136970" y="4775304"/>
              <a:ext cx="91495" cy="153340"/>
            </a:xfrm>
            <a:custGeom>
              <a:avLst/>
              <a:pathLst>
                <a:path w="91495" h="153340">
                  <a:moveTo>
                    <a:pt x="0" y="144538"/>
                  </a:moveTo>
                  <a:lnTo>
                    <a:pt x="15719" y="0"/>
                  </a:lnTo>
                  <a:lnTo>
                    <a:pt x="91495" y="9281"/>
                  </a:lnTo>
                  <a:lnTo>
                    <a:pt x="71868" y="1533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2" name="pg2301"/>
            <p:cNvSpPr/>
            <p:nvPr/>
          </p:nvSpPr>
          <p:spPr>
            <a:xfrm>
              <a:off x="5064890" y="4768078"/>
              <a:ext cx="87799" cy="151763"/>
            </a:xfrm>
            <a:custGeom>
              <a:avLst/>
              <a:pathLst>
                <a:path w="87799" h="151763">
                  <a:moveTo>
                    <a:pt x="0" y="144910"/>
                  </a:moveTo>
                  <a:lnTo>
                    <a:pt x="11799" y="0"/>
                  </a:lnTo>
                  <a:lnTo>
                    <a:pt x="87799" y="7225"/>
                  </a:lnTo>
                  <a:lnTo>
                    <a:pt x="72080" y="1517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3" name="pg2302"/>
            <p:cNvSpPr/>
            <p:nvPr/>
          </p:nvSpPr>
          <p:spPr>
            <a:xfrm>
              <a:off x="4992650" y="4762914"/>
              <a:ext cx="84039" cy="150075"/>
            </a:xfrm>
            <a:custGeom>
              <a:avLst/>
              <a:pathLst>
                <a:path w="84039" h="150075">
                  <a:moveTo>
                    <a:pt x="0" y="145177"/>
                  </a:moveTo>
                  <a:lnTo>
                    <a:pt x="7871" y="0"/>
                  </a:lnTo>
                  <a:lnTo>
                    <a:pt x="84039" y="5164"/>
                  </a:lnTo>
                  <a:lnTo>
                    <a:pt x="72239" y="1500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4" name="pg2303"/>
            <p:cNvSpPr/>
            <p:nvPr/>
          </p:nvSpPr>
          <p:spPr>
            <a:xfrm>
              <a:off x="4920305" y="4759813"/>
              <a:ext cx="80216" cy="148277"/>
            </a:xfrm>
            <a:custGeom>
              <a:avLst/>
              <a:pathLst>
                <a:path w="80216" h="148277">
                  <a:moveTo>
                    <a:pt x="0" y="145337"/>
                  </a:moveTo>
                  <a:lnTo>
                    <a:pt x="3937" y="0"/>
                  </a:lnTo>
                  <a:lnTo>
                    <a:pt x="80216" y="3100"/>
                  </a:lnTo>
                  <a:lnTo>
                    <a:pt x="72345" y="1482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5" name="pg2304"/>
            <p:cNvSpPr/>
            <p:nvPr/>
          </p:nvSpPr>
          <p:spPr>
            <a:xfrm>
              <a:off x="4847906" y="4758779"/>
              <a:ext cx="76335" cy="146370"/>
            </a:xfrm>
            <a:custGeom>
              <a:avLst/>
              <a:pathLst>
                <a:path w="76335" h="146370">
                  <a:moveTo>
                    <a:pt x="0" y="145390"/>
                  </a:moveTo>
                  <a:lnTo>
                    <a:pt x="0" y="0"/>
                  </a:lnTo>
                  <a:lnTo>
                    <a:pt x="76335" y="1033"/>
                  </a:lnTo>
                  <a:lnTo>
                    <a:pt x="72398" y="14637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6" name="pg2305"/>
            <p:cNvSpPr/>
            <p:nvPr/>
          </p:nvSpPr>
          <p:spPr>
            <a:xfrm>
              <a:off x="4771570" y="4758779"/>
              <a:ext cx="76335" cy="146370"/>
            </a:xfrm>
            <a:custGeom>
              <a:avLst/>
              <a:pathLst>
                <a:path w="76335" h="146370">
                  <a:moveTo>
                    <a:pt x="3937" y="146370"/>
                  </a:moveTo>
                  <a:lnTo>
                    <a:pt x="0" y="1033"/>
                  </a:lnTo>
                  <a:lnTo>
                    <a:pt x="76335" y="0"/>
                  </a:lnTo>
                  <a:lnTo>
                    <a:pt x="76335" y="1453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7" name="pg2306"/>
            <p:cNvSpPr/>
            <p:nvPr/>
          </p:nvSpPr>
          <p:spPr>
            <a:xfrm>
              <a:off x="4695291" y="4759813"/>
              <a:ext cx="80216" cy="148277"/>
            </a:xfrm>
            <a:custGeom>
              <a:avLst/>
              <a:pathLst>
                <a:path w="80216" h="148277">
                  <a:moveTo>
                    <a:pt x="7871" y="148277"/>
                  </a:moveTo>
                  <a:lnTo>
                    <a:pt x="0" y="3100"/>
                  </a:lnTo>
                  <a:lnTo>
                    <a:pt x="76279" y="0"/>
                  </a:lnTo>
                  <a:lnTo>
                    <a:pt x="80216" y="1453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8" name="pg2307"/>
            <p:cNvSpPr/>
            <p:nvPr/>
          </p:nvSpPr>
          <p:spPr>
            <a:xfrm>
              <a:off x="4619123" y="4762914"/>
              <a:ext cx="84039" cy="150075"/>
            </a:xfrm>
            <a:custGeom>
              <a:avLst/>
              <a:pathLst>
                <a:path w="84039" h="150075">
                  <a:moveTo>
                    <a:pt x="11799" y="150075"/>
                  </a:moveTo>
                  <a:lnTo>
                    <a:pt x="0" y="5164"/>
                  </a:lnTo>
                  <a:lnTo>
                    <a:pt x="76167" y="0"/>
                  </a:lnTo>
                  <a:lnTo>
                    <a:pt x="84039" y="1451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9" name="pg2308"/>
            <p:cNvSpPr/>
            <p:nvPr/>
          </p:nvSpPr>
          <p:spPr>
            <a:xfrm>
              <a:off x="4543123" y="4768078"/>
              <a:ext cx="87799" cy="151763"/>
            </a:xfrm>
            <a:custGeom>
              <a:avLst/>
              <a:pathLst>
                <a:path w="87799" h="151763">
                  <a:moveTo>
                    <a:pt x="15719" y="151763"/>
                  </a:moveTo>
                  <a:lnTo>
                    <a:pt x="0" y="7225"/>
                  </a:lnTo>
                  <a:lnTo>
                    <a:pt x="76000" y="0"/>
                  </a:lnTo>
                  <a:lnTo>
                    <a:pt x="87799" y="1449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0" name="pg2309"/>
            <p:cNvSpPr/>
            <p:nvPr/>
          </p:nvSpPr>
          <p:spPr>
            <a:xfrm>
              <a:off x="4467346" y="4775304"/>
              <a:ext cx="91495" cy="153340"/>
            </a:xfrm>
            <a:custGeom>
              <a:avLst/>
              <a:pathLst>
                <a:path w="91495" h="153340">
                  <a:moveTo>
                    <a:pt x="19627" y="153340"/>
                  </a:moveTo>
                  <a:lnTo>
                    <a:pt x="0" y="9281"/>
                  </a:lnTo>
                  <a:lnTo>
                    <a:pt x="75776" y="0"/>
                  </a:lnTo>
                  <a:lnTo>
                    <a:pt x="91495" y="1445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1" name="pg2310"/>
            <p:cNvSpPr/>
            <p:nvPr/>
          </p:nvSpPr>
          <p:spPr>
            <a:xfrm>
              <a:off x="4391849" y="4784585"/>
              <a:ext cx="95125" cy="154804"/>
            </a:xfrm>
            <a:custGeom>
              <a:avLst/>
              <a:pathLst>
                <a:path w="95125" h="154804">
                  <a:moveTo>
                    <a:pt x="23521" y="154804"/>
                  </a:moveTo>
                  <a:lnTo>
                    <a:pt x="0" y="11329"/>
                  </a:lnTo>
                  <a:lnTo>
                    <a:pt x="75497" y="0"/>
                  </a:lnTo>
                  <a:lnTo>
                    <a:pt x="95125" y="1440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2" name="pg2311"/>
            <p:cNvSpPr/>
            <p:nvPr/>
          </p:nvSpPr>
          <p:spPr>
            <a:xfrm>
              <a:off x="4316686" y="4795915"/>
              <a:ext cx="98684" cy="156155"/>
            </a:xfrm>
            <a:custGeom>
              <a:avLst/>
              <a:pathLst>
                <a:path w="98684" h="156155">
                  <a:moveTo>
                    <a:pt x="27398" y="156155"/>
                  </a:moveTo>
                  <a:lnTo>
                    <a:pt x="0" y="13369"/>
                  </a:lnTo>
                  <a:lnTo>
                    <a:pt x="75162" y="0"/>
                  </a:lnTo>
                  <a:lnTo>
                    <a:pt x="98684" y="1434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3" name="pg2312"/>
            <p:cNvSpPr/>
            <p:nvPr/>
          </p:nvSpPr>
          <p:spPr>
            <a:xfrm>
              <a:off x="4241913" y="4809285"/>
              <a:ext cx="102171" cy="157391"/>
            </a:xfrm>
            <a:custGeom>
              <a:avLst/>
              <a:pathLst>
                <a:path w="102171" h="157391">
                  <a:moveTo>
                    <a:pt x="31254" y="157391"/>
                  </a:moveTo>
                  <a:lnTo>
                    <a:pt x="0" y="15400"/>
                  </a:lnTo>
                  <a:lnTo>
                    <a:pt x="74773" y="0"/>
                  </a:lnTo>
                  <a:lnTo>
                    <a:pt x="102171" y="1427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4" name="pg2313"/>
            <p:cNvSpPr/>
            <p:nvPr/>
          </p:nvSpPr>
          <p:spPr>
            <a:xfrm>
              <a:off x="4167584" y="4824685"/>
              <a:ext cx="105583" cy="158512"/>
            </a:xfrm>
            <a:custGeom>
              <a:avLst/>
              <a:pathLst>
                <a:path w="105583" h="158512">
                  <a:moveTo>
                    <a:pt x="35088" y="158512"/>
                  </a:moveTo>
                  <a:lnTo>
                    <a:pt x="0" y="17419"/>
                  </a:lnTo>
                  <a:lnTo>
                    <a:pt x="74328" y="0"/>
                  </a:lnTo>
                  <a:lnTo>
                    <a:pt x="105583" y="1419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5" name="pg2314"/>
            <p:cNvSpPr/>
            <p:nvPr/>
          </p:nvSpPr>
          <p:spPr>
            <a:xfrm>
              <a:off x="4093754" y="4842105"/>
              <a:ext cx="108918" cy="159516"/>
            </a:xfrm>
            <a:custGeom>
              <a:avLst/>
              <a:pathLst>
                <a:path w="108918" h="159516">
                  <a:moveTo>
                    <a:pt x="38896" y="159516"/>
                  </a:moveTo>
                  <a:lnTo>
                    <a:pt x="0" y="19425"/>
                  </a:lnTo>
                  <a:lnTo>
                    <a:pt x="73829" y="0"/>
                  </a:lnTo>
                  <a:lnTo>
                    <a:pt x="108918" y="1410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6" name="pg2315"/>
            <p:cNvSpPr/>
            <p:nvPr/>
          </p:nvSpPr>
          <p:spPr>
            <a:xfrm>
              <a:off x="4020477" y="4861530"/>
              <a:ext cx="112172" cy="160404"/>
            </a:xfrm>
            <a:custGeom>
              <a:avLst/>
              <a:pathLst>
                <a:path w="112172" h="160404">
                  <a:moveTo>
                    <a:pt x="42675" y="160404"/>
                  </a:moveTo>
                  <a:lnTo>
                    <a:pt x="0" y="21418"/>
                  </a:lnTo>
                  <a:lnTo>
                    <a:pt x="73276" y="0"/>
                  </a:lnTo>
                  <a:lnTo>
                    <a:pt x="112172" y="1400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7" name="pg2316"/>
            <p:cNvSpPr/>
            <p:nvPr/>
          </p:nvSpPr>
          <p:spPr>
            <a:xfrm>
              <a:off x="3947807" y="4882948"/>
              <a:ext cx="115345" cy="161174"/>
            </a:xfrm>
            <a:custGeom>
              <a:avLst/>
              <a:pathLst>
                <a:path w="115345" h="161174">
                  <a:moveTo>
                    <a:pt x="46423" y="161174"/>
                  </a:moveTo>
                  <a:lnTo>
                    <a:pt x="0" y="23394"/>
                  </a:lnTo>
                  <a:lnTo>
                    <a:pt x="72669" y="0"/>
                  </a:lnTo>
                  <a:lnTo>
                    <a:pt x="115345" y="1389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8" name="pg2317"/>
            <p:cNvSpPr/>
            <p:nvPr/>
          </p:nvSpPr>
          <p:spPr>
            <a:xfrm>
              <a:off x="3875798" y="4906343"/>
              <a:ext cx="118433" cy="161825"/>
            </a:xfrm>
            <a:custGeom>
              <a:avLst/>
              <a:pathLst>
                <a:path w="118433" h="161825">
                  <a:moveTo>
                    <a:pt x="50137" y="161825"/>
                  </a:moveTo>
                  <a:lnTo>
                    <a:pt x="0" y="25353"/>
                  </a:lnTo>
                  <a:lnTo>
                    <a:pt x="72009" y="0"/>
                  </a:lnTo>
                  <a:lnTo>
                    <a:pt x="118433" y="1377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9" name="pg2318"/>
            <p:cNvSpPr/>
            <p:nvPr/>
          </p:nvSpPr>
          <p:spPr>
            <a:xfrm>
              <a:off x="3804501" y="4931697"/>
              <a:ext cx="121434" cy="162358"/>
            </a:xfrm>
            <a:custGeom>
              <a:avLst/>
              <a:pathLst>
                <a:path w="121434" h="162358">
                  <a:moveTo>
                    <a:pt x="53814" y="162358"/>
                  </a:moveTo>
                  <a:lnTo>
                    <a:pt x="0" y="27294"/>
                  </a:lnTo>
                  <a:lnTo>
                    <a:pt x="71296" y="0"/>
                  </a:lnTo>
                  <a:lnTo>
                    <a:pt x="121434" y="13647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0" name="pg2319"/>
            <p:cNvSpPr/>
            <p:nvPr/>
          </p:nvSpPr>
          <p:spPr>
            <a:xfrm>
              <a:off x="3733969" y="4958991"/>
              <a:ext cx="124346" cy="162772"/>
            </a:xfrm>
            <a:custGeom>
              <a:avLst/>
              <a:pathLst>
                <a:path w="124346" h="162772">
                  <a:moveTo>
                    <a:pt x="57452" y="162772"/>
                  </a:moveTo>
                  <a:lnTo>
                    <a:pt x="0" y="29215"/>
                  </a:lnTo>
                  <a:lnTo>
                    <a:pt x="70531" y="0"/>
                  </a:lnTo>
                  <a:lnTo>
                    <a:pt x="124346" y="1350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1" name="pg2320"/>
            <p:cNvSpPr/>
            <p:nvPr/>
          </p:nvSpPr>
          <p:spPr>
            <a:xfrm>
              <a:off x="3664255" y="4988206"/>
              <a:ext cx="127166" cy="163067"/>
            </a:xfrm>
            <a:custGeom>
              <a:avLst/>
              <a:pathLst>
                <a:path w="127166" h="163067">
                  <a:moveTo>
                    <a:pt x="61047" y="163067"/>
                  </a:moveTo>
                  <a:lnTo>
                    <a:pt x="0" y="31114"/>
                  </a:lnTo>
                  <a:lnTo>
                    <a:pt x="69714" y="0"/>
                  </a:lnTo>
                  <a:lnTo>
                    <a:pt x="127166" y="1335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2" name="pg2321"/>
            <p:cNvSpPr/>
            <p:nvPr/>
          </p:nvSpPr>
          <p:spPr>
            <a:xfrm>
              <a:off x="3595408" y="5019321"/>
              <a:ext cx="129894" cy="163242"/>
            </a:xfrm>
            <a:custGeom>
              <a:avLst/>
              <a:pathLst>
                <a:path w="129894" h="163242">
                  <a:moveTo>
                    <a:pt x="64598" y="163242"/>
                  </a:moveTo>
                  <a:lnTo>
                    <a:pt x="0" y="32990"/>
                  </a:lnTo>
                  <a:lnTo>
                    <a:pt x="68846" y="0"/>
                  </a:lnTo>
                  <a:lnTo>
                    <a:pt x="129894" y="1319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3" name="pg2322"/>
            <p:cNvSpPr/>
            <p:nvPr/>
          </p:nvSpPr>
          <p:spPr>
            <a:xfrm>
              <a:off x="3527481" y="5052311"/>
              <a:ext cx="132526" cy="163297"/>
            </a:xfrm>
            <a:custGeom>
              <a:avLst/>
              <a:pathLst>
                <a:path w="132526" h="163297">
                  <a:moveTo>
                    <a:pt x="68102" y="163297"/>
                  </a:moveTo>
                  <a:lnTo>
                    <a:pt x="0" y="34842"/>
                  </a:lnTo>
                  <a:lnTo>
                    <a:pt x="67927" y="0"/>
                  </a:lnTo>
                  <a:lnTo>
                    <a:pt x="132526" y="1302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4" name="pg2323"/>
            <p:cNvSpPr/>
            <p:nvPr/>
          </p:nvSpPr>
          <p:spPr>
            <a:xfrm>
              <a:off x="3460521" y="5087154"/>
              <a:ext cx="135061" cy="163232"/>
            </a:xfrm>
            <a:custGeom>
              <a:avLst/>
              <a:pathLst>
                <a:path w="135061" h="163232">
                  <a:moveTo>
                    <a:pt x="71555" y="163232"/>
                  </a:moveTo>
                  <a:lnTo>
                    <a:pt x="0" y="36669"/>
                  </a:lnTo>
                  <a:lnTo>
                    <a:pt x="66959" y="0"/>
                  </a:lnTo>
                  <a:lnTo>
                    <a:pt x="135061" y="1284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5" name="pg2324"/>
            <p:cNvSpPr/>
            <p:nvPr/>
          </p:nvSpPr>
          <p:spPr>
            <a:xfrm>
              <a:off x="3394580" y="5123824"/>
              <a:ext cx="137497" cy="163048"/>
            </a:xfrm>
            <a:custGeom>
              <a:avLst/>
              <a:pathLst>
                <a:path w="137497" h="163048">
                  <a:moveTo>
                    <a:pt x="74956" y="163048"/>
                  </a:moveTo>
                  <a:lnTo>
                    <a:pt x="0" y="38469"/>
                  </a:lnTo>
                  <a:lnTo>
                    <a:pt x="65941" y="0"/>
                  </a:lnTo>
                  <a:lnTo>
                    <a:pt x="137497" y="12656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6" name="pg2325"/>
            <p:cNvSpPr/>
            <p:nvPr/>
          </p:nvSpPr>
          <p:spPr>
            <a:xfrm>
              <a:off x="3329704" y="5162293"/>
              <a:ext cx="139832" cy="162744"/>
            </a:xfrm>
            <a:custGeom>
              <a:avLst/>
              <a:pathLst>
                <a:path w="139832" h="162744">
                  <a:moveTo>
                    <a:pt x="78302" y="162744"/>
                  </a:moveTo>
                  <a:lnTo>
                    <a:pt x="0" y="40240"/>
                  </a:lnTo>
                  <a:lnTo>
                    <a:pt x="64875" y="0"/>
                  </a:lnTo>
                  <a:lnTo>
                    <a:pt x="139832" y="1245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7" name="pg2326"/>
            <p:cNvSpPr/>
            <p:nvPr/>
          </p:nvSpPr>
          <p:spPr>
            <a:xfrm>
              <a:off x="3265941" y="5202534"/>
              <a:ext cx="142065" cy="162321"/>
            </a:xfrm>
            <a:custGeom>
              <a:avLst/>
              <a:pathLst>
                <a:path w="142065" h="162321">
                  <a:moveTo>
                    <a:pt x="81591" y="162321"/>
                  </a:moveTo>
                  <a:lnTo>
                    <a:pt x="0" y="41983"/>
                  </a:lnTo>
                  <a:lnTo>
                    <a:pt x="63762" y="0"/>
                  </a:lnTo>
                  <a:lnTo>
                    <a:pt x="142065" y="1225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8" name="pg2327"/>
            <p:cNvSpPr/>
            <p:nvPr/>
          </p:nvSpPr>
          <p:spPr>
            <a:xfrm>
              <a:off x="3203339" y="5244517"/>
              <a:ext cx="144193" cy="161778"/>
            </a:xfrm>
            <a:custGeom>
              <a:avLst/>
              <a:pathLst>
                <a:path w="144193" h="161778">
                  <a:moveTo>
                    <a:pt x="84820" y="161778"/>
                  </a:moveTo>
                  <a:lnTo>
                    <a:pt x="0" y="43694"/>
                  </a:lnTo>
                  <a:lnTo>
                    <a:pt x="62602" y="0"/>
                  </a:lnTo>
                  <a:lnTo>
                    <a:pt x="144193" y="1203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9" name="pg2328"/>
            <p:cNvSpPr/>
            <p:nvPr/>
          </p:nvSpPr>
          <p:spPr>
            <a:xfrm>
              <a:off x="3141943" y="5288212"/>
              <a:ext cx="146216" cy="161117"/>
            </a:xfrm>
            <a:custGeom>
              <a:avLst/>
              <a:pathLst>
                <a:path w="146216" h="161117">
                  <a:moveTo>
                    <a:pt x="87986" y="161117"/>
                  </a:moveTo>
                  <a:lnTo>
                    <a:pt x="0" y="45373"/>
                  </a:lnTo>
                  <a:lnTo>
                    <a:pt x="61395" y="0"/>
                  </a:lnTo>
                  <a:lnTo>
                    <a:pt x="146216" y="1180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0" name="pg2329"/>
            <p:cNvSpPr/>
            <p:nvPr/>
          </p:nvSpPr>
          <p:spPr>
            <a:xfrm>
              <a:off x="3081798" y="5333585"/>
              <a:ext cx="148131" cy="160338"/>
            </a:xfrm>
            <a:custGeom>
              <a:avLst/>
              <a:pathLst>
                <a:path w="148131" h="160338">
                  <a:moveTo>
                    <a:pt x="91088" y="160338"/>
                  </a:moveTo>
                  <a:lnTo>
                    <a:pt x="0" y="47019"/>
                  </a:lnTo>
                  <a:lnTo>
                    <a:pt x="60144" y="0"/>
                  </a:lnTo>
                  <a:lnTo>
                    <a:pt x="148131" y="1157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1" name="pg2330"/>
            <p:cNvSpPr/>
            <p:nvPr/>
          </p:nvSpPr>
          <p:spPr>
            <a:xfrm>
              <a:off x="3022949" y="5380604"/>
              <a:ext cx="149938" cy="159441"/>
            </a:xfrm>
            <a:custGeom>
              <a:avLst/>
              <a:pathLst>
                <a:path w="149938" h="159441">
                  <a:moveTo>
                    <a:pt x="94123" y="159441"/>
                  </a:moveTo>
                  <a:lnTo>
                    <a:pt x="0" y="48630"/>
                  </a:lnTo>
                  <a:lnTo>
                    <a:pt x="58849" y="0"/>
                  </a:lnTo>
                  <a:lnTo>
                    <a:pt x="149938" y="1133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2" name="pg2331"/>
            <p:cNvSpPr/>
            <p:nvPr/>
          </p:nvSpPr>
          <p:spPr>
            <a:xfrm>
              <a:off x="2965438" y="5429235"/>
              <a:ext cx="151634" cy="158428"/>
            </a:xfrm>
            <a:custGeom>
              <a:avLst/>
              <a:pathLst>
                <a:path w="151634" h="158428">
                  <a:moveTo>
                    <a:pt x="97090" y="158428"/>
                  </a:moveTo>
                  <a:lnTo>
                    <a:pt x="0" y="50206"/>
                  </a:lnTo>
                  <a:lnTo>
                    <a:pt x="57510" y="0"/>
                  </a:lnTo>
                  <a:lnTo>
                    <a:pt x="151634" y="1108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3" name="pg2332"/>
            <p:cNvSpPr/>
            <p:nvPr/>
          </p:nvSpPr>
          <p:spPr>
            <a:xfrm>
              <a:off x="2909308" y="5479442"/>
              <a:ext cx="153220" cy="157298"/>
            </a:xfrm>
            <a:custGeom>
              <a:avLst/>
              <a:pathLst>
                <a:path w="153220" h="157298">
                  <a:moveTo>
                    <a:pt x="99985" y="157298"/>
                  </a:moveTo>
                  <a:lnTo>
                    <a:pt x="0" y="51745"/>
                  </a:lnTo>
                  <a:lnTo>
                    <a:pt x="56130" y="0"/>
                  </a:lnTo>
                  <a:lnTo>
                    <a:pt x="153220" y="1082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4" name="pg2333"/>
            <p:cNvSpPr/>
            <p:nvPr/>
          </p:nvSpPr>
          <p:spPr>
            <a:xfrm>
              <a:off x="2854599" y="5531187"/>
              <a:ext cx="154693" cy="156053"/>
            </a:xfrm>
            <a:custGeom>
              <a:avLst/>
              <a:pathLst>
                <a:path w="154693" h="156053">
                  <a:moveTo>
                    <a:pt x="102806" y="156053"/>
                  </a:moveTo>
                  <a:lnTo>
                    <a:pt x="0" y="53246"/>
                  </a:lnTo>
                  <a:lnTo>
                    <a:pt x="54708" y="0"/>
                  </a:lnTo>
                  <a:lnTo>
                    <a:pt x="154693" y="1055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5" name="pg2334"/>
            <p:cNvSpPr/>
            <p:nvPr/>
          </p:nvSpPr>
          <p:spPr>
            <a:xfrm>
              <a:off x="2801353" y="5584434"/>
              <a:ext cx="156053" cy="154693"/>
            </a:xfrm>
            <a:custGeom>
              <a:avLst/>
              <a:pathLst>
                <a:path w="156053" h="154693">
                  <a:moveTo>
                    <a:pt x="105552" y="154693"/>
                  </a:moveTo>
                  <a:lnTo>
                    <a:pt x="0" y="54708"/>
                  </a:lnTo>
                  <a:lnTo>
                    <a:pt x="53246" y="0"/>
                  </a:lnTo>
                  <a:lnTo>
                    <a:pt x="156053" y="1028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6" name="pg2335"/>
            <p:cNvSpPr/>
            <p:nvPr/>
          </p:nvSpPr>
          <p:spPr>
            <a:xfrm>
              <a:off x="2749607" y="5639142"/>
              <a:ext cx="157298" cy="153220"/>
            </a:xfrm>
            <a:custGeom>
              <a:avLst/>
              <a:pathLst>
                <a:path w="157298" h="153220">
                  <a:moveTo>
                    <a:pt x="108221" y="153220"/>
                  </a:moveTo>
                  <a:lnTo>
                    <a:pt x="0" y="56130"/>
                  </a:lnTo>
                  <a:lnTo>
                    <a:pt x="51745" y="0"/>
                  </a:lnTo>
                  <a:lnTo>
                    <a:pt x="157298" y="999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7" name="pg2336"/>
            <p:cNvSpPr/>
            <p:nvPr/>
          </p:nvSpPr>
          <p:spPr>
            <a:xfrm>
              <a:off x="2699401" y="5695273"/>
              <a:ext cx="158428" cy="151634"/>
            </a:xfrm>
            <a:custGeom>
              <a:avLst/>
              <a:pathLst>
                <a:path w="158428" h="151634">
                  <a:moveTo>
                    <a:pt x="110811" y="151634"/>
                  </a:moveTo>
                  <a:lnTo>
                    <a:pt x="0" y="57510"/>
                  </a:lnTo>
                  <a:lnTo>
                    <a:pt x="50206" y="0"/>
                  </a:lnTo>
                  <a:lnTo>
                    <a:pt x="158428" y="970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8" name="pg2337"/>
            <p:cNvSpPr/>
            <p:nvPr/>
          </p:nvSpPr>
          <p:spPr>
            <a:xfrm>
              <a:off x="2650770" y="5752784"/>
              <a:ext cx="159441" cy="149938"/>
            </a:xfrm>
            <a:custGeom>
              <a:avLst/>
              <a:pathLst>
                <a:path w="159441" h="149938">
                  <a:moveTo>
                    <a:pt x="113319" y="149938"/>
                  </a:moveTo>
                  <a:lnTo>
                    <a:pt x="0" y="58849"/>
                  </a:lnTo>
                  <a:lnTo>
                    <a:pt x="48630" y="0"/>
                  </a:lnTo>
                  <a:lnTo>
                    <a:pt x="159441" y="941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9" name="pg2338"/>
            <p:cNvSpPr/>
            <p:nvPr/>
          </p:nvSpPr>
          <p:spPr>
            <a:xfrm>
              <a:off x="2603750" y="5811633"/>
              <a:ext cx="160338" cy="148131"/>
            </a:xfrm>
            <a:custGeom>
              <a:avLst/>
              <a:pathLst>
                <a:path w="160338" h="148131">
                  <a:moveTo>
                    <a:pt x="115744" y="148131"/>
                  </a:moveTo>
                  <a:lnTo>
                    <a:pt x="0" y="60144"/>
                  </a:lnTo>
                  <a:lnTo>
                    <a:pt x="47019" y="0"/>
                  </a:lnTo>
                  <a:lnTo>
                    <a:pt x="160338" y="910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0" name="pg2339"/>
            <p:cNvSpPr/>
            <p:nvPr/>
          </p:nvSpPr>
          <p:spPr>
            <a:xfrm>
              <a:off x="2558377" y="5871778"/>
              <a:ext cx="161117" cy="146216"/>
            </a:xfrm>
            <a:custGeom>
              <a:avLst/>
              <a:pathLst>
                <a:path w="161117" h="146216">
                  <a:moveTo>
                    <a:pt x="118084" y="146216"/>
                  </a:moveTo>
                  <a:lnTo>
                    <a:pt x="0" y="61395"/>
                  </a:lnTo>
                  <a:lnTo>
                    <a:pt x="45373" y="0"/>
                  </a:lnTo>
                  <a:lnTo>
                    <a:pt x="161117" y="879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1" name="pg2340"/>
            <p:cNvSpPr/>
            <p:nvPr/>
          </p:nvSpPr>
          <p:spPr>
            <a:xfrm>
              <a:off x="2514683" y="5933174"/>
              <a:ext cx="161778" cy="144193"/>
            </a:xfrm>
            <a:custGeom>
              <a:avLst/>
              <a:pathLst>
                <a:path w="161778" h="144193">
                  <a:moveTo>
                    <a:pt x="120338" y="144193"/>
                  </a:moveTo>
                  <a:lnTo>
                    <a:pt x="0" y="62602"/>
                  </a:lnTo>
                  <a:lnTo>
                    <a:pt x="43694" y="0"/>
                  </a:lnTo>
                  <a:lnTo>
                    <a:pt x="161778" y="848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2" name="pg2341"/>
            <p:cNvSpPr/>
            <p:nvPr/>
          </p:nvSpPr>
          <p:spPr>
            <a:xfrm>
              <a:off x="2472700" y="5995776"/>
              <a:ext cx="162321" cy="142065"/>
            </a:xfrm>
            <a:custGeom>
              <a:avLst/>
              <a:pathLst>
                <a:path w="162321" h="142065">
                  <a:moveTo>
                    <a:pt x="122503" y="142065"/>
                  </a:moveTo>
                  <a:lnTo>
                    <a:pt x="0" y="63762"/>
                  </a:lnTo>
                  <a:lnTo>
                    <a:pt x="41983" y="0"/>
                  </a:lnTo>
                  <a:lnTo>
                    <a:pt x="162321" y="815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3" name="pg2342"/>
            <p:cNvSpPr/>
            <p:nvPr/>
          </p:nvSpPr>
          <p:spPr>
            <a:xfrm>
              <a:off x="2432459" y="6059538"/>
              <a:ext cx="162744" cy="139832"/>
            </a:xfrm>
            <a:custGeom>
              <a:avLst/>
              <a:pathLst>
                <a:path w="162744" h="139832">
                  <a:moveTo>
                    <a:pt x="124578" y="139832"/>
                  </a:moveTo>
                  <a:lnTo>
                    <a:pt x="0" y="64875"/>
                  </a:lnTo>
                  <a:lnTo>
                    <a:pt x="40240" y="0"/>
                  </a:lnTo>
                  <a:lnTo>
                    <a:pt x="162744" y="783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4" name="pg2343"/>
            <p:cNvSpPr/>
            <p:nvPr/>
          </p:nvSpPr>
          <p:spPr>
            <a:xfrm>
              <a:off x="2393989" y="6124414"/>
              <a:ext cx="163048" cy="137497"/>
            </a:xfrm>
            <a:custGeom>
              <a:avLst/>
              <a:pathLst>
                <a:path w="163048" h="137497">
                  <a:moveTo>
                    <a:pt x="126563" y="137497"/>
                  </a:moveTo>
                  <a:lnTo>
                    <a:pt x="0" y="65941"/>
                  </a:lnTo>
                  <a:lnTo>
                    <a:pt x="38469" y="0"/>
                  </a:lnTo>
                  <a:lnTo>
                    <a:pt x="163048" y="749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5" name="pg2344"/>
            <p:cNvSpPr/>
            <p:nvPr/>
          </p:nvSpPr>
          <p:spPr>
            <a:xfrm>
              <a:off x="2357320" y="6190356"/>
              <a:ext cx="163232" cy="135061"/>
            </a:xfrm>
            <a:custGeom>
              <a:avLst/>
              <a:pathLst>
                <a:path w="163232" h="135061">
                  <a:moveTo>
                    <a:pt x="128454" y="135061"/>
                  </a:moveTo>
                  <a:lnTo>
                    <a:pt x="0" y="66959"/>
                  </a:lnTo>
                  <a:lnTo>
                    <a:pt x="36669" y="0"/>
                  </a:lnTo>
                  <a:lnTo>
                    <a:pt x="163232" y="715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6" name="pg2345"/>
            <p:cNvSpPr/>
            <p:nvPr/>
          </p:nvSpPr>
          <p:spPr>
            <a:xfrm>
              <a:off x="2322477" y="6257315"/>
              <a:ext cx="163297" cy="132526"/>
            </a:xfrm>
            <a:custGeom>
              <a:avLst/>
              <a:pathLst>
                <a:path w="163297" h="132526">
                  <a:moveTo>
                    <a:pt x="130251" y="132526"/>
                  </a:moveTo>
                  <a:lnTo>
                    <a:pt x="0" y="67927"/>
                  </a:lnTo>
                  <a:lnTo>
                    <a:pt x="34842" y="0"/>
                  </a:lnTo>
                  <a:lnTo>
                    <a:pt x="163297" y="681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7" name="pg2346"/>
            <p:cNvSpPr/>
            <p:nvPr/>
          </p:nvSpPr>
          <p:spPr>
            <a:xfrm>
              <a:off x="2289486" y="6325243"/>
              <a:ext cx="163242" cy="129894"/>
            </a:xfrm>
            <a:custGeom>
              <a:avLst/>
              <a:pathLst>
                <a:path w="163242" h="129894">
                  <a:moveTo>
                    <a:pt x="131952" y="129894"/>
                  </a:moveTo>
                  <a:lnTo>
                    <a:pt x="0" y="68846"/>
                  </a:lnTo>
                  <a:lnTo>
                    <a:pt x="32990" y="0"/>
                  </a:lnTo>
                  <a:lnTo>
                    <a:pt x="163242" y="645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8" name="pg2347"/>
            <p:cNvSpPr/>
            <p:nvPr/>
          </p:nvSpPr>
          <p:spPr>
            <a:xfrm>
              <a:off x="2258372" y="6394090"/>
              <a:ext cx="163067" cy="127166"/>
            </a:xfrm>
            <a:custGeom>
              <a:avLst/>
              <a:pathLst>
                <a:path w="163067" h="127166">
                  <a:moveTo>
                    <a:pt x="133557" y="127166"/>
                  </a:moveTo>
                  <a:lnTo>
                    <a:pt x="0" y="69714"/>
                  </a:lnTo>
                  <a:lnTo>
                    <a:pt x="31114" y="0"/>
                  </a:lnTo>
                  <a:lnTo>
                    <a:pt x="163067" y="610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9" name="pg2348"/>
            <p:cNvSpPr/>
            <p:nvPr/>
          </p:nvSpPr>
          <p:spPr>
            <a:xfrm>
              <a:off x="2229156" y="6463804"/>
              <a:ext cx="162772" cy="124346"/>
            </a:xfrm>
            <a:custGeom>
              <a:avLst/>
              <a:pathLst>
                <a:path w="162772" h="124346">
                  <a:moveTo>
                    <a:pt x="135064" y="124346"/>
                  </a:moveTo>
                  <a:lnTo>
                    <a:pt x="0" y="70531"/>
                  </a:lnTo>
                  <a:lnTo>
                    <a:pt x="29215" y="0"/>
                  </a:lnTo>
                  <a:lnTo>
                    <a:pt x="162772" y="574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0" name="pg2349"/>
            <p:cNvSpPr/>
            <p:nvPr/>
          </p:nvSpPr>
          <p:spPr>
            <a:xfrm>
              <a:off x="2201862" y="6534336"/>
              <a:ext cx="162358" cy="121434"/>
            </a:xfrm>
            <a:custGeom>
              <a:avLst/>
              <a:pathLst>
                <a:path w="162358" h="121434">
                  <a:moveTo>
                    <a:pt x="136472" y="121434"/>
                  </a:moveTo>
                  <a:lnTo>
                    <a:pt x="0" y="71296"/>
                  </a:lnTo>
                  <a:lnTo>
                    <a:pt x="27294" y="0"/>
                  </a:lnTo>
                  <a:lnTo>
                    <a:pt x="162358" y="538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1" name="pg2350"/>
            <p:cNvSpPr/>
            <p:nvPr/>
          </p:nvSpPr>
          <p:spPr>
            <a:xfrm>
              <a:off x="2176508" y="6605632"/>
              <a:ext cx="161825" cy="118433"/>
            </a:xfrm>
            <a:custGeom>
              <a:avLst/>
              <a:pathLst>
                <a:path w="161825" h="118433">
                  <a:moveTo>
                    <a:pt x="137779" y="118433"/>
                  </a:moveTo>
                  <a:lnTo>
                    <a:pt x="0" y="72009"/>
                  </a:lnTo>
                  <a:lnTo>
                    <a:pt x="25353" y="0"/>
                  </a:lnTo>
                  <a:lnTo>
                    <a:pt x="161825" y="501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2" name="pg2351"/>
            <p:cNvSpPr/>
            <p:nvPr/>
          </p:nvSpPr>
          <p:spPr>
            <a:xfrm>
              <a:off x="2153114" y="6677642"/>
              <a:ext cx="161174" cy="115345"/>
            </a:xfrm>
            <a:custGeom>
              <a:avLst/>
              <a:pathLst>
                <a:path w="161174" h="115345">
                  <a:moveTo>
                    <a:pt x="138986" y="115345"/>
                  </a:moveTo>
                  <a:lnTo>
                    <a:pt x="0" y="72669"/>
                  </a:lnTo>
                  <a:lnTo>
                    <a:pt x="23394" y="0"/>
                  </a:lnTo>
                  <a:lnTo>
                    <a:pt x="161174" y="464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3" name="pg2352"/>
            <p:cNvSpPr/>
            <p:nvPr/>
          </p:nvSpPr>
          <p:spPr>
            <a:xfrm>
              <a:off x="2131696" y="6750312"/>
              <a:ext cx="160404" cy="112172"/>
            </a:xfrm>
            <a:custGeom>
              <a:avLst/>
              <a:pathLst>
                <a:path w="160404" h="112172">
                  <a:moveTo>
                    <a:pt x="140091" y="112172"/>
                  </a:moveTo>
                  <a:lnTo>
                    <a:pt x="0" y="73276"/>
                  </a:lnTo>
                  <a:lnTo>
                    <a:pt x="21418" y="0"/>
                  </a:lnTo>
                  <a:lnTo>
                    <a:pt x="160404" y="426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4" name="pg2353"/>
            <p:cNvSpPr/>
            <p:nvPr/>
          </p:nvSpPr>
          <p:spPr>
            <a:xfrm>
              <a:off x="2112270" y="6823589"/>
              <a:ext cx="159516" cy="108918"/>
            </a:xfrm>
            <a:custGeom>
              <a:avLst/>
              <a:pathLst>
                <a:path w="159516" h="108918">
                  <a:moveTo>
                    <a:pt x="141092" y="108918"/>
                  </a:moveTo>
                  <a:lnTo>
                    <a:pt x="0" y="73829"/>
                  </a:lnTo>
                  <a:lnTo>
                    <a:pt x="19425" y="0"/>
                  </a:lnTo>
                  <a:lnTo>
                    <a:pt x="159516" y="388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5" name="pg2354"/>
            <p:cNvSpPr/>
            <p:nvPr/>
          </p:nvSpPr>
          <p:spPr>
            <a:xfrm>
              <a:off x="2094850" y="6897419"/>
              <a:ext cx="158512" cy="105583"/>
            </a:xfrm>
            <a:custGeom>
              <a:avLst/>
              <a:pathLst>
                <a:path w="158512" h="105583">
                  <a:moveTo>
                    <a:pt x="141991" y="105583"/>
                  </a:moveTo>
                  <a:lnTo>
                    <a:pt x="0" y="74328"/>
                  </a:lnTo>
                  <a:lnTo>
                    <a:pt x="17419" y="0"/>
                  </a:lnTo>
                  <a:lnTo>
                    <a:pt x="158512" y="350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6" name="pg2355"/>
            <p:cNvSpPr/>
            <p:nvPr/>
          </p:nvSpPr>
          <p:spPr>
            <a:xfrm>
              <a:off x="2079450" y="6971747"/>
              <a:ext cx="157391" cy="102171"/>
            </a:xfrm>
            <a:custGeom>
              <a:avLst/>
              <a:pathLst>
                <a:path w="157391" h="102171">
                  <a:moveTo>
                    <a:pt x="142785" y="102171"/>
                  </a:moveTo>
                  <a:lnTo>
                    <a:pt x="0" y="74773"/>
                  </a:lnTo>
                  <a:lnTo>
                    <a:pt x="15400" y="0"/>
                  </a:lnTo>
                  <a:lnTo>
                    <a:pt x="157391" y="312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7" name="pg2356"/>
            <p:cNvSpPr/>
            <p:nvPr/>
          </p:nvSpPr>
          <p:spPr>
            <a:xfrm>
              <a:off x="2066080" y="7046521"/>
              <a:ext cx="156155" cy="98684"/>
            </a:xfrm>
            <a:custGeom>
              <a:avLst/>
              <a:pathLst>
                <a:path w="156155" h="98684">
                  <a:moveTo>
                    <a:pt x="143475" y="98684"/>
                  </a:moveTo>
                  <a:lnTo>
                    <a:pt x="0" y="75162"/>
                  </a:lnTo>
                  <a:lnTo>
                    <a:pt x="13369" y="0"/>
                  </a:lnTo>
                  <a:lnTo>
                    <a:pt x="156155" y="2739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8" name="pg2357"/>
            <p:cNvSpPr/>
            <p:nvPr/>
          </p:nvSpPr>
          <p:spPr>
            <a:xfrm>
              <a:off x="2054750" y="7121684"/>
              <a:ext cx="154804" cy="95125"/>
            </a:xfrm>
            <a:custGeom>
              <a:avLst/>
              <a:pathLst>
                <a:path w="154804" h="95125">
                  <a:moveTo>
                    <a:pt x="144059" y="95125"/>
                  </a:moveTo>
                  <a:lnTo>
                    <a:pt x="0" y="75497"/>
                  </a:lnTo>
                  <a:lnTo>
                    <a:pt x="11329" y="0"/>
                  </a:lnTo>
                  <a:lnTo>
                    <a:pt x="154804" y="2352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9" name="pg2358"/>
            <p:cNvSpPr/>
            <p:nvPr/>
          </p:nvSpPr>
          <p:spPr>
            <a:xfrm>
              <a:off x="2045469" y="7197181"/>
              <a:ext cx="153340" cy="91495"/>
            </a:xfrm>
            <a:custGeom>
              <a:avLst/>
              <a:pathLst>
                <a:path w="153340" h="91495">
                  <a:moveTo>
                    <a:pt x="144538" y="91495"/>
                  </a:moveTo>
                  <a:lnTo>
                    <a:pt x="0" y="75776"/>
                  </a:lnTo>
                  <a:lnTo>
                    <a:pt x="9281" y="0"/>
                  </a:lnTo>
                  <a:lnTo>
                    <a:pt x="153340" y="1962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0" name="pg2359"/>
            <p:cNvSpPr/>
            <p:nvPr/>
          </p:nvSpPr>
          <p:spPr>
            <a:xfrm>
              <a:off x="2038244" y="7272957"/>
              <a:ext cx="151763" cy="87799"/>
            </a:xfrm>
            <a:custGeom>
              <a:avLst/>
              <a:pathLst>
                <a:path w="151763" h="87799">
                  <a:moveTo>
                    <a:pt x="144910" y="87799"/>
                  </a:moveTo>
                  <a:lnTo>
                    <a:pt x="0" y="76000"/>
                  </a:lnTo>
                  <a:lnTo>
                    <a:pt x="7225" y="0"/>
                  </a:lnTo>
                  <a:lnTo>
                    <a:pt x="151763" y="1571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1" name="pg2360"/>
            <p:cNvSpPr/>
            <p:nvPr/>
          </p:nvSpPr>
          <p:spPr>
            <a:xfrm>
              <a:off x="2033079" y="7348957"/>
              <a:ext cx="150075" cy="84039"/>
            </a:xfrm>
            <a:custGeom>
              <a:avLst/>
              <a:pathLst>
                <a:path w="150075" h="84039">
                  <a:moveTo>
                    <a:pt x="145177" y="84039"/>
                  </a:moveTo>
                  <a:lnTo>
                    <a:pt x="0" y="76167"/>
                  </a:lnTo>
                  <a:lnTo>
                    <a:pt x="5164" y="0"/>
                  </a:lnTo>
                  <a:lnTo>
                    <a:pt x="150075" y="1179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2" name="pg2361"/>
            <p:cNvSpPr/>
            <p:nvPr/>
          </p:nvSpPr>
          <p:spPr>
            <a:xfrm>
              <a:off x="2029978" y="7425125"/>
              <a:ext cx="148277" cy="80216"/>
            </a:xfrm>
            <a:custGeom>
              <a:avLst/>
              <a:pathLst>
                <a:path w="148277" h="80216">
                  <a:moveTo>
                    <a:pt x="145337" y="80216"/>
                  </a:moveTo>
                  <a:lnTo>
                    <a:pt x="0" y="76279"/>
                  </a:lnTo>
                  <a:lnTo>
                    <a:pt x="3100" y="0"/>
                  </a:lnTo>
                  <a:lnTo>
                    <a:pt x="148277" y="78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3" name="pg2362"/>
            <p:cNvSpPr/>
            <p:nvPr/>
          </p:nvSpPr>
          <p:spPr>
            <a:xfrm>
              <a:off x="2028945" y="7501405"/>
              <a:ext cx="146370" cy="76335"/>
            </a:xfrm>
            <a:custGeom>
              <a:avLst/>
              <a:pathLst>
                <a:path w="146370" h="76335">
                  <a:moveTo>
                    <a:pt x="145390" y="76335"/>
                  </a:moveTo>
                  <a:lnTo>
                    <a:pt x="0" y="76335"/>
                  </a:lnTo>
                  <a:lnTo>
                    <a:pt x="1033" y="0"/>
                  </a:lnTo>
                  <a:lnTo>
                    <a:pt x="146370" y="39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4" name="pg2363"/>
            <p:cNvSpPr/>
            <p:nvPr/>
          </p:nvSpPr>
          <p:spPr>
            <a:xfrm>
              <a:off x="2028945" y="7577741"/>
              <a:ext cx="146370" cy="76335"/>
            </a:xfrm>
            <a:custGeom>
              <a:avLst/>
              <a:pathLst>
                <a:path w="146370" h="76335">
                  <a:moveTo>
                    <a:pt x="146370" y="72398"/>
                  </a:moveTo>
                  <a:lnTo>
                    <a:pt x="1033" y="76335"/>
                  </a:lnTo>
                  <a:lnTo>
                    <a:pt x="0" y="0"/>
                  </a:lnTo>
                  <a:lnTo>
                    <a:pt x="145390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5" name="pg2364"/>
            <p:cNvSpPr/>
            <p:nvPr/>
          </p:nvSpPr>
          <p:spPr>
            <a:xfrm>
              <a:off x="2029978" y="7650139"/>
              <a:ext cx="148277" cy="80216"/>
            </a:xfrm>
            <a:custGeom>
              <a:avLst/>
              <a:pathLst>
                <a:path w="148277" h="80216">
                  <a:moveTo>
                    <a:pt x="148277" y="72345"/>
                  </a:moveTo>
                  <a:lnTo>
                    <a:pt x="3100" y="80216"/>
                  </a:lnTo>
                  <a:lnTo>
                    <a:pt x="0" y="3937"/>
                  </a:lnTo>
                  <a:lnTo>
                    <a:pt x="145337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6" name="pg2365"/>
            <p:cNvSpPr/>
            <p:nvPr/>
          </p:nvSpPr>
          <p:spPr>
            <a:xfrm>
              <a:off x="2033079" y="7722485"/>
              <a:ext cx="150075" cy="84039"/>
            </a:xfrm>
            <a:custGeom>
              <a:avLst/>
              <a:pathLst>
                <a:path w="150075" h="84039">
                  <a:moveTo>
                    <a:pt x="150075" y="72239"/>
                  </a:moveTo>
                  <a:lnTo>
                    <a:pt x="5164" y="84039"/>
                  </a:lnTo>
                  <a:lnTo>
                    <a:pt x="0" y="7871"/>
                  </a:lnTo>
                  <a:lnTo>
                    <a:pt x="14517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7" name="pg2366"/>
            <p:cNvSpPr/>
            <p:nvPr/>
          </p:nvSpPr>
          <p:spPr>
            <a:xfrm>
              <a:off x="2038244" y="7794724"/>
              <a:ext cx="151763" cy="87799"/>
            </a:xfrm>
            <a:custGeom>
              <a:avLst/>
              <a:pathLst>
                <a:path w="151763" h="87799">
                  <a:moveTo>
                    <a:pt x="151763" y="72080"/>
                  </a:moveTo>
                  <a:lnTo>
                    <a:pt x="7225" y="87799"/>
                  </a:lnTo>
                  <a:lnTo>
                    <a:pt x="0" y="11799"/>
                  </a:lnTo>
                  <a:lnTo>
                    <a:pt x="144910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8" name="pg2367"/>
            <p:cNvSpPr/>
            <p:nvPr/>
          </p:nvSpPr>
          <p:spPr>
            <a:xfrm>
              <a:off x="2045469" y="7866805"/>
              <a:ext cx="153340" cy="91495"/>
            </a:xfrm>
            <a:custGeom>
              <a:avLst/>
              <a:pathLst>
                <a:path w="153340" h="91495">
                  <a:moveTo>
                    <a:pt x="153340" y="71868"/>
                  </a:moveTo>
                  <a:lnTo>
                    <a:pt x="9281" y="91495"/>
                  </a:lnTo>
                  <a:lnTo>
                    <a:pt x="0" y="15719"/>
                  </a:lnTo>
                  <a:lnTo>
                    <a:pt x="1445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9" name="pg2368"/>
            <p:cNvSpPr/>
            <p:nvPr/>
          </p:nvSpPr>
          <p:spPr>
            <a:xfrm>
              <a:off x="2054750" y="7938673"/>
              <a:ext cx="154804" cy="95125"/>
            </a:xfrm>
            <a:custGeom>
              <a:avLst/>
              <a:pathLst>
                <a:path w="154804" h="95125">
                  <a:moveTo>
                    <a:pt x="154804" y="71603"/>
                  </a:moveTo>
                  <a:lnTo>
                    <a:pt x="11329" y="95125"/>
                  </a:lnTo>
                  <a:lnTo>
                    <a:pt x="0" y="19627"/>
                  </a:lnTo>
                  <a:lnTo>
                    <a:pt x="14405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0" name="pg2369"/>
            <p:cNvSpPr/>
            <p:nvPr/>
          </p:nvSpPr>
          <p:spPr>
            <a:xfrm>
              <a:off x="2066080" y="8010276"/>
              <a:ext cx="156155" cy="98684"/>
            </a:xfrm>
            <a:custGeom>
              <a:avLst/>
              <a:pathLst>
                <a:path w="156155" h="98684">
                  <a:moveTo>
                    <a:pt x="156155" y="71286"/>
                  </a:moveTo>
                  <a:lnTo>
                    <a:pt x="13369" y="98684"/>
                  </a:lnTo>
                  <a:lnTo>
                    <a:pt x="0" y="23521"/>
                  </a:lnTo>
                  <a:lnTo>
                    <a:pt x="1434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1" name="pg2370"/>
            <p:cNvSpPr/>
            <p:nvPr/>
          </p:nvSpPr>
          <p:spPr>
            <a:xfrm>
              <a:off x="2079450" y="8081563"/>
              <a:ext cx="157391" cy="102171"/>
            </a:xfrm>
            <a:custGeom>
              <a:avLst/>
              <a:pathLst>
                <a:path w="157391" h="102171">
                  <a:moveTo>
                    <a:pt x="157391" y="70916"/>
                  </a:moveTo>
                  <a:lnTo>
                    <a:pt x="15400" y="102171"/>
                  </a:lnTo>
                  <a:lnTo>
                    <a:pt x="0" y="27398"/>
                  </a:lnTo>
                  <a:lnTo>
                    <a:pt x="14278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2" name="pg2371"/>
            <p:cNvSpPr/>
            <p:nvPr/>
          </p:nvSpPr>
          <p:spPr>
            <a:xfrm>
              <a:off x="2094850" y="8152479"/>
              <a:ext cx="158512" cy="105583"/>
            </a:xfrm>
            <a:custGeom>
              <a:avLst/>
              <a:pathLst>
                <a:path w="158512" h="105583">
                  <a:moveTo>
                    <a:pt x="158512" y="70495"/>
                  </a:moveTo>
                  <a:lnTo>
                    <a:pt x="17419" y="105583"/>
                  </a:lnTo>
                  <a:lnTo>
                    <a:pt x="0" y="31254"/>
                  </a:lnTo>
                  <a:lnTo>
                    <a:pt x="1419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3" name="pg2372"/>
            <p:cNvSpPr/>
            <p:nvPr/>
          </p:nvSpPr>
          <p:spPr>
            <a:xfrm>
              <a:off x="2112270" y="8222975"/>
              <a:ext cx="159516" cy="108918"/>
            </a:xfrm>
            <a:custGeom>
              <a:avLst/>
              <a:pathLst>
                <a:path w="159516" h="108918">
                  <a:moveTo>
                    <a:pt x="159516" y="70022"/>
                  </a:moveTo>
                  <a:lnTo>
                    <a:pt x="19425" y="108918"/>
                  </a:lnTo>
                  <a:lnTo>
                    <a:pt x="0" y="35088"/>
                  </a:lnTo>
                  <a:lnTo>
                    <a:pt x="1410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4" name="pg2373"/>
            <p:cNvSpPr/>
            <p:nvPr/>
          </p:nvSpPr>
          <p:spPr>
            <a:xfrm>
              <a:off x="2131696" y="8292997"/>
              <a:ext cx="160404" cy="112172"/>
            </a:xfrm>
            <a:custGeom>
              <a:avLst/>
              <a:pathLst>
                <a:path w="160404" h="112172">
                  <a:moveTo>
                    <a:pt x="160404" y="69497"/>
                  </a:moveTo>
                  <a:lnTo>
                    <a:pt x="21418" y="112172"/>
                  </a:lnTo>
                  <a:lnTo>
                    <a:pt x="0" y="38896"/>
                  </a:lnTo>
                  <a:lnTo>
                    <a:pt x="1400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5" name="pg2374"/>
            <p:cNvSpPr/>
            <p:nvPr/>
          </p:nvSpPr>
          <p:spPr>
            <a:xfrm>
              <a:off x="2153114" y="8362494"/>
              <a:ext cx="161174" cy="115345"/>
            </a:xfrm>
            <a:custGeom>
              <a:avLst/>
              <a:pathLst>
                <a:path w="161174" h="115345">
                  <a:moveTo>
                    <a:pt x="161174" y="68921"/>
                  </a:moveTo>
                  <a:lnTo>
                    <a:pt x="23394" y="115345"/>
                  </a:lnTo>
                  <a:lnTo>
                    <a:pt x="0" y="42675"/>
                  </a:lnTo>
                  <a:lnTo>
                    <a:pt x="1389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6" name="pg2375"/>
            <p:cNvSpPr/>
            <p:nvPr/>
          </p:nvSpPr>
          <p:spPr>
            <a:xfrm>
              <a:off x="2176508" y="8431416"/>
              <a:ext cx="161825" cy="118433"/>
            </a:xfrm>
            <a:custGeom>
              <a:avLst/>
              <a:pathLst>
                <a:path w="161825" h="118433">
                  <a:moveTo>
                    <a:pt x="161825" y="68295"/>
                  </a:moveTo>
                  <a:lnTo>
                    <a:pt x="25353" y="118433"/>
                  </a:lnTo>
                  <a:lnTo>
                    <a:pt x="0" y="46423"/>
                  </a:lnTo>
                  <a:lnTo>
                    <a:pt x="13777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7" name="pg2376"/>
            <p:cNvSpPr/>
            <p:nvPr/>
          </p:nvSpPr>
          <p:spPr>
            <a:xfrm>
              <a:off x="2201862" y="8499712"/>
              <a:ext cx="162358" cy="121434"/>
            </a:xfrm>
            <a:custGeom>
              <a:avLst/>
              <a:pathLst>
                <a:path w="162358" h="121434">
                  <a:moveTo>
                    <a:pt x="162358" y="67619"/>
                  </a:moveTo>
                  <a:lnTo>
                    <a:pt x="27294" y="121434"/>
                  </a:lnTo>
                  <a:lnTo>
                    <a:pt x="0" y="50137"/>
                  </a:lnTo>
                  <a:lnTo>
                    <a:pt x="1364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8" name="pg2377"/>
            <p:cNvSpPr/>
            <p:nvPr/>
          </p:nvSpPr>
          <p:spPr>
            <a:xfrm>
              <a:off x="2229156" y="8567331"/>
              <a:ext cx="162772" cy="124346"/>
            </a:xfrm>
            <a:custGeom>
              <a:avLst/>
              <a:pathLst>
                <a:path w="162772" h="124346">
                  <a:moveTo>
                    <a:pt x="162772" y="66893"/>
                  </a:moveTo>
                  <a:lnTo>
                    <a:pt x="29215" y="124346"/>
                  </a:lnTo>
                  <a:lnTo>
                    <a:pt x="0" y="53814"/>
                  </a:lnTo>
                  <a:lnTo>
                    <a:pt x="13506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9" name="pg2378"/>
            <p:cNvSpPr/>
            <p:nvPr/>
          </p:nvSpPr>
          <p:spPr>
            <a:xfrm>
              <a:off x="2258372" y="8634225"/>
              <a:ext cx="163067" cy="127166"/>
            </a:xfrm>
            <a:custGeom>
              <a:avLst/>
              <a:pathLst>
                <a:path w="163067" h="127166">
                  <a:moveTo>
                    <a:pt x="163067" y="66118"/>
                  </a:moveTo>
                  <a:lnTo>
                    <a:pt x="31114" y="127166"/>
                  </a:lnTo>
                  <a:lnTo>
                    <a:pt x="0" y="57452"/>
                  </a:lnTo>
                  <a:lnTo>
                    <a:pt x="1335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0" name="pg2379"/>
            <p:cNvSpPr/>
            <p:nvPr/>
          </p:nvSpPr>
          <p:spPr>
            <a:xfrm>
              <a:off x="2289486" y="8700344"/>
              <a:ext cx="163242" cy="129894"/>
            </a:xfrm>
            <a:custGeom>
              <a:avLst/>
              <a:pathLst>
                <a:path w="163242" h="129894">
                  <a:moveTo>
                    <a:pt x="163242" y="65295"/>
                  </a:moveTo>
                  <a:lnTo>
                    <a:pt x="32990" y="129894"/>
                  </a:lnTo>
                  <a:lnTo>
                    <a:pt x="0" y="61047"/>
                  </a:lnTo>
                  <a:lnTo>
                    <a:pt x="1319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1" name="pg2380"/>
            <p:cNvSpPr/>
            <p:nvPr/>
          </p:nvSpPr>
          <p:spPr>
            <a:xfrm>
              <a:off x="2322477" y="8765640"/>
              <a:ext cx="163297" cy="132526"/>
            </a:xfrm>
            <a:custGeom>
              <a:avLst/>
              <a:pathLst>
                <a:path w="163297" h="132526">
                  <a:moveTo>
                    <a:pt x="163297" y="64424"/>
                  </a:moveTo>
                  <a:lnTo>
                    <a:pt x="34842" y="132526"/>
                  </a:lnTo>
                  <a:lnTo>
                    <a:pt x="0" y="64598"/>
                  </a:lnTo>
                  <a:lnTo>
                    <a:pt x="13025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2" name="pg2381"/>
            <p:cNvSpPr/>
            <p:nvPr/>
          </p:nvSpPr>
          <p:spPr>
            <a:xfrm>
              <a:off x="2357320" y="8830064"/>
              <a:ext cx="163232" cy="135061"/>
            </a:xfrm>
            <a:custGeom>
              <a:avLst/>
              <a:pathLst>
                <a:path w="163232" h="135061">
                  <a:moveTo>
                    <a:pt x="163232" y="63505"/>
                  </a:moveTo>
                  <a:lnTo>
                    <a:pt x="36669" y="135061"/>
                  </a:lnTo>
                  <a:lnTo>
                    <a:pt x="0" y="68102"/>
                  </a:lnTo>
                  <a:lnTo>
                    <a:pt x="1284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3" name="pg2382"/>
            <p:cNvSpPr/>
            <p:nvPr/>
          </p:nvSpPr>
          <p:spPr>
            <a:xfrm>
              <a:off x="2393989" y="8893570"/>
              <a:ext cx="163048" cy="137497"/>
            </a:xfrm>
            <a:custGeom>
              <a:avLst/>
              <a:pathLst>
                <a:path w="163048" h="137497">
                  <a:moveTo>
                    <a:pt x="163048" y="62540"/>
                  </a:moveTo>
                  <a:lnTo>
                    <a:pt x="38469" y="137497"/>
                  </a:lnTo>
                  <a:lnTo>
                    <a:pt x="0" y="71555"/>
                  </a:lnTo>
                  <a:lnTo>
                    <a:pt x="1265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4" name="pg2383"/>
            <p:cNvSpPr/>
            <p:nvPr/>
          </p:nvSpPr>
          <p:spPr>
            <a:xfrm>
              <a:off x="2432459" y="8956111"/>
              <a:ext cx="162744" cy="139832"/>
            </a:xfrm>
            <a:custGeom>
              <a:avLst/>
              <a:pathLst>
                <a:path w="162744" h="139832">
                  <a:moveTo>
                    <a:pt x="162744" y="61529"/>
                  </a:moveTo>
                  <a:lnTo>
                    <a:pt x="40240" y="139832"/>
                  </a:lnTo>
                  <a:lnTo>
                    <a:pt x="0" y="74956"/>
                  </a:lnTo>
                  <a:lnTo>
                    <a:pt x="12457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5" name="pg2384"/>
            <p:cNvSpPr/>
            <p:nvPr/>
          </p:nvSpPr>
          <p:spPr>
            <a:xfrm>
              <a:off x="2472700" y="9017640"/>
              <a:ext cx="162321" cy="142065"/>
            </a:xfrm>
            <a:custGeom>
              <a:avLst/>
              <a:pathLst>
                <a:path w="162321" h="142065">
                  <a:moveTo>
                    <a:pt x="162321" y="60473"/>
                  </a:moveTo>
                  <a:lnTo>
                    <a:pt x="41983" y="142065"/>
                  </a:lnTo>
                  <a:lnTo>
                    <a:pt x="0" y="78302"/>
                  </a:lnTo>
                  <a:lnTo>
                    <a:pt x="1225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6" name="pg2385"/>
            <p:cNvSpPr/>
            <p:nvPr/>
          </p:nvSpPr>
          <p:spPr>
            <a:xfrm>
              <a:off x="2514683" y="9078114"/>
              <a:ext cx="161778" cy="144193"/>
            </a:xfrm>
            <a:custGeom>
              <a:avLst/>
              <a:pathLst>
                <a:path w="161778" h="144193">
                  <a:moveTo>
                    <a:pt x="161778" y="59373"/>
                  </a:moveTo>
                  <a:lnTo>
                    <a:pt x="43694" y="144193"/>
                  </a:lnTo>
                  <a:lnTo>
                    <a:pt x="0" y="81591"/>
                  </a:lnTo>
                  <a:lnTo>
                    <a:pt x="1203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7" name="pg2386"/>
            <p:cNvSpPr/>
            <p:nvPr/>
          </p:nvSpPr>
          <p:spPr>
            <a:xfrm>
              <a:off x="2558377" y="9137488"/>
              <a:ext cx="161117" cy="146216"/>
            </a:xfrm>
            <a:custGeom>
              <a:avLst/>
              <a:pathLst>
                <a:path w="161117" h="146216">
                  <a:moveTo>
                    <a:pt x="161117" y="58229"/>
                  </a:moveTo>
                  <a:lnTo>
                    <a:pt x="45373" y="146216"/>
                  </a:lnTo>
                  <a:lnTo>
                    <a:pt x="0" y="84820"/>
                  </a:lnTo>
                  <a:lnTo>
                    <a:pt x="1180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8" name="pg2387"/>
            <p:cNvSpPr/>
            <p:nvPr/>
          </p:nvSpPr>
          <p:spPr>
            <a:xfrm>
              <a:off x="2603750" y="9195717"/>
              <a:ext cx="160338" cy="148131"/>
            </a:xfrm>
            <a:custGeom>
              <a:avLst/>
              <a:pathLst>
                <a:path w="160338" h="148131">
                  <a:moveTo>
                    <a:pt x="160338" y="57042"/>
                  </a:moveTo>
                  <a:lnTo>
                    <a:pt x="47019" y="148131"/>
                  </a:lnTo>
                  <a:lnTo>
                    <a:pt x="0" y="87986"/>
                  </a:lnTo>
                  <a:lnTo>
                    <a:pt x="1157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9" name="pg2388"/>
            <p:cNvSpPr/>
            <p:nvPr/>
          </p:nvSpPr>
          <p:spPr>
            <a:xfrm>
              <a:off x="2650770" y="9252760"/>
              <a:ext cx="159441" cy="149938"/>
            </a:xfrm>
            <a:custGeom>
              <a:avLst/>
              <a:pathLst>
                <a:path w="159441" h="149938">
                  <a:moveTo>
                    <a:pt x="159441" y="55814"/>
                  </a:moveTo>
                  <a:lnTo>
                    <a:pt x="48630" y="149938"/>
                  </a:lnTo>
                  <a:lnTo>
                    <a:pt x="0" y="91088"/>
                  </a:lnTo>
                  <a:lnTo>
                    <a:pt x="1133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0" name="pg2389"/>
            <p:cNvSpPr/>
            <p:nvPr/>
          </p:nvSpPr>
          <p:spPr>
            <a:xfrm>
              <a:off x="2699401" y="9308574"/>
              <a:ext cx="158428" cy="151634"/>
            </a:xfrm>
            <a:custGeom>
              <a:avLst/>
              <a:pathLst>
                <a:path w="158428" h="151634">
                  <a:moveTo>
                    <a:pt x="158428" y="54544"/>
                  </a:moveTo>
                  <a:lnTo>
                    <a:pt x="50206" y="151634"/>
                  </a:lnTo>
                  <a:lnTo>
                    <a:pt x="0" y="94123"/>
                  </a:lnTo>
                  <a:lnTo>
                    <a:pt x="11081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1" name="pg2390"/>
            <p:cNvSpPr/>
            <p:nvPr/>
          </p:nvSpPr>
          <p:spPr>
            <a:xfrm>
              <a:off x="2749607" y="9363119"/>
              <a:ext cx="157298" cy="153220"/>
            </a:xfrm>
            <a:custGeom>
              <a:avLst/>
              <a:pathLst>
                <a:path w="157298" h="153220">
                  <a:moveTo>
                    <a:pt x="157298" y="53235"/>
                  </a:moveTo>
                  <a:lnTo>
                    <a:pt x="51745" y="153220"/>
                  </a:lnTo>
                  <a:lnTo>
                    <a:pt x="0" y="97090"/>
                  </a:lnTo>
                  <a:lnTo>
                    <a:pt x="1082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2" name="pg2391"/>
            <p:cNvSpPr/>
            <p:nvPr/>
          </p:nvSpPr>
          <p:spPr>
            <a:xfrm>
              <a:off x="2801353" y="9416354"/>
              <a:ext cx="156053" cy="154693"/>
            </a:xfrm>
            <a:custGeom>
              <a:avLst/>
              <a:pathLst>
                <a:path w="156053" h="154693">
                  <a:moveTo>
                    <a:pt x="156053" y="51886"/>
                  </a:moveTo>
                  <a:lnTo>
                    <a:pt x="53246" y="154693"/>
                  </a:lnTo>
                  <a:lnTo>
                    <a:pt x="0" y="99985"/>
                  </a:lnTo>
                  <a:lnTo>
                    <a:pt x="1055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3" name="pg2392"/>
            <p:cNvSpPr/>
            <p:nvPr/>
          </p:nvSpPr>
          <p:spPr>
            <a:xfrm>
              <a:off x="2854599" y="9468241"/>
              <a:ext cx="154693" cy="156053"/>
            </a:xfrm>
            <a:custGeom>
              <a:avLst/>
              <a:pathLst>
                <a:path w="154693" h="156053">
                  <a:moveTo>
                    <a:pt x="154693" y="50500"/>
                  </a:moveTo>
                  <a:lnTo>
                    <a:pt x="54708" y="156053"/>
                  </a:lnTo>
                  <a:lnTo>
                    <a:pt x="0" y="102806"/>
                  </a:lnTo>
                  <a:lnTo>
                    <a:pt x="1028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4" name="pg2393"/>
            <p:cNvSpPr/>
            <p:nvPr/>
          </p:nvSpPr>
          <p:spPr>
            <a:xfrm>
              <a:off x="2909308" y="9518741"/>
              <a:ext cx="153220" cy="157298"/>
            </a:xfrm>
            <a:custGeom>
              <a:avLst/>
              <a:pathLst>
                <a:path w="153220" h="157298">
                  <a:moveTo>
                    <a:pt x="153220" y="49076"/>
                  </a:moveTo>
                  <a:lnTo>
                    <a:pt x="56130" y="157298"/>
                  </a:lnTo>
                  <a:lnTo>
                    <a:pt x="0" y="105552"/>
                  </a:lnTo>
                  <a:lnTo>
                    <a:pt x="9998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5" name="pg2394"/>
            <p:cNvSpPr/>
            <p:nvPr/>
          </p:nvSpPr>
          <p:spPr>
            <a:xfrm>
              <a:off x="2965438" y="9567818"/>
              <a:ext cx="151634" cy="158428"/>
            </a:xfrm>
            <a:custGeom>
              <a:avLst/>
              <a:pathLst>
                <a:path w="151634" h="158428">
                  <a:moveTo>
                    <a:pt x="151634" y="47617"/>
                  </a:moveTo>
                  <a:lnTo>
                    <a:pt x="57510" y="158428"/>
                  </a:lnTo>
                  <a:lnTo>
                    <a:pt x="0" y="108221"/>
                  </a:lnTo>
                  <a:lnTo>
                    <a:pt x="970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6" name="pg2395"/>
            <p:cNvSpPr/>
            <p:nvPr/>
          </p:nvSpPr>
          <p:spPr>
            <a:xfrm>
              <a:off x="3022949" y="9615435"/>
              <a:ext cx="149938" cy="159441"/>
            </a:xfrm>
            <a:custGeom>
              <a:avLst/>
              <a:pathLst>
                <a:path w="149938" h="159441">
                  <a:moveTo>
                    <a:pt x="149938" y="46122"/>
                  </a:moveTo>
                  <a:lnTo>
                    <a:pt x="58849" y="159441"/>
                  </a:lnTo>
                  <a:lnTo>
                    <a:pt x="0" y="110811"/>
                  </a:lnTo>
                  <a:lnTo>
                    <a:pt x="941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7" name="pg2396"/>
            <p:cNvSpPr/>
            <p:nvPr/>
          </p:nvSpPr>
          <p:spPr>
            <a:xfrm>
              <a:off x="3081798" y="9661558"/>
              <a:ext cx="148131" cy="160338"/>
            </a:xfrm>
            <a:custGeom>
              <a:avLst/>
              <a:pathLst>
                <a:path w="148131" h="160338">
                  <a:moveTo>
                    <a:pt x="148131" y="44594"/>
                  </a:moveTo>
                  <a:lnTo>
                    <a:pt x="60144" y="160338"/>
                  </a:lnTo>
                  <a:lnTo>
                    <a:pt x="0" y="113319"/>
                  </a:lnTo>
                  <a:lnTo>
                    <a:pt x="9108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8" name="pg2397"/>
            <p:cNvSpPr/>
            <p:nvPr/>
          </p:nvSpPr>
          <p:spPr>
            <a:xfrm>
              <a:off x="3141943" y="9706152"/>
              <a:ext cx="146216" cy="161117"/>
            </a:xfrm>
            <a:custGeom>
              <a:avLst/>
              <a:pathLst>
                <a:path w="146216" h="161117">
                  <a:moveTo>
                    <a:pt x="146216" y="43033"/>
                  </a:moveTo>
                  <a:lnTo>
                    <a:pt x="61395" y="161117"/>
                  </a:lnTo>
                  <a:lnTo>
                    <a:pt x="0" y="115744"/>
                  </a:lnTo>
                  <a:lnTo>
                    <a:pt x="879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9" name="pg2398"/>
            <p:cNvSpPr/>
            <p:nvPr/>
          </p:nvSpPr>
          <p:spPr>
            <a:xfrm>
              <a:off x="3203339" y="9749185"/>
              <a:ext cx="144193" cy="161778"/>
            </a:xfrm>
            <a:custGeom>
              <a:avLst/>
              <a:pathLst>
                <a:path w="144193" h="161778">
                  <a:moveTo>
                    <a:pt x="144193" y="41440"/>
                  </a:moveTo>
                  <a:lnTo>
                    <a:pt x="62602" y="161778"/>
                  </a:lnTo>
                  <a:lnTo>
                    <a:pt x="0" y="118084"/>
                  </a:lnTo>
                  <a:lnTo>
                    <a:pt x="848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0" name="pg2399"/>
            <p:cNvSpPr/>
            <p:nvPr/>
          </p:nvSpPr>
          <p:spPr>
            <a:xfrm>
              <a:off x="3265941" y="9790626"/>
              <a:ext cx="142065" cy="162321"/>
            </a:xfrm>
            <a:custGeom>
              <a:avLst/>
              <a:pathLst>
                <a:path w="142065" h="162321">
                  <a:moveTo>
                    <a:pt x="142065" y="39817"/>
                  </a:moveTo>
                  <a:lnTo>
                    <a:pt x="63762" y="162321"/>
                  </a:lnTo>
                  <a:lnTo>
                    <a:pt x="0" y="120338"/>
                  </a:lnTo>
                  <a:lnTo>
                    <a:pt x="815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1" name="pg2400"/>
            <p:cNvSpPr/>
            <p:nvPr/>
          </p:nvSpPr>
          <p:spPr>
            <a:xfrm>
              <a:off x="3329704" y="9830444"/>
              <a:ext cx="139832" cy="162744"/>
            </a:xfrm>
            <a:custGeom>
              <a:avLst/>
              <a:pathLst>
                <a:path w="139832" h="162744">
                  <a:moveTo>
                    <a:pt x="139832" y="38165"/>
                  </a:moveTo>
                  <a:lnTo>
                    <a:pt x="64875" y="162744"/>
                  </a:lnTo>
                  <a:lnTo>
                    <a:pt x="0" y="122503"/>
                  </a:lnTo>
                  <a:lnTo>
                    <a:pt x="783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2" name="pg2401"/>
            <p:cNvSpPr/>
            <p:nvPr/>
          </p:nvSpPr>
          <p:spPr>
            <a:xfrm>
              <a:off x="3394580" y="9868609"/>
              <a:ext cx="137497" cy="163048"/>
            </a:xfrm>
            <a:custGeom>
              <a:avLst/>
              <a:pathLst>
                <a:path w="137497" h="163048">
                  <a:moveTo>
                    <a:pt x="137497" y="36485"/>
                  </a:moveTo>
                  <a:lnTo>
                    <a:pt x="65941" y="163048"/>
                  </a:lnTo>
                  <a:lnTo>
                    <a:pt x="0" y="124578"/>
                  </a:lnTo>
                  <a:lnTo>
                    <a:pt x="749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3" name="pg2402"/>
            <p:cNvSpPr/>
            <p:nvPr/>
          </p:nvSpPr>
          <p:spPr>
            <a:xfrm>
              <a:off x="3460521" y="9905094"/>
              <a:ext cx="135061" cy="163232"/>
            </a:xfrm>
            <a:custGeom>
              <a:avLst/>
              <a:pathLst>
                <a:path w="135061" h="163232">
                  <a:moveTo>
                    <a:pt x="135061" y="34778"/>
                  </a:moveTo>
                  <a:lnTo>
                    <a:pt x="66959" y="163232"/>
                  </a:lnTo>
                  <a:lnTo>
                    <a:pt x="0" y="126563"/>
                  </a:lnTo>
                  <a:lnTo>
                    <a:pt x="715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4" name="pg2403"/>
            <p:cNvSpPr/>
            <p:nvPr/>
          </p:nvSpPr>
          <p:spPr>
            <a:xfrm>
              <a:off x="3527481" y="9939873"/>
              <a:ext cx="132526" cy="163297"/>
            </a:xfrm>
            <a:custGeom>
              <a:avLst/>
              <a:pathLst>
                <a:path w="132526" h="163297">
                  <a:moveTo>
                    <a:pt x="132526" y="33045"/>
                  </a:moveTo>
                  <a:lnTo>
                    <a:pt x="67927" y="163297"/>
                  </a:lnTo>
                  <a:lnTo>
                    <a:pt x="0" y="128454"/>
                  </a:lnTo>
                  <a:lnTo>
                    <a:pt x="681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5" name="pg2404"/>
            <p:cNvSpPr/>
            <p:nvPr/>
          </p:nvSpPr>
          <p:spPr>
            <a:xfrm>
              <a:off x="3595408" y="9972919"/>
              <a:ext cx="129894" cy="163242"/>
            </a:xfrm>
            <a:custGeom>
              <a:avLst/>
              <a:pathLst>
                <a:path w="129894" h="163242">
                  <a:moveTo>
                    <a:pt x="129894" y="31289"/>
                  </a:moveTo>
                  <a:lnTo>
                    <a:pt x="68846" y="163242"/>
                  </a:lnTo>
                  <a:lnTo>
                    <a:pt x="0" y="130251"/>
                  </a:lnTo>
                  <a:lnTo>
                    <a:pt x="645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6" name="pg2405"/>
            <p:cNvSpPr/>
            <p:nvPr/>
          </p:nvSpPr>
          <p:spPr>
            <a:xfrm>
              <a:off x="3664255" y="10004208"/>
              <a:ext cx="127166" cy="163067"/>
            </a:xfrm>
            <a:custGeom>
              <a:avLst/>
              <a:pathLst>
                <a:path w="127166" h="163067">
                  <a:moveTo>
                    <a:pt x="127166" y="29509"/>
                  </a:moveTo>
                  <a:lnTo>
                    <a:pt x="69714" y="163067"/>
                  </a:lnTo>
                  <a:lnTo>
                    <a:pt x="0" y="131952"/>
                  </a:lnTo>
                  <a:lnTo>
                    <a:pt x="6104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7" name="pg2406"/>
            <p:cNvSpPr/>
            <p:nvPr/>
          </p:nvSpPr>
          <p:spPr>
            <a:xfrm>
              <a:off x="3733969" y="10033718"/>
              <a:ext cx="124346" cy="162772"/>
            </a:xfrm>
            <a:custGeom>
              <a:avLst/>
              <a:pathLst>
                <a:path w="124346" h="162772">
                  <a:moveTo>
                    <a:pt x="124346" y="27708"/>
                  </a:moveTo>
                  <a:lnTo>
                    <a:pt x="70531" y="162772"/>
                  </a:lnTo>
                  <a:lnTo>
                    <a:pt x="0" y="133557"/>
                  </a:lnTo>
                  <a:lnTo>
                    <a:pt x="574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8" name="pg2407"/>
            <p:cNvSpPr/>
            <p:nvPr/>
          </p:nvSpPr>
          <p:spPr>
            <a:xfrm>
              <a:off x="3804501" y="10061426"/>
              <a:ext cx="121434" cy="162358"/>
            </a:xfrm>
            <a:custGeom>
              <a:avLst/>
              <a:pathLst>
                <a:path w="121434" h="162358">
                  <a:moveTo>
                    <a:pt x="121434" y="25886"/>
                  </a:moveTo>
                  <a:lnTo>
                    <a:pt x="71296" y="162358"/>
                  </a:lnTo>
                  <a:lnTo>
                    <a:pt x="0" y="135064"/>
                  </a:lnTo>
                  <a:lnTo>
                    <a:pt x="5381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9" name="pg2408"/>
            <p:cNvSpPr/>
            <p:nvPr/>
          </p:nvSpPr>
          <p:spPr>
            <a:xfrm>
              <a:off x="3875798" y="10087313"/>
              <a:ext cx="118433" cy="161825"/>
            </a:xfrm>
            <a:custGeom>
              <a:avLst/>
              <a:pathLst>
                <a:path w="118433" h="161825">
                  <a:moveTo>
                    <a:pt x="118433" y="24046"/>
                  </a:moveTo>
                  <a:lnTo>
                    <a:pt x="72009" y="161825"/>
                  </a:lnTo>
                  <a:lnTo>
                    <a:pt x="0" y="136472"/>
                  </a:lnTo>
                  <a:lnTo>
                    <a:pt x="501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0" name="pg2409"/>
            <p:cNvSpPr/>
            <p:nvPr/>
          </p:nvSpPr>
          <p:spPr>
            <a:xfrm>
              <a:off x="3947807" y="10111359"/>
              <a:ext cx="115345" cy="161174"/>
            </a:xfrm>
            <a:custGeom>
              <a:avLst/>
              <a:pathLst>
                <a:path w="115345" h="161174">
                  <a:moveTo>
                    <a:pt x="115345" y="22187"/>
                  </a:moveTo>
                  <a:lnTo>
                    <a:pt x="72669" y="161174"/>
                  </a:lnTo>
                  <a:lnTo>
                    <a:pt x="0" y="137779"/>
                  </a:lnTo>
                  <a:lnTo>
                    <a:pt x="464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1" name="pg2410"/>
            <p:cNvSpPr/>
            <p:nvPr/>
          </p:nvSpPr>
          <p:spPr>
            <a:xfrm>
              <a:off x="4020477" y="10133547"/>
              <a:ext cx="112172" cy="160404"/>
            </a:xfrm>
            <a:custGeom>
              <a:avLst/>
              <a:pathLst>
                <a:path w="112172" h="160404">
                  <a:moveTo>
                    <a:pt x="112172" y="20313"/>
                  </a:moveTo>
                  <a:lnTo>
                    <a:pt x="73276" y="160404"/>
                  </a:lnTo>
                  <a:lnTo>
                    <a:pt x="0" y="138986"/>
                  </a:lnTo>
                  <a:lnTo>
                    <a:pt x="426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2" name="pg2411"/>
            <p:cNvSpPr/>
            <p:nvPr/>
          </p:nvSpPr>
          <p:spPr>
            <a:xfrm>
              <a:off x="4093754" y="10153860"/>
              <a:ext cx="108918" cy="159516"/>
            </a:xfrm>
            <a:custGeom>
              <a:avLst/>
              <a:pathLst>
                <a:path w="108918" h="159516">
                  <a:moveTo>
                    <a:pt x="108918" y="18423"/>
                  </a:moveTo>
                  <a:lnTo>
                    <a:pt x="73829" y="159516"/>
                  </a:lnTo>
                  <a:lnTo>
                    <a:pt x="0" y="140091"/>
                  </a:lnTo>
                  <a:lnTo>
                    <a:pt x="388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3" name="pg2412"/>
            <p:cNvSpPr/>
            <p:nvPr/>
          </p:nvSpPr>
          <p:spPr>
            <a:xfrm>
              <a:off x="4167584" y="10172284"/>
              <a:ext cx="105583" cy="158512"/>
            </a:xfrm>
            <a:custGeom>
              <a:avLst/>
              <a:pathLst>
                <a:path w="105583" h="158512">
                  <a:moveTo>
                    <a:pt x="105583" y="16521"/>
                  </a:moveTo>
                  <a:lnTo>
                    <a:pt x="74328" y="158512"/>
                  </a:lnTo>
                  <a:lnTo>
                    <a:pt x="0" y="141092"/>
                  </a:lnTo>
                  <a:lnTo>
                    <a:pt x="3508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4" name="pg2413"/>
            <p:cNvSpPr/>
            <p:nvPr/>
          </p:nvSpPr>
          <p:spPr>
            <a:xfrm>
              <a:off x="4241913" y="10188805"/>
              <a:ext cx="102171" cy="157391"/>
            </a:xfrm>
            <a:custGeom>
              <a:avLst/>
              <a:pathLst>
                <a:path w="102171" h="157391">
                  <a:moveTo>
                    <a:pt x="102171" y="14606"/>
                  </a:moveTo>
                  <a:lnTo>
                    <a:pt x="74773" y="157391"/>
                  </a:lnTo>
                  <a:lnTo>
                    <a:pt x="0" y="141991"/>
                  </a:lnTo>
                  <a:lnTo>
                    <a:pt x="312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5" name="pg2414"/>
            <p:cNvSpPr/>
            <p:nvPr/>
          </p:nvSpPr>
          <p:spPr>
            <a:xfrm>
              <a:off x="4316686" y="10203411"/>
              <a:ext cx="98684" cy="156155"/>
            </a:xfrm>
            <a:custGeom>
              <a:avLst/>
              <a:pathLst>
                <a:path w="98684" h="156155">
                  <a:moveTo>
                    <a:pt x="98684" y="12680"/>
                  </a:moveTo>
                  <a:lnTo>
                    <a:pt x="75162" y="156155"/>
                  </a:lnTo>
                  <a:lnTo>
                    <a:pt x="0" y="142785"/>
                  </a:lnTo>
                  <a:lnTo>
                    <a:pt x="273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6" name="pg2415"/>
            <p:cNvSpPr/>
            <p:nvPr/>
          </p:nvSpPr>
          <p:spPr>
            <a:xfrm>
              <a:off x="4391849" y="10216091"/>
              <a:ext cx="95125" cy="154804"/>
            </a:xfrm>
            <a:custGeom>
              <a:avLst/>
              <a:pathLst>
                <a:path w="95125" h="154804">
                  <a:moveTo>
                    <a:pt x="95125" y="10745"/>
                  </a:moveTo>
                  <a:lnTo>
                    <a:pt x="75497" y="154804"/>
                  </a:lnTo>
                  <a:lnTo>
                    <a:pt x="0" y="143475"/>
                  </a:lnTo>
                  <a:lnTo>
                    <a:pt x="235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7" name="pg2416"/>
            <p:cNvSpPr/>
            <p:nvPr/>
          </p:nvSpPr>
          <p:spPr>
            <a:xfrm>
              <a:off x="4467346" y="10226837"/>
              <a:ext cx="91495" cy="153340"/>
            </a:xfrm>
            <a:custGeom>
              <a:avLst/>
              <a:pathLst>
                <a:path w="91495" h="153340">
                  <a:moveTo>
                    <a:pt x="91495" y="8802"/>
                  </a:moveTo>
                  <a:lnTo>
                    <a:pt x="75776" y="153340"/>
                  </a:lnTo>
                  <a:lnTo>
                    <a:pt x="0" y="144059"/>
                  </a:lnTo>
                  <a:lnTo>
                    <a:pt x="196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8" name="pg2417"/>
            <p:cNvSpPr/>
            <p:nvPr/>
          </p:nvSpPr>
          <p:spPr>
            <a:xfrm>
              <a:off x="4543123" y="10235639"/>
              <a:ext cx="87799" cy="151763"/>
            </a:xfrm>
            <a:custGeom>
              <a:avLst/>
              <a:pathLst>
                <a:path w="87799" h="151763">
                  <a:moveTo>
                    <a:pt x="87799" y="6852"/>
                  </a:moveTo>
                  <a:lnTo>
                    <a:pt x="76000" y="151763"/>
                  </a:lnTo>
                  <a:lnTo>
                    <a:pt x="0" y="144538"/>
                  </a:lnTo>
                  <a:lnTo>
                    <a:pt x="157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9" name="pg2418"/>
            <p:cNvSpPr/>
            <p:nvPr/>
          </p:nvSpPr>
          <p:spPr>
            <a:xfrm>
              <a:off x="4619123" y="10242492"/>
              <a:ext cx="84039" cy="150075"/>
            </a:xfrm>
            <a:custGeom>
              <a:avLst/>
              <a:pathLst>
                <a:path w="84039" h="150075">
                  <a:moveTo>
                    <a:pt x="84039" y="4898"/>
                  </a:moveTo>
                  <a:lnTo>
                    <a:pt x="76167" y="150075"/>
                  </a:lnTo>
                  <a:lnTo>
                    <a:pt x="0" y="144910"/>
                  </a:lnTo>
                  <a:lnTo>
                    <a:pt x="1179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0" name="pg2419"/>
            <p:cNvSpPr/>
            <p:nvPr/>
          </p:nvSpPr>
          <p:spPr>
            <a:xfrm>
              <a:off x="4695291" y="10247391"/>
              <a:ext cx="80216" cy="148277"/>
            </a:xfrm>
            <a:custGeom>
              <a:avLst/>
              <a:pathLst>
                <a:path w="80216" h="148277">
                  <a:moveTo>
                    <a:pt x="80216" y="2940"/>
                  </a:moveTo>
                  <a:lnTo>
                    <a:pt x="76279" y="148277"/>
                  </a:lnTo>
                  <a:lnTo>
                    <a:pt x="0" y="145177"/>
                  </a:lnTo>
                  <a:lnTo>
                    <a:pt x="78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1" name="pg2420"/>
            <p:cNvSpPr/>
            <p:nvPr/>
          </p:nvSpPr>
          <p:spPr>
            <a:xfrm>
              <a:off x="4771570" y="10250331"/>
              <a:ext cx="76335" cy="146370"/>
            </a:xfrm>
            <a:custGeom>
              <a:avLst/>
              <a:pathLst>
                <a:path w="76335" h="146370">
                  <a:moveTo>
                    <a:pt x="76335" y="980"/>
                  </a:moveTo>
                  <a:lnTo>
                    <a:pt x="76335" y="146370"/>
                  </a:lnTo>
                  <a:lnTo>
                    <a:pt x="0" y="145337"/>
                  </a:lnTo>
                  <a:lnTo>
                    <a:pt x="39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2" name="pg2421"/>
            <p:cNvSpPr/>
            <p:nvPr/>
          </p:nvSpPr>
          <p:spPr>
            <a:xfrm>
              <a:off x="4847906" y="10250331"/>
              <a:ext cx="76335" cy="146370"/>
            </a:xfrm>
            <a:custGeom>
              <a:avLst/>
              <a:pathLst>
                <a:path w="76335" h="146370">
                  <a:moveTo>
                    <a:pt x="72398" y="0"/>
                  </a:moveTo>
                  <a:lnTo>
                    <a:pt x="76335" y="145337"/>
                  </a:lnTo>
                  <a:lnTo>
                    <a:pt x="0" y="146370"/>
                  </a:lnTo>
                  <a:lnTo>
                    <a:pt x="0" y="9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3" name="pg2422"/>
            <p:cNvSpPr/>
            <p:nvPr/>
          </p:nvSpPr>
          <p:spPr>
            <a:xfrm>
              <a:off x="4920305" y="10247391"/>
              <a:ext cx="80216" cy="148277"/>
            </a:xfrm>
            <a:custGeom>
              <a:avLst/>
              <a:pathLst>
                <a:path w="80216" h="148277">
                  <a:moveTo>
                    <a:pt x="72345" y="0"/>
                  </a:moveTo>
                  <a:lnTo>
                    <a:pt x="80216" y="145177"/>
                  </a:lnTo>
                  <a:lnTo>
                    <a:pt x="3937" y="148277"/>
                  </a:lnTo>
                  <a:lnTo>
                    <a:pt x="0" y="29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4" name="pg2423"/>
            <p:cNvSpPr/>
            <p:nvPr/>
          </p:nvSpPr>
          <p:spPr>
            <a:xfrm>
              <a:off x="4992650" y="10242492"/>
              <a:ext cx="84039" cy="150075"/>
            </a:xfrm>
            <a:custGeom>
              <a:avLst/>
              <a:pathLst>
                <a:path w="84039" h="150075">
                  <a:moveTo>
                    <a:pt x="72239" y="0"/>
                  </a:moveTo>
                  <a:lnTo>
                    <a:pt x="84039" y="144910"/>
                  </a:lnTo>
                  <a:lnTo>
                    <a:pt x="7871" y="150075"/>
                  </a:lnTo>
                  <a:lnTo>
                    <a:pt x="0" y="48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5" name="pg2424"/>
            <p:cNvSpPr/>
            <p:nvPr/>
          </p:nvSpPr>
          <p:spPr>
            <a:xfrm>
              <a:off x="5064890" y="10235639"/>
              <a:ext cx="87799" cy="151763"/>
            </a:xfrm>
            <a:custGeom>
              <a:avLst/>
              <a:pathLst>
                <a:path w="87799" h="151763">
                  <a:moveTo>
                    <a:pt x="72080" y="0"/>
                  </a:moveTo>
                  <a:lnTo>
                    <a:pt x="87799" y="144538"/>
                  </a:lnTo>
                  <a:lnTo>
                    <a:pt x="11799" y="151763"/>
                  </a:lnTo>
                  <a:lnTo>
                    <a:pt x="0" y="68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6" name="pg2425"/>
            <p:cNvSpPr/>
            <p:nvPr/>
          </p:nvSpPr>
          <p:spPr>
            <a:xfrm>
              <a:off x="5136970" y="10226837"/>
              <a:ext cx="91495" cy="153340"/>
            </a:xfrm>
            <a:custGeom>
              <a:avLst/>
              <a:pathLst>
                <a:path w="91495" h="153340">
                  <a:moveTo>
                    <a:pt x="71868" y="0"/>
                  </a:moveTo>
                  <a:lnTo>
                    <a:pt x="91495" y="144059"/>
                  </a:lnTo>
                  <a:lnTo>
                    <a:pt x="15719" y="153340"/>
                  </a:lnTo>
                  <a:lnTo>
                    <a:pt x="0" y="88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7" name="pg2426"/>
            <p:cNvSpPr/>
            <p:nvPr/>
          </p:nvSpPr>
          <p:spPr>
            <a:xfrm>
              <a:off x="5208838" y="10216091"/>
              <a:ext cx="95125" cy="154804"/>
            </a:xfrm>
            <a:custGeom>
              <a:avLst/>
              <a:pathLst>
                <a:path w="95125" h="154804">
                  <a:moveTo>
                    <a:pt x="71603" y="0"/>
                  </a:moveTo>
                  <a:lnTo>
                    <a:pt x="95125" y="143475"/>
                  </a:lnTo>
                  <a:lnTo>
                    <a:pt x="19627" y="154804"/>
                  </a:lnTo>
                  <a:lnTo>
                    <a:pt x="0" y="107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8" name="pg2427"/>
            <p:cNvSpPr/>
            <p:nvPr/>
          </p:nvSpPr>
          <p:spPr>
            <a:xfrm>
              <a:off x="5280442" y="10203411"/>
              <a:ext cx="98684" cy="156155"/>
            </a:xfrm>
            <a:custGeom>
              <a:avLst/>
              <a:pathLst>
                <a:path w="98684" h="156155">
                  <a:moveTo>
                    <a:pt x="71286" y="0"/>
                  </a:moveTo>
                  <a:lnTo>
                    <a:pt x="98684" y="142785"/>
                  </a:lnTo>
                  <a:lnTo>
                    <a:pt x="23521" y="156155"/>
                  </a:lnTo>
                  <a:lnTo>
                    <a:pt x="0" y="126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9" name="pg2428"/>
            <p:cNvSpPr/>
            <p:nvPr/>
          </p:nvSpPr>
          <p:spPr>
            <a:xfrm>
              <a:off x="5351728" y="10188805"/>
              <a:ext cx="102171" cy="157391"/>
            </a:xfrm>
            <a:custGeom>
              <a:avLst/>
              <a:pathLst>
                <a:path w="102171" h="157391">
                  <a:moveTo>
                    <a:pt x="70916" y="0"/>
                  </a:moveTo>
                  <a:lnTo>
                    <a:pt x="102171" y="141991"/>
                  </a:lnTo>
                  <a:lnTo>
                    <a:pt x="27398" y="157391"/>
                  </a:lnTo>
                  <a:lnTo>
                    <a:pt x="0" y="146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0" name="pg2429"/>
            <p:cNvSpPr/>
            <p:nvPr/>
          </p:nvSpPr>
          <p:spPr>
            <a:xfrm>
              <a:off x="5422645" y="10172284"/>
              <a:ext cx="105583" cy="158512"/>
            </a:xfrm>
            <a:custGeom>
              <a:avLst/>
              <a:pathLst>
                <a:path w="105583" h="158512">
                  <a:moveTo>
                    <a:pt x="70495" y="0"/>
                  </a:moveTo>
                  <a:lnTo>
                    <a:pt x="105583" y="141092"/>
                  </a:lnTo>
                  <a:lnTo>
                    <a:pt x="31254" y="158512"/>
                  </a:lnTo>
                  <a:lnTo>
                    <a:pt x="0" y="165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1" name="pg2430"/>
            <p:cNvSpPr/>
            <p:nvPr/>
          </p:nvSpPr>
          <p:spPr>
            <a:xfrm>
              <a:off x="5493140" y="10153860"/>
              <a:ext cx="108918" cy="159516"/>
            </a:xfrm>
            <a:custGeom>
              <a:avLst/>
              <a:pathLst>
                <a:path w="108918" h="159516">
                  <a:moveTo>
                    <a:pt x="70022" y="0"/>
                  </a:moveTo>
                  <a:lnTo>
                    <a:pt x="108918" y="140091"/>
                  </a:lnTo>
                  <a:lnTo>
                    <a:pt x="35088" y="159516"/>
                  </a:lnTo>
                  <a:lnTo>
                    <a:pt x="0" y="184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2" name="pg2431"/>
            <p:cNvSpPr/>
            <p:nvPr/>
          </p:nvSpPr>
          <p:spPr>
            <a:xfrm>
              <a:off x="5563162" y="10133547"/>
              <a:ext cx="112172" cy="160404"/>
            </a:xfrm>
            <a:custGeom>
              <a:avLst/>
              <a:pathLst>
                <a:path w="112172" h="160404">
                  <a:moveTo>
                    <a:pt x="69497" y="0"/>
                  </a:moveTo>
                  <a:lnTo>
                    <a:pt x="112172" y="138986"/>
                  </a:lnTo>
                  <a:lnTo>
                    <a:pt x="38896" y="160404"/>
                  </a:lnTo>
                  <a:lnTo>
                    <a:pt x="0" y="203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3" name="pg2432"/>
            <p:cNvSpPr/>
            <p:nvPr/>
          </p:nvSpPr>
          <p:spPr>
            <a:xfrm>
              <a:off x="5632659" y="10111359"/>
              <a:ext cx="115345" cy="161174"/>
            </a:xfrm>
            <a:custGeom>
              <a:avLst/>
              <a:pathLst>
                <a:path w="115345" h="161174">
                  <a:moveTo>
                    <a:pt x="68921" y="0"/>
                  </a:moveTo>
                  <a:lnTo>
                    <a:pt x="115345" y="137779"/>
                  </a:lnTo>
                  <a:lnTo>
                    <a:pt x="42675" y="161174"/>
                  </a:lnTo>
                  <a:lnTo>
                    <a:pt x="0" y="221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4" name="pg2433"/>
            <p:cNvSpPr/>
            <p:nvPr/>
          </p:nvSpPr>
          <p:spPr>
            <a:xfrm>
              <a:off x="5701581" y="10087313"/>
              <a:ext cx="118433" cy="161825"/>
            </a:xfrm>
            <a:custGeom>
              <a:avLst/>
              <a:pathLst>
                <a:path w="118433" h="161825">
                  <a:moveTo>
                    <a:pt x="68295" y="0"/>
                  </a:moveTo>
                  <a:lnTo>
                    <a:pt x="118433" y="136472"/>
                  </a:lnTo>
                  <a:lnTo>
                    <a:pt x="46423" y="161825"/>
                  </a:lnTo>
                  <a:lnTo>
                    <a:pt x="0" y="240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5" name="pg2434"/>
            <p:cNvSpPr/>
            <p:nvPr/>
          </p:nvSpPr>
          <p:spPr>
            <a:xfrm>
              <a:off x="5769877" y="10061426"/>
              <a:ext cx="121434" cy="162358"/>
            </a:xfrm>
            <a:custGeom>
              <a:avLst/>
              <a:pathLst>
                <a:path w="121434" h="162358">
                  <a:moveTo>
                    <a:pt x="67619" y="0"/>
                  </a:moveTo>
                  <a:lnTo>
                    <a:pt x="121434" y="135064"/>
                  </a:lnTo>
                  <a:lnTo>
                    <a:pt x="50137" y="162358"/>
                  </a:lnTo>
                  <a:lnTo>
                    <a:pt x="0" y="258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6" name="pg2435"/>
            <p:cNvSpPr/>
            <p:nvPr/>
          </p:nvSpPr>
          <p:spPr>
            <a:xfrm>
              <a:off x="5837497" y="10033718"/>
              <a:ext cx="124346" cy="162772"/>
            </a:xfrm>
            <a:custGeom>
              <a:avLst/>
              <a:pathLst>
                <a:path w="124346" h="162772">
                  <a:moveTo>
                    <a:pt x="66893" y="0"/>
                  </a:moveTo>
                  <a:lnTo>
                    <a:pt x="124346" y="133557"/>
                  </a:lnTo>
                  <a:lnTo>
                    <a:pt x="53814" y="162772"/>
                  </a:lnTo>
                  <a:lnTo>
                    <a:pt x="0" y="277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7" name="pg2436"/>
            <p:cNvSpPr/>
            <p:nvPr/>
          </p:nvSpPr>
          <p:spPr>
            <a:xfrm>
              <a:off x="5904390" y="10004208"/>
              <a:ext cx="127166" cy="163067"/>
            </a:xfrm>
            <a:custGeom>
              <a:avLst/>
              <a:pathLst>
                <a:path w="127166" h="163067">
                  <a:moveTo>
                    <a:pt x="66118" y="0"/>
                  </a:moveTo>
                  <a:lnTo>
                    <a:pt x="127166" y="131952"/>
                  </a:lnTo>
                  <a:lnTo>
                    <a:pt x="57452" y="163067"/>
                  </a:lnTo>
                  <a:lnTo>
                    <a:pt x="0" y="295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8" name="pg2437"/>
            <p:cNvSpPr/>
            <p:nvPr/>
          </p:nvSpPr>
          <p:spPr>
            <a:xfrm>
              <a:off x="5970509" y="9972919"/>
              <a:ext cx="129894" cy="163242"/>
            </a:xfrm>
            <a:custGeom>
              <a:avLst/>
              <a:pathLst>
                <a:path w="129894" h="163242">
                  <a:moveTo>
                    <a:pt x="65295" y="0"/>
                  </a:moveTo>
                  <a:lnTo>
                    <a:pt x="129894" y="130251"/>
                  </a:lnTo>
                  <a:lnTo>
                    <a:pt x="61047" y="163242"/>
                  </a:lnTo>
                  <a:lnTo>
                    <a:pt x="0" y="312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9" name="pg2438"/>
            <p:cNvSpPr/>
            <p:nvPr/>
          </p:nvSpPr>
          <p:spPr>
            <a:xfrm>
              <a:off x="6035805" y="9939873"/>
              <a:ext cx="132526" cy="163297"/>
            </a:xfrm>
            <a:custGeom>
              <a:avLst/>
              <a:pathLst>
                <a:path w="132526" h="163297">
                  <a:moveTo>
                    <a:pt x="64424" y="0"/>
                  </a:moveTo>
                  <a:lnTo>
                    <a:pt x="132526" y="128454"/>
                  </a:lnTo>
                  <a:lnTo>
                    <a:pt x="64598" y="163297"/>
                  </a:lnTo>
                  <a:lnTo>
                    <a:pt x="0" y="330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0" name="pg2439"/>
            <p:cNvSpPr/>
            <p:nvPr/>
          </p:nvSpPr>
          <p:spPr>
            <a:xfrm>
              <a:off x="6100229" y="9905094"/>
              <a:ext cx="135061" cy="163232"/>
            </a:xfrm>
            <a:custGeom>
              <a:avLst/>
              <a:pathLst>
                <a:path w="135061" h="163232">
                  <a:moveTo>
                    <a:pt x="63505" y="0"/>
                  </a:moveTo>
                  <a:lnTo>
                    <a:pt x="135061" y="126563"/>
                  </a:lnTo>
                  <a:lnTo>
                    <a:pt x="68102" y="163232"/>
                  </a:lnTo>
                  <a:lnTo>
                    <a:pt x="0" y="347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1" name="pg2440"/>
            <p:cNvSpPr/>
            <p:nvPr/>
          </p:nvSpPr>
          <p:spPr>
            <a:xfrm>
              <a:off x="6163735" y="9868609"/>
              <a:ext cx="137497" cy="163048"/>
            </a:xfrm>
            <a:custGeom>
              <a:avLst/>
              <a:pathLst>
                <a:path w="137497" h="163048">
                  <a:moveTo>
                    <a:pt x="62540" y="0"/>
                  </a:moveTo>
                  <a:lnTo>
                    <a:pt x="137497" y="124578"/>
                  </a:lnTo>
                  <a:lnTo>
                    <a:pt x="71555" y="163048"/>
                  </a:lnTo>
                  <a:lnTo>
                    <a:pt x="0" y="364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2" name="pg2441"/>
            <p:cNvSpPr/>
            <p:nvPr/>
          </p:nvSpPr>
          <p:spPr>
            <a:xfrm>
              <a:off x="6226276" y="9830444"/>
              <a:ext cx="139832" cy="162744"/>
            </a:xfrm>
            <a:custGeom>
              <a:avLst/>
              <a:pathLst>
                <a:path w="139832" h="162744">
                  <a:moveTo>
                    <a:pt x="61529" y="0"/>
                  </a:moveTo>
                  <a:lnTo>
                    <a:pt x="139832" y="122503"/>
                  </a:lnTo>
                  <a:lnTo>
                    <a:pt x="74956" y="162744"/>
                  </a:lnTo>
                  <a:lnTo>
                    <a:pt x="0" y="381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3" name="pg2442"/>
            <p:cNvSpPr/>
            <p:nvPr/>
          </p:nvSpPr>
          <p:spPr>
            <a:xfrm>
              <a:off x="6287806" y="9790626"/>
              <a:ext cx="142065" cy="162321"/>
            </a:xfrm>
            <a:custGeom>
              <a:avLst/>
              <a:pathLst>
                <a:path w="142065" h="162321">
                  <a:moveTo>
                    <a:pt x="60473" y="0"/>
                  </a:moveTo>
                  <a:lnTo>
                    <a:pt x="142065" y="120338"/>
                  </a:lnTo>
                  <a:lnTo>
                    <a:pt x="78302" y="162321"/>
                  </a:lnTo>
                  <a:lnTo>
                    <a:pt x="0" y="398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4" name="pg2443"/>
            <p:cNvSpPr/>
            <p:nvPr/>
          </p:nvSpPr>
          <p:spPr>
            <a:xfrm>
              <a:off x="6348279" y="9749185"/>
              <a:ext cx="144193" cy="161778"/>
            </a:xfrm>
            <a:custGeom>
              <a:avLst/>
              <a:pathLst>
                <a:path w="144193" h="161778">
                  <a:moveTo>
                    <a:pt x="59373" y="0"/>
                  </a:moveTo>
                  <a:lnTo>
                    <a:pt x="144193" y="118084"/>
                  </a:lnTo>
                  <a:lnTo>
                    <a:pt x="81591" y="161778"/>
                  </a:lnTo>
                  <a:lnTo>
                    <a:pt x="0" y="414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5" name="pg2444"/>
            <p:cNvSpPr/>
            <p:nvPr/>
          </p:nvSpPr>
          <p:spPr>
            <a:xfrm>
              <a:off x="6407653" y="9706152"/>
              <a:ext cx="146216" cy="161117"/>
            </a:xfrm>
            <a:custGeom>
              <a:avLst/>
              <a:pathLst>
                <a:path w="146216" h="161117">
                  <a:moveTo>
                    <a:pt x="58229" y="0"/>
                  </a:moveTo>
                  <a:lnTo>
                    <a:pt x="146216" y="115744"/>
                  </a:lnTo>
                  <a:lnTo>
                    <a:pt x="84820" y="161117"/>
                  </a:lnTo>
                  <a:lnTo>
                    <a:pt x="0" y="430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6" name="pg2445"/>
            <p:cNvSpPr/>
            <p:nvPr/>
          </p:nvSpPr>
          <p:spPr>
            <a:xfrm>
              <a:off x="6465882" y="9661558"/>
              <a:ext cx="148131" cy="160338"/>
            </a:xfrm>
            <a:custGeom>
              <a:avLst/>
              <a:pathLst>
                <a:path w="148131" h="160338">
                  <a:moveTo>
                    <a:pt x="57042" y="0"/>
                  </a:moveTo>
                  <a:lnTo>
                    <a:pt x="148131" y="113319"/>
                  </a:lnTo>
                  <a:lnTo>
                    <a:pt x="87986" y="160338"/>
                  </a:lnTo>
                  <a:lnTo>
                    <a:pt x="0" y="445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7" name="pg2446"/>
            <p:cNvSpPr/>
            <p:nvPr/>
          </p:nvSpPr>
          <p:spPr>
            <a:xfrm>
              <a:off x="6522925" y="9615435"/>
              <a:ext cx="149938" cy="159441"/>
            </a:xfrm>
            <a:custGeom>
              <a:avLst/>
              <a:pathLst>
                <a:path w="149938" h="159441">
                  <a:moveTo>
                    <a:pt x="55814" y="0"/>
                  </a:moveTo>
                  <a:lnTo>
                    <a:pt x="149938" y="110811"/>
                  </a:lnTo>
                  <a:lnTo>
                    <a:pt x="91088" y="159441"/>
                  </a:lnTo>
                  <a:lnTo>
                    <a:pt x="0" y="46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8" name="pg2447"/>
            <p:cNvSpPr/>
            <p:nvPr/>
          </p:nvSpPr>
          <p:spPr>
            <a:xfrm>
              <a:off x="6578739" y="9567818"/>
              <a:ext cx="151634" cy="158428"/>
            </a:xfrm>
            <a:custGeom>
              <a:avLst/>
              <a:pathLst>
                <a:path w="151634" h="158428">
                  <a:moveTo>
                    <a:pt x="54544" y="0"/>
                  </a:moveTo>
                  <a:lnTo>
                    <a:pt x="151634" y="108221"/>
                  </a:lnTo>
                  <a:lnTo>
                    <a:pt x="94123" y="158428"/>
                  </a:lnTo>
                  <a:lnTo>
                    <a:pt x="0" y="476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9" name="pg2448"/>
            <p:cNvSpPr/>
            <p:nvPr/>
          </p:nvSpPr>
          <p:spPr>
            <a:xfrm>
              <a:off x="6633284" y="9518741"/>
              <a:ext cx="153220" cy="157298"/>
            </a:xfrm>
            <a:custGeom>
              <a:avLst/>
              <a:pathLst>
                <a:path w="153220" h="157298">
                  <a:moveTo>
                    <a:pt x="53235" y="0"/>
                  </a:moveTo>
                  <a:lnTo>
                    <a:pt x="153220" y="105552"/>
                  </a:lnTo>
                  <a:lnTo>
                    <a:pt x="97090" y="157298"/>
                  </a:lnTo>
                  <a:lnTo>
                    <a:pt x="0" y="490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0" name="pg2449"/>
            <p:cNvSpPr/>
            <p:nvPr/>
          </p:nvSpPr>
          <p:spPr>
            <a:xfrm>
              <a:off x="6686519" y="9468241"/>
              <a:ext cx="154693" cy="156053"/>
            </a:xfrm>
            <a:custGeom>
              <a:avLst/>
              <a:pathLst>
                <a:path w="154693" h="156053">
                  <a:moveTo>
                    <a:pt x="51886" y="0"/>
                  </a:moveTo>
                  <a:lnTo>
                    <a:pt x="154693" y="102806"/>
                  </a:lnTo>
                  <a:lnTo>
                    <a:pt x="99985" y="156053"/>
                  </a:lnTo>
                  <a:lnTo>
                    <a:pt x="0" y="505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1" name="pg2450"/>
            <p:cNvSpPr/>
            <p:nvPr/>
          </p:nvSpPr>
          <p:spPr>
            <a:xfrm>
              <a:off x="6738406" y="9416354"/>
              <a:ext cx="156053" cy="154693"/>
            </a:xfrm>
            <a:custGeom>
              <a:avLst/>
              <a:pathLst>
                <a:path w="156053" h="154693">
                  <a:moveTo>
                    <a:pt x="50500" y="0"/>
                  </a:moveTo>
                  <a:lnTo>
                    <a:pt x="156053" y="99985"/>
                  </a:lnTo>
                  <a:lnTo>
                    <a:pt x="102806" y="154693"/>
                  </a:lnTo>
                  <a:lnTo>
                    <a:pt x="0" y="518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2" name="pg2451"/>
            <p:cNvSpPr/>
            <p:nvPr/>
          </p:nvSpPr>
          <p:spPr>
            <a:xfrm>
              <a:off x="6788906" y="9363119"/>
              <a:ext cx="157298" cy="153220"/>
            </a:xfrm>
            <a:custGeom>
              <a:avLst/>
              <a:pathLst>
                <a:path w="157298" h="153220">
                  <a:moveTo>
                    <a:pt x="49076" y="0"/>
                  </a:moveTo>
                  <a:lnTo>
                    <a:pt x="157298" y="97090"/>
                  </a:lnTo>
                  <a:lnTo>
                    <a:pt x="105552" y="153220"/>
                  </a:lnTo>
                  <a:lnTo>
                    <a:pt x="0" y="532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3" name="pg2452"/>
            <p:cNvSpPr/>
            <p:nvPr/>
          </p:nvSpPr>
          <p:spPr>
            <a:xfrm>
              <a:off x="6837983" y="9308574"/>
              <a:ext cx="158428" cy="151634"/>
            </a:xfrm>
            <a:custGeom>
              <a:avLst/>
              <a:pathLst>
                <a:path w="158428" h="151634">
                  <a:moveTo>
                    <a:pt x="47617" y="0"/>
                  </a:moveTo>
                  <a:lnTo>
                    <a:pt x="158428" y="94123"/>
                  </a:lnTo>
                  <a:lnTo>
                    <a:pt x="108221" y="151634"/>
                  </a:lnTo>
                  <a:lnTo>
                    <a:pt x="0" y="545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4" name="pg2453"/>
            <p:cNvSpPr/>
            <p:nvPr/>
          </p:nvSpPr>
          <p:spPr>
            <a:xfrm>
              <a:off x="6885600" y="9252760"/>
              <a:ext cx="159441" cy="149938"/>
            </a:xfrm>
            <a:custGeom>
              <a:avLst/>
              <a:pathLst>
                <a:path w="159441" h="149938">
                  <a:moveTo>
                    <a:pt x="46122" y="0"/>
                  </a:moveTo>
                  <a:lnTo>
                    <a:pt x="159441" y="91088"/>
                  </a:lnTo>
                  <a:lnTo>
                    <a:pt x="110811" y="149938"/>
                  </a:lnTo>
                  <a:lnTo>
                    <a:pt x="0" y="558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5" name="pg2454"/>
            <p:cNvSpPr/>
            <p:nvPr/>
          </p:nvSpPr>
          <p:spPr>
            <a:xfrm>
              <a:off x="6931723" y="9195717"/>
              <a:ext cx="160338" cy="148131"/>
            </a:xfrm>
            <a:custGeom>
              <a:avLst/>
              <a:pathLst>
                <a:path w="160338" h="148131">
                  <a:moveTo>
                    <a:pt x="44594" y="0"/>
                  </a:moveTo>
                  <a:lnTo>
                    <a:pt x="160338" y="87986"/>
                  </a:lnTo>
                  <a:lnTo>
                    <a:pt x="113319" y="148131"/>
                  </a:lnTo>
                  <a:lnTo>
                    <a:pt x="0" y="570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6" name="pg2455"/>
            <p:cNvSpPr/>
            <p:nvPr/>
          </p:nvSpPr>
          <p:spPr>
            <a:xfrm>
              <a:off x="6976317" y="9137488"/>
              <a:ext cx="161117" cy="146216"/>
            </a:xfrm>
            <a:custGeom>
              <a:avLst/>
              <a:pathLst>
                <a:path w="161117" h="146216">
                  <a:moveTo>
                    <a:pt x="43033" y="0"/>
                  </a:moveTo>
                  <a:lnTo>
                    <a:pt x="161117" y="84820"/>
                  </a:lnTo>
                  <a:lnTo>
                    <a:pt x="115744" y="146216"/>
                  </a:lnTo>
                  <a:lnTo>
                    <a:pt x="0" y="582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7" name="pg2456"/>
            <p:cNvSpPr/>
            <p:nvPr/>
          </p:nvSpPr>
          <p:spPr>
            <a:xfrm>
              <a:off x="7019351" y="9078114"/>
              <a:ext cx="161778" cy="144193"/>
            </a:xfrm>
            <a:custGeom>
              <a:avLst/>
              <a:pathLst>
                <a:path w="161778" h="144193">
                  <a:moveTo>
                    <a:pt x="41440" y="0"/>
                  </a:moveTo>
                  <a:lnTo>
                    <a:pt x="161778" y="81591"/>
                  </a:lnTo>
                  <a:lnTo>
                    <a:pt x="118084" y="144193"/>
                  </a:lnTo>
                  <a:lnTo>
                    <a:pt x="0" y="593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8" name="pg2457"/>
            <p:cNvSpPr/>
            <p:nvPr/>
          </p:nvSpPr>
          <p:spPr>
            <a:xfrm>
              <a:off x="7060791" y="9017640"/>
              <a:ext cx="162321" cy="142065"/>
            </a:xfrm>
            <a:custGeom>
              <a:avLst/>
              <a:pathLst>
                <a:path w="162321" h="142065">
                  <a:moveTo>
                    <a:pt x="39817" y="0"/>
                  </a:moveTo>
                  <a:lnTo>
                    <a:pt x="162321" y="78302"/>
                  </a:lnTo>
                  <a:lnTo>
                    <a:pt x="120338" y="142065"/>
                  </a:lnTo>
                  <a:lnTo>
                    <a:pt x="0" y="60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9" name="pg2458"/>
            <p:cNvSpPr/>
            <p:nvPr/>
          </p:nvSpPr>
          <p:spPr>
            <a:xfrm>
              <a:off x="7100609" y="8956111"/>
              <a:ext cx="162744" cy="139832"/>
            </a:xfrm>
            <a:custGeom>
              <a:avLst/>
              <a:pathLst>
                <a:path w="162744" h="139832">
                  <a:moveTo>
                    <a:pt x="38165" y="0"/>
                  </a:moveTo>
                  <a:lnTo>
                    <a:pt x="162744" y="74956"/>
                  </a:lnTo>
                  <a:lnTo>
                    <a:pt x="122503" y="139832"/>
                  </a:lnTo>
                  <a:lnTo>
                    <a:pt x="0" y="615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0" name="pg2459"/>
            <p:cNvSpPr/>
            <p:nvPr/>
          </p:nvSpPr>
          <p:spPr>
            <a:xfrm>
              <a:off x="7138774" y="8893570"/>
              <a:ext cx="163048" cy="137497"/>
            </a:xfrm>
            <a:custGeom>
              <a:avLst/>
              <a:pathLst>
                <a:path w="163048" h="137497">
                  <a:moveTo>
                    <a:pt x="36485" y="0"/>
                  </a:moveTo>
                  <a:lnTo>
                    <a:pt x="163048" y="71555"/>
                  </a:lnTo>
                  <a:lnTo>
                    <a:pt x="124578" y="137497"/>
                  </a:lnTo>
                  <a:lnTo>
                    <a:pt x="0" y="625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1" name="pg2460"/>
            <p:cNvSpPr/>
            <p:nvPr/>
          </p:nvSpPr>
          <p:spPr>
            <a:xfrm>
              <a:off x="7175260" y="8830064"/>
              <a:ext cx="163232" cy="135061"/>
            </a:xfrm>
            <a:custGeom>
              <a:avLst/>
              <a:pathLst>
                <a:path w="163232" h="135061">
                  <a:moveTo>
                    <a:pt x="34778" y="0"/>
                  </a:moveTo>
                  <a:lnTo>
                    <a:pt x="163232" y="68102"/>
                  </a:lnTo>
                  <a:lnTo>
                    <a:pt x="126563" y="135061"/>
                  </a:lnTo>
                  <a:lnTo>
                    <a:pt x="0" y="635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2" name="pg2461"/>
            <p:cNvSpPr/>
            <p:nvPr/>
          </p:nvSpPr>
          <p:spPr>
            <a:xfrm>
              <a:off x="7210038" y="8765640"/>
              <a:ext cx="163297" cy="132526"/>
            </a:xfrm>
            <a:custGeom>
              <a:avLst/>
              <a:pathLst>
                <a:path w="163297" h="132526">
                  <a:moveTo>
                    <a:pt x="33045" y="0"/>
                  </a:moveTo>
                  <a:lnTo>
                    <a:pt x="163297" y="64598"/>
                  </a:lnTo>
                  <a:lnTo>
                    <a:pt x="128454" y="132526"/>
                  </a:lnTo>
                  <a:lnTo>
                    <a:pt x="0" y="644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3" name="pg2462"/>
            <p:cNvSpPr/>
            <p:nvPr/>
          </p:nvSpPr>
          <p:spPr>
            <a:xfrm>
              <a:off x="7243084" y="8700344"/>
              <a:ext cx="163242" cy="129894"/>
            </a:xfrm>
            <a:custGeom>
              <a:avLst/>
              <a:pathLst>
                <a:path w="163242" h="129894">
                  <a:moveTo>
                    <a:pt x="31289" y="0"/>
                  </a:moveTo>
                  <a:lnTo>
                    <a:pt x="163242" y="61047"/>
                  </a:lnTo>
                  <a:lnTo>
                    <a:pt x="130251" y="129894"/>
                  </a:lnTo>
                  <a:lnTo>
                    <a:pt x="0" y="652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4" name="pg2463"/>
            <p:cNvSpPr/>
            <p:nvPr/>
          </p:nvSpPr>
          <p:spPr>
            <a:xfrm>
              <a:off x="7274373" y="8634225"/>
              <a:ext cx="163067" cy="127166"/>
            </a:xfrm>
            <a:custGeom>
              <a:avLst/>
              <a:pathLst>
                <a:path w="163067" h="127166">
                  <a:moveTo>
                    <a:pt x="29509" y="0"/>
                  </a:moveTo>
                  <a:lnTo>
                    <a:pt x="163067" y="57452"/>
                  </a:lnTo>
                  <a:lnTo>
                    <a:pt x="131952" y="127166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5" name="pg2464"/>
            <p:cNvSpPr/>
            <p:nvPr/>
          </p:nvSpPr>
          <p:spPr>
            <a:xfrm>
              <a:off x="7303883" y="8567331"/>
              <a:ext cx="162772" cy="124346"/>
            </a:xfrm>
            <a:custGeom>
              <a:avLst/>
              <a:pathLst>
                <a:path w="162772" h="124346">
                  <a:moveTo>
                    <a:pt x="27708" y="0"/>
                  </a:moveTo>
                  <a:lnTo>
                    <a:pt x="162772" y="53814"/>
                  </a:lnTo>
                  <a:lnTo>
                    <a:pt x="133557" y="124346"/>
                  </a:lnTo>
                  <a:lnTo>
                    <a:pt x="0" y="668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6" name="pg2465"/>
            <p:cNvSpPr/>
            <p:nvPr/>
          </p:nvSpPr>
          <p:spPr>
            <a:xfrm>
              <a:off x="7331591" y="8499712"/>
              <a:ext cx="162358" cy="121434"/>
            </a:xfrm>
            <a:custGeom>
              <a:avLst/>
              <a:pathLst>
                <a:path w="162358" h="121434">
                  <a:moveTo>
                    <a:pt x="25886" y="0"/>
                  </a:moveTo>
                  <a:lnTo>
                    <a:pt x="162358" y="50137"/>
                  </a:lnTo>
                  <a:lnTo>
                    <a:pt x="135064" y="121434"/>
                  </a:lnTo>
                  <a:lnTo>
                    <a:pt x="0" y="676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7" name="pg2466"/>
            <p:cNvSpPr/>
            <p:nvPr/>
          </p:nvSpPr>
          <p:spPr>
            <a:xfrm>
              <a:off x="7357478" y="8431416"/>
              <a:ext cx="161825" cy="118433"/>
            </a:xfrm>
            <a:custGeom>
              <a:avLst/>
              <a:pathLst>
                <a:path w="161825" h="118433">
                  <a:moveTo>
                    <a:pt x="24046" y="0"/>
                  </a:moveTo>
                  <a:lnTo>
                    <a:pt x="161825" y="46423"/>
                  </a:lnTo>
                  <a:lnTo>
                    <a:pt x="136472" y="118433"/>
                  </a:lnTo>
                  <a:lnTo>
                    <a:pt x="0" y="682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8" name="pg2467"/>
            <p:cNvSpPr/>
            <p:nvPr/>
          </p:nvSpPr>
          <p:spPr>
            <a:xfrm>
              <a:off x="7381524" y="8362494"/>
              <a:ext cx="161174" cy="115345"/>
            </a:xfrm>
            <a:custGeom>
              <a:avLst/>
              <a:pathLst>
                <a:path w="161174" h="115345">
                  <a:moveTo>
                    <a:pt x="22187" y="0"/>
                  </a:moveTo>
                  <a:lnTo>
                    <a:pt x="161174" y="42675"/>
                  </a:lnTo>
                  <a:lnTo>
                    <a:pt x="137779" y="115345"/>
                  </a:lnTo>
                  <a:lnTo>
                    <a:pt x="0" y="689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9" name="pg2468"/>
            <p:cNvSpPr/>
            <p:nvPr/>
          </p:nvSpPr>
          <p:spPr>
            <a:xfrm>
              <a:off x="7403712" y="8292997"/>
              <a:ext cx="160404" cy="112172"/>
            </a:xfrm>
            <a:custGeom>
              <a:avLst/>
              <a:pathLst>
                <a:path w="160404" h="112172">
                  <a:moveTo>
                    <a:pt x="20313" y="0"/>
                  </a:moveTo>
                  <a:lnTo>
                    <a:pt x="160404" y="38896"/>
                  </a:lnTo>
                  <a:lnTo>
                    <a:pt x="138986" y="112172"/>
                  </a:lnTo>
                  <a:lnTo>
                    <a:pt x="0" y="694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0" name="pg2469"/>
            <p:cNvSpPr/>
            <p:nvPr/>
          </p:nvSpPr>
          <p:spPr>
            <a:xfrm>
              <a:off x="7424025" y="8222975"/>
              <a:ext cx="159516" cy="108918"/>
            </a:xfrm>
            <a:custGeom>
              <a:avLst/>
              <a:pathLst>
                <a:path w="159516" h="108918">
                  <a:moveTo>
                    <a:pt x="18423" y="0"/>
                  </a:moveTo>
                  <a:lnTo>
                    <a:pt x="159516" y="35088"/>
                  </a:lnTo>
                  <a:lnTo>
                    <a:pt x="140091" y="108918"/>
                  </a:lnTo>
                  <a:lnTo>
                    <a:pt x="0" y="700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1" name="pg2470"/>
            <p:cNvSpPr/>
            <p:nvPr/>
          </p:nvSpPr>
          <p:spPr>
            <a:xfrm>
              <a:off x="7442449" y="8152479"/>
              <a:ext cx="158512" cy="105583"/>
            </a:xfrm>
            <a:custGeom>
              <a:avLst/>
              <a:pathLst>
                <a:path w="158512" h="105583">
                  <a:moveTo>
                    <a:pt x="16521" y="0"/>
                  </a:moveTo>
                  <a:lnTo>
                    <a:pt x="158512" y="31254"/>
                  </a:lnTo>
                  <a:lnTo>
                    <a:pt x="141092" y="105583"/>
                  </a:lnTo>
                  <a:lnTo>
                    <a:pt x="0" y="704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2" name="pg2471"/>
            <p:cNvSpPr/>
            <p:nvPr/>
          </p:nvSpPr>
          <p:spPr>
            <a:xfrm>
              <a:off x="7458970" y="8081563"/>
              <a:ext cx="157391" cy="102171"/>
            </a:xfrm>
            <a:custGeom>
              <a:avLst/>
              <a:pathLst>
                <a:path w="157391" h="102171">
                  <a:moveTo>
                    <a:pt x="14606" y="0"/>
                  </a:moveTo>
                  <a:lnTo>
                    <a:pt x="157391" y="27398"/>
                  </a:lnTo>
                  <a:lnTo>
                    <a:pt x="141991" y="102171"/>
                  </a:lnTo>
                  <a:lnTo>
                    <a:pt x="0" y="709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3" name="pg2472"/>
            <p:cNvSpPr/>
            <p:nvPr/>
          </p:nvSpPr>
          <p:spPr>
            <a:xfrm>
              <a:off x="7473576" y="8010276"/>
              <a:ext cx="156155" cy="98684"/>
            </a:xfrm>
            <a:custGeom>
              <a:avLst/>
              <a:pathLst>
                <a:path w="156155" h="98684">
                  <a:moveTo>
                    <a:pt x="12680" y="0"/>
                  </a:moveTo>
                  <a:lnTo>
                    <a:pt x="156155" y="23521"/>
                  </a:lnTo>
                  <a:lnTo>
                    <a:pt x="142785" y="98684"/>
                  </a:lnTo>
                  <a:lnTo>
                    <a:pt x="0" y="712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4" name="pg2473"/>
            <p:cNvSpPr/>
            <p:nvPr/>
          </p:nvSpPr>
          <p:spPr>
            <a:xfrm>
              <a:off x="7486257" y="7938673"/>
              <a:ext cx="154804" cy="95125"/>
            </a:xfrm>
            <a:custGeom>
              <a:avLst/>
              <a:pathLst>
                <a:path w="154804" h="95125">
                  <a:moveTo>
                    <a:pt x="10745" y="0"/>
                  </a:moveTo>
                  <a:lnTo>
                    <a:pt x="154804" y="19627"/>
                  </a:lnTo>
                  <a:lnTo>
                    <a:pt x="143475" y="95125"/>
                  </a:lnTo>
                  <a:lnTo>
                    <a:pt x="0" y="716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5" name="pg2474"/>
            <p:cNvSpPr/>
            <p:nvPr/>
          </p:nvSpPr>
          <p:spPr>
            <a:xfrm>
              <a:off x="7497002" y="7866805"/>
              <a:ext cx="153340" cy="91495"/>
            </a:xfrm>
            <a:custGeom>
              <a:avLst/>
              <a:pathLst>
                <a:path w="153340" h="91495">
                  <a:moveTo>
                    <a:pt x="8802" y="0"/>
                  </a:moveTo>
                  <a:lnTo>
                    <a:pt x="153340" y="15719"/>
                  </a:lnTo>
                  <a:lnTo>
                    <a:pt x="144059" y="91495"/>
                  </a:lnTo>
                  <a:lnTo>
                    <a:pt x="0" y="718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6" name="pg2475"/>
            <p:cNvSpPr/>
            <p:nvPr/>
          </p:nvSpPr>
          <p:spPr>
            <a:xfrm>
              <a:off x="7505804" y="7794724"/>
              <a:ext cx="151763" cy="87799"/>
            </a:xfrm>
            <a:custGeom>
              <a:avLst/>
              <a:pathLst>
                <a:path w="151763" h="87799">
                  <a:moveTo>
                    <a:pt x="6852" y="0"/>
                  </a:moveTo>
                  <a:lnTo>
                    <a:pt x="151763" y="11799"/>
                  </a:lnTo>
                  <a:lnTo>
                    <a:pt x="144538" y="87799"/>
                  </a:lnTo>
                  <a:lnTo>
                    <a:pt x="0" y="720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7" name="pg2476"/>
            <p:cNvSpPr/>
            <p:nvPr/>
          </p:nvSpPr>
          <p:spPr>
            <a:xfrm>
              <a:off x="7512657" y="7722485"/>
              <a:ext cx="150075" cy="84039"/>
            </a:xfrm>
            <a:custGeom>
              <a:avLst/>
              <a:pathLst>
                <a:path w="150075" h="84039">
                  <a:moveTo>
                    <a:pt x="4898" y="0"/>
                  </a:moveTo>
                  <a:lnTo>
                    <a:pt x="150075" y="7871"/>
                  </a:lnTo>
                  <a:lnTo>
                    <a:pt x="144910" y="84039"/>
                  </a:lnTo>
                  <a:lnTo>
                    <a:pt x="0" y="722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8" name="pg2477"/>
            <p:cNvSpPr/>
            <p:nvPr/>
          </p:nvSpPr>
          <p:spPr>
            <a:xfrm>
              <a:off x="7517556" y="7650139"/>
              <a:ext cx="148277" cy="80216"/>
            </a:xfrm>
            <a:custGeom>
              <a:avLst/>
              <a:pathLst>
                <a:path w="148277" h="80216">
                  <a:moveTo>
                    <a:pt x="2940" y="0"/>
                  </a:moveTo>
                  <a:lnTo>
                    <a:pt x="148277" y="3937"/>
                  </a:lnTo>
                  <a:lnTo>
                    <a:pt x="145177" y="80216"/>
                  </a:lnTo>
                  <a:lnTo>
                    <a:pt x="0" y="723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9" name="pg2478"/>
            <p:cNvSpPr/>
            <p:nvPr/>
          </p:nvSpPr>
          <p:spPr>
            <a:xfrm>
              <a:off x="7520496" y="7577741"/>
              <a:ext cx="146370" cy="76335"/>
            </a:xfrm>
            <a:custGeom>
              <a:avLst/>
              <a:pathLst>
                <a:path w="146370" h="76335">
                  <a:moveTo>
                    <a:pt x="980" y="0"/>
                  </a:moveTo>
                  <a:lnTo>
                    <a:pt x="146370" y="0"/>
                  </a:lnTo>
                  <a:lnTo>
                    <a:pt x="145337" y="76335"/>
                  </a:lnTo>
                  <a:lnTo>
                    <a:pt x="0" y="723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0" name="pl2479"/>
            <p:cNvSpPr/>
            <p:nvPr/>
          </p:nvSpPr>
          <p:spPr>
            <a:xfrm>
              <a:off x="6328600" y="7554043"/>
              <a:ext cx="269217" cy="3645"/>
            </a:xfrm>
            <a:custGeom>
              <a:avLst/>
              <a:pathLst>
                <a:path w="269217" h="3645">
                  <a:moveTo>
                    <a:pt x="0" y="3645"/>
                  </a:moveTo>
                  <a:lnTo>
                    <a:pt x="134608" y="1822"/>
                  </a:lnTo>
                  <a:lnTo>
                    <a:pt x="269217" y="0"/>
                  </a:lnTo>
                </a:path>
              </a:pathLst>
            </a:custGeom>
            <a:ln w="13550" cap="rnd">
              <a:solidFill>
                <a:srgbClr val="906E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1" name="pl2480"/>
            <p:cNvSpPr/>
            <p:nvPr/>
          </p:nvSpPr>
          <p:spPr>
            <a:xfrm>
              <a:off x="6462024" y="7506665"/>
              <a:ext cx="134509" cy="5467"/>
            </a:xfrm>
            <a:custGeom>
              <a:avLst/>
              <a:pathLst>
                <a:path w="134509" h="5467">
                  <a:moveTo>
                    <a:pt x="0" y="5467"/>
                  </a:moveTo>
                  <a:lnTo>
                    <a:pt x="134509" y="0"/>
                  </a:lnTo>
                </a:path>
              </a:pathLst>
            </a:custGeom>
            <a:ln w="13550" cap="rnd">
              <a:solidFill>
                <a:srgbClr val="A663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2" name="pl2481"/>
            <p:cNvSpPr/>
            <p:nvPr/>
          </p:nvSpPr>
          <p:spPr>
            <a:xfrm>
              <a:off x="6459655" y="7459340"/>
              <a:ext cx="134312" cy="9107"/>
            </a:xfrm>
            <a:custGeom>
              <a:avLst/>
              <a:pathLst>
                <a:path w="134312" h="9107">
                  <a:moveTo>
                    <a:pt x="0" y="9107"/>
                  </a:moveTo>
                  <a:lnTo>
                    <a:pt x="134312" y="0"/>
                  </a:lnTo>
                </a:path>
              </a:pathLst>
            </a:custGeom>
            <a:ln w="13550" cap="rnd">
              <a:solidFill>
                <a:srgbClr val="B88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3" name="pl2482"/>
            <p:cNvSpPr/>
            <p:nvPr/>
          </p:nvSpPr>
          <p:spPr>
            <a:xfrm>
              <a:off x="6188072" y="7412101"/>
              <a:ext cx="402049" cy="38224"/>
            </a:xfrm>
            <a:custGeom>
              <a:avLst/>
              <a:pathLst>
                <a:path w="402049" h="38224">
                  <a:moveTo>
                    <a:pt x="0" y="38224"/>
                  </a:moveTo>
                  <a:lnTo>
                    <a:pt x="134016" y="25483"/>
                  </a:lnTo>
                  <a:lnTo>
                    <a:pt x="268033" y="12741"/>
                  </a:lnTo>
                  <a:lnTo>
                    <a:pt x="402049" y="0"/>
                  </a:lnTo>
                </a:path>
              </a:pathLst>
            </a:custGeom>
            <a:ln w="13550" cap="rnd">
              <a:solidFill>
                <a:srgbClr val="8181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4" name="pl2483"/>
            <p:cNvSpPr/>
            <p:nvPr/>
          </p:nvSpPr>
          <p:spPr>
            <a:xfrm>
              <a:off x="6451375" y="7364983"/>
              <a:ext cx="133622" cy="16365"/>
            </a:xfrm>
            <a:custGeom>
              <a:avLst/>
              <a:pathLst>
                <a:path w="133622" h="16365">
                  <a:moveTo>
                    <a:pt x="0" y="16365"/>
                  </a:moveTo>
                  <a:lnTo>
                    <a:pt x="133622" y="0"/>
                  </a:lnTo>
                </a:path>
              </a:pathLst>
            </a:custGeom>
            <a:ln w="13550" cap="rnd">
              <a:solidFill>
                <a:srgbClr val="9B80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5" name="pl2484"/>
            <p:cNvSpPr/>
            <p:nvPr/>
          </p:nvSpPr>
          <p:spPr>
            <a:xfrm>
              <a:off x="6445468" y="7318022"/>
              <a:ext cx="133130" cy="19978"/>
            </a:xfrm>
            <a:custGeom>
              <a:avLst/>
              <a:pathLst>
                <a:path w="133130" h="19978">
                  <a:moveTo>
                    <a:pt x="0" y="19978"/>
                  </a:moveTo>
                  <a:lnTo>
                    <a:pt x="133130" y="0"/>
                  </a:lnTo>
                </a:path>
              </a:pathLst>
            </a:custGeom>
            <a:ln w="13550" cap="rnd">
              <a:solidFill>
                <a:srgbClr val="C744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6" name="pl2485"/>
            <p:cNvSpPr/>
            <p:nvPr/>
          </p:nvSpPr>
          <p:spPr>
            <a:xfrm>
              <a:off x="6040769" y="7271251"/>
              <a:ext cx="530161" cy="94304"/>
            </a:xfrm>
            <a:custGeom>
              <a:avLst/>
              <a:pathLst>
                <a:path w="530161" h="94304">
                  <a:moveTo>
                    <a:pt x="0" y="94304"/>
                  </a:moveTo>
                  <a:lnTo>
                    <a:pt x="106032" y="75443"/>
                  </a:lnTo>
                  <a:lnTo>
                    <a:pt x="212064" y="56582"/>
                  </a:lnTo>
                  <a:lnTo>
                    <a:pt x="318096" y="37721"/>
                  </a:lnTo>
                  <a:lnTo>
                    <a:pt x="424129" y="18860"/>
                  </a:lnTo>
                  <a:lnTo>
                    <a:pt x="530161" y="0"/>
                  </a:lnTo>
                </a:path>
              </a:pathLst>
            </a:custGeom>
            <a:ln w="13550" cap="rnd">
              <a:solidFill>
                <a:srgbClr val="D22F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7" name="pl2486"/>
            <p:cNvSpPr/>
            <p:nvPr/>
          </p:nvSpPr>
          <p:spPr>
            <a:xfrm>
              <a:off x="6430146" y="7224705"/>
              <a:ext cx="131853" cy="27156"/>
            </a:xfrm>
            <a:custGeom>
              <a:avLst/>
              <a:pathLst>
                <a:path w="131853" h="27156">
                  <a:moveTo>
                    <a:pt x="0" y="27156"/>
                  </a:moveTo>
                  <a:lnTo>
                    <a:pt x="131853" y="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8" name="pl2487"/>
            <p:cNvSpPr/>
            <p:nvPr/>
          </p:nvSpPr>
          <p:spPr>
            <a:xfrm>
              <a:off x="6420741" y="7178418"/>
              <a:ext cx="131069" cy="30717"/>
            </a:xfrm>
            <a:custGeom>
              <a:avLst/>
              <a:pathLst>
                <a:path w="131069" h="30717">
                  <a:moveTo>
                    <a:pt x="0" y="30717"/>
                  </a:moveTo>
                  <a:lnTo>
                    <a:pt x="131069" y="0"/>
                  </a:lnTo>
                </a:path>
              </a:pathLst>
            </a:custGeom>
            <a:ln w="13550" cap="rnd">
              <a:solidFill>
                <a:srgbClr val="D428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9" name="pl2488"/>
            <p:cNvSpPr/>
            <p:nvPr/>
          </p:nvSpPr>
          <p:spPr>
            <a:xfrm>
              <a:off x="6279993" y="7132424"/>
              <a:ext cx="260379" cy="68510"/>
            </a:xfrm>
            <a:custGeom>
              <a:avLst/>
              <a:pathLst>
                <a:path w="260379" h="68510">
                  <a:moveTo>
                    <a:pt x="0" y="68510"/>
                  </a:moveTo>
                  <a:lnTo>
                    <a:pt x="130189" y="34255"/>
                  </a:lnTo>
                  <a:lnTo>
                    <a:pt x="260379" y="0"/>
                  </a:lnTo>
                </a:path>
              </a:pathLst>
            </a:custGeom>
            <a:ln w="13550" cap="rnd">
              <a:solidFill>
                <a:srgbClr val="D620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0" name="pl2489"/>
            <p:cNvSpPr/>
            <p:nvPr/>
          </p:nvSpPr>
          <p:spPr>
            <a:xfrm>
              <a:off x="6398479" y="7086756"/>
              <a:ext cx="129214" cy="37768"/>
            </a:xfrm>
            <a:custGeom>
              <a:avLst/>
              <a:pathLst>
                <a:path w="129214" h="37768">
                  <a:moveTo>
                    <a:pt x="0" y="37768"/>
                  </a:moveTo>
                  <a:lnTo>
                    <a:pt x="129214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1" name="pl2490"/>
            <p:cNvSpPr/>
            <p:nvPr/>
          </p:nvSpPr>
          <p:spPr>
            <a:xfrm>
              <a:off x="6385637" y="7041449"/>
              <a:ext cx="128144" cy="41253"/>
            </a:xfrm>
            <a:custGeom>
              <a:avLst/>
              <a:pathLst>
                <a:path w="128144" h="41253">
                  <a:moveTo>
                    <a:pt x="0" y="41253"/>
                  </a:moveTo>
                  <a:lnTo>
                    <a:pt x="128144" y="0"/>
                  </a:lnTo>
                </a:path>
              </a:pathLst>
            </a:custGeom>
            <a:ln w="13550" cap="rnd">
              <a:solidFill>
                <a:srgbClr val="BC51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2" name="pl2491"/>
            <p:cNvSpPr/>
            <p:nvPr/>
          </p:nvSpPr>
          <p:spPr>
            <a:xfrm>
              <a:off x="6371668" y="6996534"/>
              <a:ext cx="126980" cy="44708"/>
            </a:xfrm>
            <a:custGeom>
              <a:avLst/>
              <a:pathLst>
                <a:path w="126980" h="44708">
                  <a:moveTo>
                    <a:pt x="0" y="44708"/>
                  </a:moveTo>
                  <a:lnTo>
                    <a:pt x="126980" y="0"/>
                  </a:lnTo>
                </a:path>
              </a:pathLst>
            </a:custGeom>
            <a:ln w="13550" cap="rnd">
              <a:solidFill>
                <a:srgbClr val="D623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3" name="pl2492"/>
            <p:cNvSpPr/>
            <p:nvPr/>
          </p:nvSpPr>
          <p:spPr>
            <a:xfrm>
              <a:off x="6356581" y="6952046"/>
              <a:ext cx="125722" cy="48130"/>
            </a:xfrm>
            <a:custGeom>
              <a:avLst/>
              <a:pathLst>
                <a:path w="125722" h="48130">
                  <a:moveTo>
                    <a:pt x="0" y="48130"/>
                  </a:moveTo>
                  <a:lnTo>
                    <a:pt x="125722" y="0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4" name="pl2493"/>
            <p:cNvSpPr/>
            <p:nvPr/>
          </p:nvSpPr>
          <p:spPr>
            <a:xfrm>
              <a:off x="6340388" y="6908017"/>
              <a:ext cx="124373" cy="51517"/>
            </a:xfrm>
            <a:custGeom>
              <a:avLst/>
              <a:pathLst>
                <a:path w="124373" h="51517">
                  <a:moveTo>
                    <a:pt x="0" y="51517"/>
                  </a:moveTo>
                  <a:lnTo>
                    <a:pt x="124373" y="0"/>
                  </a:lnTo>
                </a:path>
              </a:pathLst>
            </a:custGeom>
            <a:ln w="13550" cap="rnd">
              <a:solidFill>
                <a:srgbClr val="D22D4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5" name="pl2494"/>
            <p:cNvSpPr/>
            <p:nvPr/>
          </p:nvSpPr>
          <p:spPr>
            <a:xfrm>
              <a:off x="6323100" y="6864479"/>
              <a:ext cx="122932" cy="54866"/>
            </a:xfrm>
            <a:custGeom>
              <a:avLst/>
              <a:pathLst>
                <a:path w="122932" h="54866">
                  <a:moveTo>
                    <a:pt x="0" y="54866"/>
                  </a:moveTo>
                  <a:lnTo>
                    <a:pt x="122932" y="0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6" name="pl2495"/>
            <p:cNvSpPr/>
            <p:nvPr/>
          </p:nvSpPr>
          <p:spPr>
            <a:xfrm>
              <a:off x="6304730" y="6821465"/>
              <a:ext cx="121401" cy="58175"/>
            </a:xfrm>
            <a:custGeom>
              <a:avLst/>
              <a:pathLst>
                <a:path w="121401" h="58175">
                  <a:moveTo>
                    <a:pt x="0" y="58175"/>
                  </a:moveTo>
                  <a:lnTo>
                    <a:pt x="121401" y="0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7" name="pl2496"/>
            <p:cNvSpPr/>
            <p:nvPr/>
          </p:nvSpPr>
          <p:spPr>
            <a:xfrm>
              <a:off x="5806163" y="6779005"/>
              <a:ext cx="598910" cy="307206"/>
            </a:xfrm>
            <a:custGeom>
              <a:avLst/>
              <a:pathLst>
                <a:path w="598910" h="307206">
                  <a:moveTo>
                    <a:pt x="0" y="307206"/>
                  </a:moveTo>
                  <a:lnTo>
                    <a:pt x="99818" y="256005"/>
                  </a:lnTo>
                  <a:lnTo>
                    <a:pt x="199636" y="204804"/>
                  </a:lnTo>
                  <a:lnTo>
                    <a:pt x="299455" y="153603"/>
                  </a:lnTo>
                  <a:lnTo>
                    <a:pt x="399273" y="102402"/>
                  </a:lnTo>
                  <a:lnTo>
                    <a:pt x="499092" y="51201"/>
                  </a:lnTo>
                  <a:lnTo>
                    <a:pt x="598910" y="0"/>
                  </a:lnTo>
                </a:path>
              </a:pathLst>
            </a:custGeom>
            <a:ln w="13550" cap="rnd">
              <a:solidFill>
                <a:srgbClr val="7578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8" name="pl2497"/>
            <p:cNvSpPr/>
            <p:nvPr/>
          </p:nvSpPr>
          <p:spPr>
            <a:xfrm>
              <a:off x="6264799" y="6737130"/>
              <a:ext cx="118074" cy="64662"/>
            </a:xfrm>
            <a:custGeom>
              <a:avLst/>
              <a:pathLst>
                <a:path w="118074" h="64662">
                  <a:moveTo>
                    <a:pt x="0" y="64662"/>
                  </a:moveTo>
                  <a:lnTo>
                    <a:pt x="118074" y="0"/>
                  </a:lnTo>
                </a:path>
              </a:pathLst>
            </a:custGeom>
            <a:ln w="13550" cap="rnd">
              <a:solidFill>
                <a:srgbClr val="CF344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9" name="pl2498"/>
            <p:cNvSpPr/>
            <p:nvPr/>
          </p:nvSpPr>
          <p:spPr>
            <a:xfrm>
              <a:off x="6243267" y="6695873"/>
              <a:ext cx="116280" cy="67835"/>
            </a:xfrm>
            <a:custGeom>
              <a:avLst/>
              <a:pathLst>
                <a:path w="116280" h="67835">
                  <a:moveTo>
                    <a:pt x="0" y="67835"/>
                  </a:moveTo>
                  <a:lnTo>
                    <a:pt x="116280" y="0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0" name="pl2499"/>
            <p:cNvSpPr/>
            <p:nvPr/>
          </p:nvSpPr>
          <p:spPr>
            <a:xfrm>
              <a:off x="6220712" y="6655262"/>
              <a:ext cx="114400" cy="70959"/>
            </a:xfrm>
            <a:custGeom>
              <a:avLst/>
              <a:pathLst>
                <a:path w="114400" h="70959">
                  <a:moveTo>
                    <a:pt x="0" y="70959"/>
                  </a:moveTo>
                  <a:lnTo>
                    <a:pt x="114400" y="0"/>
                  </a:lnTo>
                </a:path>
              </a:pathLst>
            </a:custGeom>
            <a:ln w="13550" cap="rnd">
              <a:solidFill>
                <a:srgbClr val="CF34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1" name="pl2500"/>
            <p:cNvSpPr/>
            <p:nvPr/>
          </p:nvSpPr>
          <p:spPr>
            <a:xfrm>
              <a:off x="6197150" y="6615327"/>
              <a:ext cx="112436" cy="74031"/>
            </a:xfrm>
            <a:custGeom>
              <a:avLst/>
              <a:pathLst>
                <a:path w="112436" h="74031">
                  <a:moveTo>
                    <a:pt x="0" y="74031"/>
                  </a:moveTo>
                  <a:lnTo>
                    <a:pt x="112436" y="0"/>
                  </a:lnTo>
                </a:path>
              </a:pathLst>
            </a:custGeom>
            <a:ln w="13550" cap="rnd">
              <a:solidFill>
                <a:srgbClr val="CF36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2" name="pl2501"/>
            <p:cNvSpPr/>
            <p:nvPr/>
          </p:nvSpPr>
          <p:spPr>
            <a:xfrm>
              <a:off x="6172598" y="6576099"/>
              <a:ext cx="110391" cy="77049"/>
            </a:xfrm>
            <a:custGeom>
              <a:avLst/>
              <a:pathLst>
                <a:path w="110391" h="77049">
                  <a:moveTo>
                    <a:pt x="0" y="77049"/>
                  </a:moveTo>
                  <a:lnTo>
                    <a:pt x="110391" y="0"/>
                  </a:lnTo>
                </a:path>
              </a:pathLst>
            </a:custGeom>
            <a:ln w="13550" cap="rnd">
              <a:solidFill>
                <a:srgbClr val="D131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3" name="pl2502"/>
            <p:cNvSpPr/>
            <p:nvPr/>
          </p:nvSpPr>
          <p:spPr>
            <a:xfrm>
              <a:off x="6147075" y="6537605"/>
              <a:ext cx="108264" cy="80010"/>
            </a:xfrm>
            <a:custGeom>
              <a:avLst/>
              <a:pathLst>
                <a:path w="108264" h="80010">
                  <a:moveTo>
                    <a:pt x="0" y="80010"/>
                  </a:moveTo>
                  <a:lnTo>
                    <a:pt x="108264" y="0"/>
                  </a:lnTo>
                </a:path>
              </a:pathLst>
            </a:custGeom>
            <a:ln w="13550" cap="rnd">
              <a:solidFill>
                <a:srgbClr val="D525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4" name="pl2503"/>
            <p:cNvSpPr/>
            <p:nvPr/>
          </p:nvSpPr>
          <p:spPr>
            <a:xfrm>
              <a:off x="6120599" y="6499874"/>
              <a:ext cx="106057" cy="82912"/>
            </a:xfrm>
            <a:custGeom>
              <a:avLst/>
              <a:pathLst>
                <a:path w="106057" h="82912">
                  <a:moveTo>
                    <a:pt x="0" y="82912"/>
                  </a:moveTo>
                  <a:lnTo>
                    <a:pt x="106057" y="0"/>
                  </a:lnTo>
                </a:path>
              </a:pathLst>
            </a:custGeom>
            <a:ln w="13550" cap="rnd">
              <a:solidFill>
                <a:srgbClr val="B756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5" name="pl2504"/>
            <p:cNvSpPr/>
            <p:nvPr/>
          </p:nvSpPr>
          <p:spPr>
            <a:xfrm>
              <a:off x="6093190" y="6462934"/>
              <a:ext cx="103773" cy="85754"/>
            </a:xfrm>
            <a:custGeom>
              <a:avLst/>
              <a:pathLst>
                <a:path w="103773" h="85754">
                  <a:moveTo>
                    <a:pt x="0" y="85754"/>
                  </a:moveTo>
                  <a:lnTo>
                    <a:pt x="103773" y="0"/>
                  </a:lnTo>
                </a:path>
              </a:pathLst>
            </a:custGeom>
            <a:ln w="13550" cap="rnd">
              <a:solidFill>
                <a:srgbClr val="AF5D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6" name="pl2505"/>
            <p:cNvSpPr/>
            <p:nvPr/>
          </p:nvSpPr>
          <p:spPr>
            <a:xfrm>
              <a:off x="6064867" y="6426811"/>
              <a:ext cx="101413" cy="88533"/>
            </a:xfrm>
            <a:custGeom>
              <a:avLst/>
              <a:pathLst>
                <a:path w="101413" h="88533">
                  <a:moveTo>
                    <a:pt x="0" y="88533"/>
                  </a:moveTo>
                  <a:lnTo>
                    <a:pt x="101413" y="0"/>
                  </a:lnTo>
                </a:path>
              </a:pathLst>
            </a:custGeom>
            <a:ln w="13550" cap="rnd">
              <a:solidFill>
                <a:srgbClr val="BE4F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7" name="pl2506"/>
            <p:cNvSpPr/>
            <p:nvPr/>
          </p:nvSpPr>
          <p:spPr>
            <a:xfrm>
              <a:off x="6035652" y="6391532"/>
              <a:ext cx="98978" cy="91246"/>
            </a:xfrm>
            <a:custGeom>
              <a:avLst/>
              <a:pathLst>
                <a:path w="98978" h="91246">
                  <a:moveTo>
                    <a:pt x="0" y="91246"/>
                  </a:moveTo>
                  <a:lnTo>
                    <a:pt x="98978" y="0"/>
                  </a:lnTo>
                </a:path>
              </a:pathLst>
            </a:custGeom>
            <a:ln w="13550" cap="rnd">
              <a:solidFill>
                <a:srgbClr val="CF34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8" name="pl2507"/>
            <p:cNvSpPr/>
            <p:nvPr/>
          </p:nvSpPr>
          <p:spPr>
            <a:xfrm>
              <a:off x="6005565" y="6357123"/>
              <a:ext cx="96471" cy="93893"/>
            </a:xfrm>
            <a:custGeom>
              <a:avLst/>
              <a:pathLst>
                <a:path w="96471" h="93893">
                  <a:moveTo>
                    <a:pt x="0" y="93893"/>
                  </a:moveTo>
                  <a:lnTo>
                    <a:pt x="96471" y="0"/>
                  </a:lnTo>
                </a:path>
              </a:pathLst>
            </a:custGeom>
            <a:ln w="13550" cap="rnd">
              <a:solidFill>
                <a:srgbClr val="B558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9" name="pl2508"/>
            <p:cNvSpPr/>
            <p:nvPr/>
          </p:nvSpPr>
          <p:spPr>
            <a:xfrm>
              <a:off x="5974630" y="6323610"/>
              <a:ext cx="93893" cy="96471"/>
            </a:xfrm>
            <a:custGeom>
              <a:avLst/>
              <a:pathLst>
                <a:path w="93893" h="96471">
                  <a:moveTo>
                    <a:pt x="0" y="96471"/>
                  </a:moveTo>
                  <a:lnTo>
                    <a:pt x="93893" y="0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0" name="pl2509"/>
            <p:cNvSpPr/>
            <p:nvPr/>
          </p:nvSpPr>
          <p:spPr>
            <a:xfrm>
              <a:off x="5942868" y="6291016"/>
              <a:ext cx="91246" cy="98978"/>
            </a:xfrm>
            <a:custGeom>
              <a:avLst/>
              <a:pathLst>
                <a:path w="91246" h="98978">
                  <a:moveTo>
                    <a:pt x="0" y="98978"/>
                  </a:moveTo>
                  <a:lnTo>
                    <a:pt x="91246" y="0"/>
                  </a:lnTo>
                </a:path>
              </a:pathLst>
            </a:custGeom>
            <a:ln w="13550" cap="rnd">
              <a:solidFill>
                <a:srgbClr val="D429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1" name="pl2510"/>
            <p:cNvSpPr/>
            <p:nvPr/>
          </p:nvSpPr>
          <p:spPr>
            <a:xfrm>
              <a:off x="5644704" y="6259366"/>
              <a:ext cx="354132" cy="405653"/>
            </a:xfrm>
            <a:custGeom>
              <a:avLst/>
              <a:pathLst>
                <a:path w="354132" h="405653">
                  <a:moveTo>
                    <a:pt x="0" y="405653"/>
                  </a:moveTo>
                  <a:lnTo>
                    <a:pt x="70826" y="324522"/>
                  </a:lnTo>
                  <a:lnTo>
                    <a:pt x="141652" y="243392"/>
                  </a:lnTo>
                  <a:lnTo>
                    <a:pt x="212479" y="162261"/>
                  </a:lnTo>
                  <a:lnTo>
                    <a:pt x="283305" y="81130"/>
                  </a:lnTo>
                  <a:lnTo>
                    <a:pt x="354132" y="0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2" name="pl2511"/>
            <p:cNvSpPr/>
            <p:nvPr/>
          </p:nvSpPr>
          <p:spPr>
            <a:xfrm>
              <a:off x="5876959" y="6228683"/>
              <a:ext cx="85754" cy="103773"/>
            </a:xfrm>
            <a:custGeom>
              <a:avLst/>
              <a:pathLst>
                <a:path w="85754" h="103773">
                  <a:moveTo>
                    <a:pt x="0" y="103773"/>
                  </a:moveTo>
                  <a:lnTo>
                    <a:pt x="85754" y="0"/>
                  </a:lnTo>
                </a:path>
              </a:pathLst>
            </a:custGeom>
            <a:ln w="13550" cap="rnd">
              <a:solidFill>
                <a:srgbClr val="D623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3" name="pl2512"/>
            <p:cNvSpPr/>
            <p:nvPr/>
          </p:nvSpPr>
          <p:spPr>
            <a:xfrm>
              <a:off x="5842860" y="6198990"/>
              <a:ext cx="82912" cy="106057"/>
            </a:xfrm>
            <a:custGeom>
              <a:avLst/>
              <a:pathLst>
                <a:path w="82912" h="106057">
                  <a:moveTo>
                    <a:pt x="0" y="106057"/>
                  </a:moveTo>
                  <a:lnTo>
                    <a:pt x="82912" y="0"/>
                  </a:lnTo>
                </a:path>
              </a:pathLst>
            </a:custGeom>
            <a:ln w="13550" cap="rnd">
              <a:solidFill>
                <a:srgbClr val="D525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4" name="pl2513"/>
            <p:cNvSpPr/>
            <p:nvPr/>
          </p:nvSpPr>
          <p:spPr>
            <a:xfrm>
              <a:off x="5728021" y="6170307"/>
              <a:ext cx="160020" cy="216528"/>
            </a:xfrm>
            <a:custGeom>
              <a:avLst/>
              <a:pathLst>
                <a:path w="160020" h="216528">
                  <a:moveTo>
                    <a:pt x="0" y="216528"/>
                  </a:moveTo>
                  <a:lnTo>
                    <a:pt x="80010" y="108264"/>
                  </a:lnTo>
                  <a:lnTo>
                    <a:pt x="160020" y="0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5" name="pl2514"/>
            <p:cNvSpPr/>
            <p:nvPr/>
          </p:nvSpPr>
          <p:spPr>
            <a:xfrm>
              <a:off x="5695449" y="6142657"/>
              <a:ext cx="154098" cy="220782"/>
            </a:xfrm>
            <a:custGeom>
              <a:avLst/>
              <a:pathLst>
                <a:path w="154098" h="220782">
                  <a:moveTo>
                    <a:pt x="0" y="220782"/>
                  </a:moveTo>
                  <a:lnTo>
                    <a:pt x="77049" y="110391"/>
                  </a:lnTo>
                  <a:lnTo>
                    <a:pt x="154098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6" name="pl2515"/>
            <p:cNvSpPr/>
            <p:nvPr/>
          </p:nvSpPr>
          <p:spPr>
            <a:xfrm>
              <a:off x="5662256" y="6116060"/>
              <a:ext cx="148063" cy="224873"/>
            </a:xfrm>
            <a:custGeom>
              <a:avLst/>
              <a:pathLst>
                <a:path w="148063" h="224873">
                  <a:moveTo>
                    <a:pt x="0" y="224873"/>
                  </a:moveTo>
                  <a:lnTo>
                    <a:pt x="74031" y="112436"/>
                  </a:lnTo>
                  <a:lnTo>
                    <a:pt x="148063" y="0"/>
                  </a:lnTo>
                </a:path>
              </a:pathLst>
            </a:custGeom>
            <a:ln w="13550" cap="rnd">
              <a:solidFill>
                <a:srgbClr val="D524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7" name="pl2516"/>
            <p:cNvSpPr/>
            <p:nvPr/>
          </p:nvSpPr>
          <p:spPr>
            <a:xfrm>
              <a:off x="5628465" y="6090534"/>
              <a:ext cx="141919" cy="228801"/>
            </a:xfrm>
            <a:custGeom>
              <a:avLst/>
              <a:pathLst>
                <a:path w="141919" h="228801">
                  <a:moveTo>
                    <a:pt x="0" y="228801"/>
                  </a:moveTo>
                  <a:lnTo>
                    <a:pt x="70959" y="114400"/>
                  </a:lnTo>
                  <a:lnTo>
                    <a:pt x="141919" y="0"/>
                  </a:lnTo>
                </a:path>
              </a:pathLst>
            </a:custGeom>
            <a:ln w="13550" cap="rnd">
              <a:solidFill>
                <a:srgbClr val="D523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8" name="pl2517"/>
            <p:cNvSpPr/>
            <p:nvPr/>
          </p:nvSpPr>
          <p:spPr>
            <a:xfrm>
              <a:off x="5594102" y="6066099"/>
              <a:ext cx="135671" cy="232560"/>
            </a:xfrm>
            <a:custGeom>
              <a:avLst/>
              <a:pathLst>
                <a:path w="135671" h="232560">
                  <a:moveTo>
                    <a:pt x="0" y="232560"/>
                  </a:moveTo>
                  <a:lnTo>
                    <a:pt x="67835" y="116280"/>
                  </a:lnTo>
                  <a:lnTo>
                    <a:pt x="135671" y="0"/>
                  </a:lnTo>
                </a:path>
              </a:pathLst>
            </a:custGeom>
            <a:ln w="13550" cap="rnd">
              <a:solidFill>
                <a:srgbClr val="D131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9" name="pl2518"/>
            <p:cNvSpPr/>
            <p:nvPr/>
          </p:nvSpPr>
          <p:spPr>
            <a:xfrm>
              <a:off x="5559192" y="6042773"/>
              <a:ext cx="129324" cy="236148"/>
            </a:xfrm>
            <a:custGeom>
              <a:avLst/>
              <a:pathLst>
                <a:path w="129324" h="236148">
                  <a:moveTo>
                    <a:pt x="0" y="236148"/>
                  </a:moveTo>
                  <a:lnTo>
                    <a:pt x="64662" y="118074"/>
                  </a:lnTo>
                  <a:lnTo>
                    <a:pt x="129324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0" name="pl2519"/>
            <p:cNvSpPr/>
            <p:nvPr/>
          </p:nvSpPr>
          <p:spPr>
            <a:xfrm>
              <a:off x="5585201" y="6020573"/>
              <a:ext cx="61441" cy="119782"/>
            </a:xfrm>
            <a:custGeom>
              <a:avLst/>
              <a:pathLst>
                <a:path w="61441" h="119782">
                  <a:moveTo>
                    <a:pt x="0" y="119782"/>
                  </a:moveTo>
                  <a:lnTo>
                    <a:pt x="61441" y="0"/>
                  </a:lnTo>
                </a:path>
              </a:pathLst>
            </a:custGeom>
            <a:ln w="13550" cap="rnd">
              <a:solidFill>
                <a:srgbClr val="BA53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1" name="pl2520"/>
            <p:cNvSpPr/>
            <p:nvPr/>
          </p:nvSpPr>
          <p:spPr>
            <a:xfrm>
              <a:off x="5546007" y="5999515"/>
              <a:ext cx="58175" cy="121401"/>
            </a:xfrm>
            <a:custGeom>
              <a:avLst/>
              <a:pathLst>
                <a:path w="58175" h="121401">
                  <a:moveTo>
                    <a:pt x="0" y="121401"/>
                  </a:moveTo>
                  <a:lnTo>
                    <a:pt x="58175" y="0"/>
                  </a:lnTo>
                </a:path>
              </a:pathLst>
            </a:custGeom>
            <a:ln w="13550" cap="rnd">
              <a:solidFill>
                <a:srgbClr val="BD4F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2" name="pl2521"/>
            <p:cNvSpPr/>
            <p:nvPr/>
          </p:nvSpPr>
          <p:spPr>
            <a:xfrm>
              <a:off x="5506301" y="5979614"/>
              <a:ext cx="54866" cy="122932"/>
            </a:xfrm>
            <a:custGeom>
              <a:avLst/>
              <a:pathLst>
                <a:path w="54866" h="122932">
                  <a:moveTo>
                    <a:pt x="0" y="122932"/>
                  </a:moveTo>
                  <a:lnTo>
                    <a:pt x="54866" y="0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3" name="pl2522"/>
            <p:cNvSpPr/>
            <p:nvPr/>
          </p:nvSpPr>
          <p:spPr>
            <a:xfrm>
              <a:off x="5466112" y="5960885"/>
              <a:ext cx="51517" cy="124373"/>
            </a:xfrm>
            <a:custGeom>
              <a:avLst/>
              <a:pathLst>
                <a:path w="51517" h="124373">
                  <a:moveTo>
                    <a:pt x="0" y="124373"/>
                  </a:moveTo>
                  <a:lnTo>
                    <a:pt x="51517" y="0"/>
                  </a:lnTo>
                </a:path>
              </a:pathLst>
            </a:custGeom>
            <a:ln w="13550" cap="rnd">
              <a:solidFill>
                <a:srgbClr val="BE4F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4" name="pl2523"/>
            <p:cNvSpPr/>
            <p:nvPr/>
          </p:nvSpPr>
          <p:spPr>
            <a:xfrm>
              <a:off x="5425470" y="5943343"/>
              <a:ext cx="48130" cy="125722"/>
            </a:xfrm>
            <a:custGeom>
              <a:avLst/>
              <a:pathLst>
                <a:path w="48130" h="125722">
                  <a:moveTo>
                    <a:pt x="0" y="125722"/>
                  </a:moveTo>
                  <a:lnTo>
                    <a:pt x="48130" y="0"/>
                  </a:lnTo>
                </a:path>
              </a:pathLst>
            </a:custGeom>
            <a:ln w="13550" cap="rnd">
              <a:solidFill>
                <a:srgbClr val="9A6A9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5" name="pl2524"/>
            <p:cNvSpPr/>
            <p:nvPr/>
          </p:nvSpPr>
          <p:spPr>
            <a:xfrm>
              <a:off x="5384404" y="5926999"/>
              <a:ext cx="44708" cy="126980"/>
            </a:xfrm>
            <a:custGeom>
              <a:avLst/>
              <a:pathLst>
                <a:path w="44708" h="126980">
                  <a:moveTo>
                    <a:pt x="0" y="126980"/>
                  </a:moveTo>
                  <a:lnTo>
                    <a:pt x="44708" y="0"/>
                  </a:lnTo>
                </a:path>
              </a:pathLst>
            </a:custGeom>
            <a:ln w="13550" cap="rnd">
              <a:solidFill>
                <a:srgbClr val="C547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6" name="pl2525"/>
            <p:cNvSpPr/>
            <p:nvPr/>
          </p:nvSpPr>
          <p:spPr>
            <a:xfrm>
              <a:off x="5342945" y="5911865"/>
              <a:ext cx="41253" cy="128144"/>
            </a:xfrm>
            <a:custGeom>
              <a:avLst/>
              <a:pathLst>
                <a:path w="41253" h="128144">
                  <a:moveTo>
                    <a:pt x="0" y="128144"/>
                  </a:moveTo>
                  <a:lnTo>
                    <a:pt x="41253" y="0"/>
                  </a:lnTo>
                </a:path>
              </a:pathLst>
            </a:custGeom>
            <a:ln w="13550" cap="rnd">
              <a:solidFill>
                <a:srgbClr val="AB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7" name="pl2526"/>
            <p:cNvSpPr/>
            <p:nvPr/>
          </p:nvSpPr>
          <p:spPr>
            <a:xfrm>
              <a:off x="5301123" y="5897954"/>
              <a:ext cx="37768" cy="129214"/>
            </a:xfrm>
            <a:custGeom>
              <a:avLst/>
              <a:pathLst>
                <a:path w="37768" h="129214">
                  <a:moveTo>
                    <a:pt x="0" y="129214"/>
                  </a:moveTo>
                  <a:lnTo>
                    <a:pt x="37768" y="0"/>
                  </a:lnTo>
                </a:path>
              </a:pathLst>
            </a:custGeom>
            <a:ln w="13550" cap="rnd">
              <a:solidFill>
                <a:srgbClr val="9E80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8" name="pl2527"/>
            <p:cNvSpPr/>
            <p:nvPr/>
          </p:nvSpPr>
          <p:spPr>
            <a:xfrm>
              <a:off x="5258968" y="5885274"/>
              <a:ext cx="34255" cy="130189"/>
            </a:xfrm>
            <a:custGeom>
              <a:avLst/>
              <a:pathLst>
                <a:path w="34255" h="130189">
                  <a:moveTo>
                    <a:pt x="0" y="130189"/>
                  </a:moveTo>
                  <a:lnTo>
                    <a:pt x="34255" y="0"/>
                  </a:lnTo>
                </a:path>
              </a:pathLst>
            </a:custGeom>
            <a:ln w="13550" cap="rnd">
              <a:solidFill>
                <a:srgbClr val="C24A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9" name="pl2528"/>
            <p:cNvSpPr/>
            <p:nvPr/>
          </p:nvSpPr>
          <p:spPr>
            <a:xfrm>
              <a:off x="5216512" y="5873836"/>
              <a:ext cx="30717" cy="131069"/>
            </a:xfrm>
            <a:custGeom>
              <a:avLst/>
              <a:pathLst>
                <a:path w="30717" h="131069">
                  <a:moveTo>
                    <a:pt x="0" y="131069"/>
                  </a:moveTo>
                  <a:lnTo>
                    <a:pt x="30717" y="0"/>
                  </a:lnTo>
                </a:path>
              </a:pathLst>
            </a:custGeom>
            <a:ln w="13550" cap="rnd">
              <a:solidFill>
                <a:srgbClr val="C14B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0" name="pl2529"/>
            <p:cNvSpPr/>
            <p:nvPr/>
          </p:nvSpPr>
          <p:spPr>
            <a:xfrm>
              <a:off x="5173785" y="5863647"/>
              <a:ext cx="27156" cy="131853"/>
            </a:xfrm>
            <a:custGeom>
              <a:avLst/>
              <a:pathLst>
                <a:path w="27156" h="131853">
                  <a:moveTo>
                    <a:pt x="0" y="131853"/>
                  </a:moveTo>
                  <a:lnTo>
                    <a:pt x="27156" y="0"/>
                  </a:lnTo>
                </a:path>
              </a:pathLst>
            </a:custGeom>
            <a:ln w="13550" cap="rnd">
              <a:solidFill>
                <a:srgbClr val="3682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1" name="pl2530"/>
            <p:cNvSpPr/>
            <p:nvPr/>
          </p:nvSpPr>
          <p:spPr>
            <a:xfrm>
              <a:off x="5130819" y="5854716"/>
              <a:ext cx="23576" cy="132540"/>
            </a:xfrm>
            <a:custGeom>
              <a:avLst/>
              <a:pathLst>
                <a:path w="23576" h="132540">
                  <a:moveTo>
                    <a:pt x="0" y="132540"/>
                  </a:moveTo>
                  <a:lnTo>
                    <a:pt x="23576" y="0"/>
                  </a:lnTo>
                </a:path>
              </a:pathLst>
            </a:custGeom>
            <a:ln w="13550" cap="rnd">
              <a:solidFill>
                <a:srgbClr val="C940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2" name="pl2531"/>
            <p:cNvSpPr/>
            <p:nvPr/>
          </p:nvSpPr>
          <p:spPr>
            <a:xfrm>
              <a:off x="5087646" y="5847048"/>
              <a:ext cx="19978" cy="133130"/>
            </a:xfrm>
            <a:custGeom>
              <a:avLst/>
              <a:pathLst>
                <a:path w="19978" h="133130">
                  <a:moveTo>
                    <a:pt x="0" y="133130"/>
                  </a:moveTo>
                  <a:lnTo>
                    <a:pt x="19978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3" name="pl2532"/>
            <p:cNvSpPr/>
            <p:nvPr/>
          </p:nvSpPr>
          <p:spPr>
            <a:xfrm>
              <a:off x="5044297" y="5840650"/>
              <a:ext cx="16365" cy="133622"/>
            </a:xfrm>
            <a:custGeom>
              <a:avLst/>
              <a:pathLst>
                <a:path w="16365" h="133622">
                  <a:moveTo>
                    <a:pt x="0" y="133622"/>
                  </a:moveTo>
                  <a:lnTo>
                    <a:pt x="16365" y="0"/>
                  </a:lnTo>
                </a:path>
              </a:pathLst>
            </a:custGeom>
            <a:ln w="13550" cap="rnd">
              <a:solidFill>
                <a:srgbClr val="B65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4" name="pl2533"/>
            <p:cNvSpPr/>
            <p:nvPr/>
          </p:nvSpPr>
          <p:spPr>
            <a:xfrm>
              <a:off x="5000804" y="5835525"/>
              <a:ext cx="12741" cy="134016"/>
            </a:xfrm>
            <a:custGeom>
              <a:avLst/>
              <a:pathLst>
                <a:path w="12741" h="134016">
                  <a:moveTo>
                    <a:pt x="0" y="134016"/>
                  </a:moveTo>
                  <a:lnTo>
                    <a:pt x="12741" y="0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5" name="pl2534"/>
            <p:cNvSpPr/>
            <p:nvPr/>
          </p:nvSpPr>
          <p:spPr>
            <a:xfrm>
              <a:off x="4948092" y="5831679"/>
              <a:ext cx="18215" cy="268624"/>
            </a:xfrm>
            <a:custGeom>
              <a:avLst/>
              <a:pathLst>
                <a:path w="18215" h="268624">
                  <a:moveTo>
                    <a:pt x="0" y="268624"/>
                  </a:moveTo>
                  <a:lnTo>
                    <a:pt x="9107" y="134312"/>
                  </a:lnTo>
                  <a:lnTo>
                    <a:pt x="18215" y="0"/>
                  </a:lnTo>
                </a:path>
              </a:pathLst>
            </a:custGeom>
            <a:ln w="13550" cap="rnd">
              <a:solidFill>
                <a:srgbClr val="D22D4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6" name="pl2535"/>
            <p:cNvSpPr/>
            <p:nvPr/>
          </p:nvSpPr>
          <p:spPr>
            <a:xfrm>
              <a:off x="4908047" y="5829113"/>
              <a:ext cx="10934" cy="269019"/>
            </a:xfrm>
            <a:custGeom>
              <a:avLst/>
              <a:pathLst>
                <a:path w="10934" h="269019">
                  <a:moveTo>
                    <a:pt x="0" y="269019"/>
                  </a:moveTo>
                  <a:lnTo>
                    <a:pt x="5467" y="134509"/>
                  </a:lnTo>
                  <a:lnTo>
                    <a:pt x="10934" y="0"/>
                  </a:lnTo>
                </a:path>
              </a:pathLst>
            </a:custGeom>
            <a:ln w="13550" cap="rnd">
              <a:solidFill>
                <a:srgbClr val="B855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7" name="pl2536"/>
            <p:cNvSpPr/>
            <p:nvPr/>
          </p:nvSpPr>
          <p:spPr>
            <a:xfrm>
              <a:off x="4867958" y="5827830"/>
              <a:ext cx="3645" cy="269217"/>
            </a:xfrm>
            <a:custGeom>
              <a:avLst/>
              <a:pathLst>
                <a:path w="3645" h="269217">
                  <a:moveTo>
                    <a:pt x="0" y="269217"/>
                  </a:moveTo>
                  <a:lnTo>
                    <a:pt x="1822" y="134608"/>
                  </a:lnTo>
                  <a:lnTo>
                    <a:pt x="3645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8" name="pl2537"/>
            <p:cNvSpPr/>
            <p:nvPr/>
          </p:nvSpPr>
          <p:spPr>
            <a:xfrm>
              <a:off x="4824208" y="5827830"/>
              <a:ext cx="1822" cy="134608"/>
            </a:xfrm>
            <a:custGeom>
              <a:avLst/>
              <a:pathLst>
                <a:path w="1822" h="134608">
                  <a:moveTo>
                    <a:pt x="1822" y="1346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B954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9" name="pl2538"/>
            <p:cNvSpPr/>
            <p:nvPr/>
          </p:nvSpPr>
          <p:spPr>
            <a:xfrm>
              <a:off x="4776831" y="5829113"/>
              <a:ext cx="5467" cy="134509"/>
            </a:xfrm>
            <a:custGeom>
              <a:avLst/>
              <a:pathLst>
                <a:path w="5467" h="134509">
                  <a:moveTo>
                    <a:pt x="5467" y="1345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BF4E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0" name="pl2539"/>
            <p:cNvSpPr/>
            <p:nvPr/>
          </p:nvSpPr>
          <p:spPr>
            <a:xfrm>
              <a:off x="4729505" y="5831679"/>
              <a:ext cx="18215" cy="268624"/>
            </a:xfrm>
            <a:custGeom>
              <a:avLst/>
              <a:pathLst>
                <a:path w="18215" h="268624">
                  <a:moveTo>
                    <a:pt x="18215" y="268624"/>
                  </a:moveTo>
                  <a:lnTo>
                    <a:pt x="9107" y="134312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B25A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1" name="pl2540"/>
            <p:cNvSpPr/>
            <p:nvPr/>
          </p:nvSpPr>
          <p:spPr>
            <a:xfrm>
              <a:off x="4682266" y="5835525"/>
              <a:ext cx="25483" cy="268033"/>
            </a:xfrm>
            <a:custGeom>
              <a:avLst/>
              <a:pathLst>
                <a:path w="25483" h="268033">
                  <a:moveTo>
                    <a:pt x="25483" y="268033"/>
                  </a:moveTo>
                  <a:lnTo>
                    <a:pt x="12741" y="13401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32C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2" name="pl2541"/>
            <p:cNvSpPr/>
            <p:nvPr/>
          </p:nvSpPr>
          <p:spPr>
            <a:xfrm>
              <a:off x="4635149" y="5840650"/>
              <a:ext cx="16365" cy="133622"/>
            </a:xfrm>
            <a:custGeom>
              <a:avLst/>
              <a:pathLst>
                <a:path w="16365" h="133622">
                  <a:moveTo>
                    <a:pt x="16365" y="1336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F34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3" name="pl2542"/>
            <p:cNvSpPr/>
            <p:nvPr/>
          </p:nvSpPr>
          <p:spPr>
            <a:xfrm>
              <a:off x="4588187" y="5847048"/>
              <a:ext cx="19978" cy="133130"/>
            </a:xfrm>
            <a:custGeom>
              <a:avLst/>
              <a:pathLst>
                <a:path w="19978" h="133130">
                  <a:moveTo>
                    <a:pt x="19978" y="1331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131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4" name="pl2543"/>
            <p:cNvSpPr/>
            <p:nvPr/>
          </p:nvSpPr>
          <p:spPr>
            <a:xfrm>
              <a:off x="4541416" y="5854716"/>
              <a:ext cx="23576" cy="132540"/>
            </a:xfrm>
            <a:custGeom>
              <a:avLst/>
              <a:pathLst>
                <a:path w="23576" h="132540">
                  <a:moveTo>
                    <a:pt x="23576" y="1325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0334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5" name="pl2544"/>
            <p:cNvSpPr/>
            <p:nvPr/>
          </p:nvSpPr>
          <p:spPr>
            <a:xfrm>
              <a:off x="4494870" y="5863647"/>
              <a:ext cx="27156" cy="131853"/>
            </a:xfrm>
            <a:custGeom>
              <a:avLst/>
              <a:pathLst>
                <a:path w="27156" h="131853">
                  <a:moveTo>
                    <a:pt x="27156" y="1318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131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6" name="pl2545"/>
            <p:cNvSpPr/>
            <p:nvPr/>
          </p:nvSpPr>
          <p:spPr>
            <a:xfrm>
              <a:off x="4448583" y="5873836"/>
              <a:ext cx="61434" cy="262139"/>
            </a:xfrm>
            <a:custGeom>
              <a:avLst/>
              <a:pathLst>
                <a:path w="61434" h="262139">
                  <a:moveTo>
                    <a:pt x="61434" y="262139"/>
                  </a:moveTo>
                  <a:lnTo>
                    <a:pt x="30717" y="13106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1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7" name="pl2546"/>
            <p:cNvSpPr/>
            <p:nvPr/>
          </p:nvSpPr>
          <p:spPr>
            <a:xfrm>
              <a:off x="4402589" y="5885274"/>
              <a:ext cx="68510" cy="260379"/>
            </a:xfrm>
            <a:custGeom>
              <a:avLst/>
              <a:pathLst>
                <a:path w="68510" h="260379">
                  <a:moveTo>
                    <a:pt x="68510" y="260379"/>
                  </a:moveTo>
                  <a:lnTo>
                    <a:pt x="34255" y="13018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C743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8" name="pl2547"/>
            <p:cNvSpPr/>
            <p:nvPr/>
          </p:nvSpPr>
          <p:spPr>
            <a:xfrm>
              <a:off x="4356921" y="5897954"/>
              <a:ext cx="37768" cy="129214"/>
            </a:xfrm>
            <a:custGeom>
              <a:avLst/>
              <a:pathLst>
                <a:path w="37768" h="129214">
                  <a:moveTo>
                    <a:pt x="37768" y="1292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9" name="pl2548"/>
            <p:cNvSpPr/>
            <p:nvPr/>
          </p:nvSpPr>
          <p:spPr>
            <a:xfrm>
              <a:off x="4311614" y="5911865"/>
              <a:ext cx="41253" cy="128144"/>
            </a:xfrm>
            <a:custGeom>
              <a:avLst/>
              <a:pathLst>
                <a:path w="41253" h="128144">
                  <a:moveTo>
                    <a:pt x="41253" y="1281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8D6F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0" name="pl2549"/>
            <p:cNvSpPr/>
            <p:nvPr/>
          </p:nvSpPr>
          <p:spPr>
            <a:xfrm>
              <a:off x="4266700" y="5926999"/>
              <a:ext cx="44708" cy="126980"/>
            </a:xfrm>
            <a:custGeom>
              <a:avLst/>
              <a:pathLst>
                <a:path w="44708" h="126980">
                  <a:moveTo>
                    <a:pt x="44708" y="1269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1" name="pl2550"/>
            <p:cNvSpPr/>
            <p:nvPr/>
          </p:nvSpPr>
          <p:spPr>
            <a:xfrm>
              <a:off x="4222212" y="5943343"/>
              <a:ext cx="48130" cy="125722"/>
            </a:xfrm>
            <a:custGeom>
              <a:avLst/>
              <a:pathLst>
                <a:path w="48130" h="125722">
                  <a:moveTo>
                    <a:pt x="48130" y="1257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2" name="pl2551"/>
            <p:cNvSpPr/>
            <p:nvPr/>
          </p:nvSpPr>
          <p:spPr>
            <a:xfrm>
              <a:off x="4178183" y="5960885"/>
              <a:ext cx="51517" cy="124373"/>
            </a:xfrm>
            <a:custGeom>
              <a:avLst/>
              <a:pathLst>
                <a:path w="51517" h="124373">
                  <a:moveTo>
                    <a:pt x="51517" y="1243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3" name="pl2552"/>
            <p:cNvSpPr/>
            <p:nvPr/>
          </p:nvSpPr>
          <p:spPr>
            <a:xfrm>
              <a:off x="4134645" y="5979614"/>
              <a:ext cx="54866" cy="122932"/>
            </a:xfrm>
            <a:custGeom>
              <a:avLst/>
              <a:pathLst>
                <a:path w="54866" h="122932">
                  <a:moveTo>
                    <a:pt x="54866" y="1229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4" name="pl2553"/>
            <p:cNvSpPr/>
            <p:nvPr/>
          </p:nvSpPr>
          <p:spPr>
            <a:xfrm>
              <a:off x="4091630" y="5999515"/>
              <a:ext cx="58175" cy="121401"/>
            </a:xfrm>
            <a:custGeom>
              <a:avLst/>
              <a:pathLst>
                <a:path w="58175" h="121401">
                  <a:moveTo>
                    <a:pt x="58175" y="121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1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5" name="pl2554"/>
            <p:cNvSpPr/>
            <p:nvPr/>
          </p:nvSpPr>
          <p:spPr>
            <a:xfrm>
              <a:off x="4049170" y="6020573"/>
              <a:ext cx="61441" cy="119782"/>
            </a:xfrm>
            <a:custGeom>
              <a:avLst/>
              <a:pathLst>
                <a:path w="61441" h="119782">
                  <a:moveTo>
                    <a:pt x="61441" y="1197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6" name="pl2555"/>
            <p:cNvSpPr/>
            <p:nvPr/>
          </p:nvSpPr>
          <p:spPr>
            <a:xfrm>
              <a:off x="4007296" y="6042773"/>
              <a:ext cx="129324" cy="236148"/>
            </a:xfrm>
            <a:custGeom>
              <a:avLst/>
              <a:pathLst>
                <a:path w="129324" h="236148">
                  <a:moveTo>
                    <a:pt x="129324" y="236148"/>
                  </a:moveTo>
                  <a:lnTo>
                    <a:pt x="64662" y="11807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7" name="pl2556"/>
            <p:cNvSpPr/>
            <p:nvPr/>
          </p:nvSpPr>
          <p:spPr>
            <a:xfrm>
              <a:off x="3966038" y="6066099"/>
              <a:ext cx="67835" cy="116280"/>
            </a:xfrm>
            <a:custGeom>
              <a:avLst/>
              <a:pathLst>
                <a:path w="67835" h="116280">
                  <a:moveTo>
                    <a:pt x="67835" y="116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A3659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8" name="pl2557"/>
            <p:cNvSpPr/>
            <p:nvPr/>
          </p:nvSpPr>
          <p:spPr>
            <a:xfrm>
              <a:off x="3925427" y="6090534"/>
              <a:ext cx="70959" cy="114400"/>
            </a:xfrm>
            <a:custGeom>
              <a:avLst/>
              <a:pathLst>
                <a:path w="70959" h="114400">
                  <a:moveTo>
                    <a:pt x="70959" y="1144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906E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9" name="pl2558"/>
            <p:cNvSpPr/>
            <p:nvPr/>
          </p:nvSpPr>
          <p:spPr>
            <a:xfrm>
              <a:off x="3885493" y="6116060"/>
              <a:ext cx="148063" cy="224873"/>
            </a:xfrm>
            <a:custGeom>
              <a:avLst/>
              <a:pathLst>
                <a:path w="148063" h="224873">
                  <a:moveTo>
                    <a:pt x="148063" y="224873"/>
                  </a:moveTo>
                  <a:lnTo>
                    <a:pt x="74031" y="11243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0" name="pl2559"/>
            <p:cNvSpPr/>
            <p:nvPr/>
          </p:nvSpPr>
          <p:spPr>
            <a:xfrm>
              <a:off x="3846264" y="6142657"/>
              <a:ext cx="154098" cy="220782"/>
            </a:xfrm>
            <a:custGeom>
              <a:avLst/>
              <a:pathLst>
                <a:path w="154098" h="220782">
                  <a:moveTo>
                    <a:pt x="154098" y="220782"/>
                  </a:moveTo>
                  <a:lnTo>
                    <a:pt x="77049" y="11039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BE4F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1" name="pl2560"/>
            <p:cNvSpPr/>
            <p:nvPr/>
          </p:nvSpPr>
          <p:spPr>
            <a:xfrm>
              <a:off x="3807770" y="6170307"/>
              <a:ext cx="160020" cy="216528"/>
            </a:xfrm>
            <a:custGeom>
              <a:avLst/>
              <a:pathLst>
                <a:path w="160020" h="216528">
                  <a:moveTo>
                    <a:pt x="160020" y="216528"/>
                  </a:moveTo>
                  <a:lnTo>
                    <a:pt x="80010" y="10826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71E3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2" name="pl2561"/>
            <p:cNvSpPr/>
            <p:nvPr/>
          </p:nvSpPr>
          <p:spPr>
            <a:xfrm>
              <a:off x="3770039" y="6198990"/>
              <a:ext cx="165825" cy="212115"/>
            </a:xfrm>
            <a:custGeom>
              <a:avLst/>
              <a:pathLst>
                <a:path w="165825" h="212115">
                  <a:moveTo>
                    <a:pt x="165825" y="212115"/>
                  </a:moveTo>
                  <a:lnTo>
                    <a:pt x="82912" y="10605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71E3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3" name="pl2562"/>
            <p:cNvSpPr/>
            <p:nvPr/>
          </p:nvSpPr>
          <p:spPr>
            <a:xfrm>
              <a:off x="3733099" y="6228683"/>
              <a:ext cx="85754" cy="103773"/>
            </a:xfrm>
            <a:custGeom>
              <a:avLst/>
              <a:pathLst>
                <a:path w="85754" h="103773">
                  <a:moveTo>
                    <a:pt x="85754" y="1037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4" name="pl2563"/>
            <p:cNvSpPr/>
            <p:nvPr/>
          </p:nvSpPr>
          <p:spPr>
            <a:xfrm>
              <a:off x="3696976" y="6259366"/>
              <a:ext cx="88533" cy="101413"/>
            </a:xfrm>
            <a:custGeom>
              <a:avLst/>
              <a:pathLst>
                <a:path w="88533" h="101413">
                  <a:moveTo>
                    <a:pt x="88533" y="1014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E37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5" name="pl2564"/>
            <p:cNvSpPr/>
            <p:nvPr/>
          </p:nvSpPr>
          <p:spPr>
            <a:xfrm>
              <a:off x="3661697" y="6291016"/>
              <a:ext cx="91246" cy="98978"/>
            </a:xfrm>
            <a:custGeom>
              <a:avLst/>
              <a:pathLst>
                <a:path w="91246" h="98978">
                  <a:moveTo>
                    <a:pt x="91246" y="989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D394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6" name="pl2565"/>
            <p:cNvSpPr/>
            <p:nvPr/>
          </p:nvSpPr>
          <p:spPr>
            <a:xfrm>
              <a:off x="3627289" y="6323610"/>
              <a:ext cx="93893" cy="96471"/>
            </a:xfrm>
            <a:custGeom>
              <a:avLst/>
              <a:pathLst>
                <a:path w="93893" h="96471">
                  <a:moveTo>
                    <a:pt x="93893" y="964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645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7" name="pl2566"/>
            <p:cNvSpPr/>
            <p:nvPr/>
          </p:nvSpPr>
          <p:spPr>
            <a:xfrm>
              <a:off x="3593775" y="6357123"/>
              <a:ext cx="96471" cy="93893"/>
            </a:xfrm>
            <a:custGeom>
              <a:avLst/>
              <a:pathLst>
                <a:path w="96471" h="93893">
                  <a:moveTo>
                    <a:pt x="96471" y="938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C3A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8" name="pl2567"/>
            <p:cNvSpPr/>
            <p:nvPr/>
          </p:nvSpPr>
          <p:spPr>
            <a:xfrm>
              <a:off x="3561182" y="6391532"/>
              <a:ext cx="98978" cy="91246"/>
            </a:xfrm>
            <a:custGeom>
              <a:avLst/>
              <a:pathLst>
                <a:path w="98978" h="91246">
                  <a:moveTo>
                    <a:pt x="98978" y="912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9" name="pl2568"/>
            <p:cNvSpPr/>
            <p:nvPr/>
          </p:nvSpPr>
          <p:spPr>
            <a:xfrm>
              <a:off x="3529532" y="6426811"/>
              <a:ext cx="101413" cy="88533"/>
            </a:xfrm>
            <a:custGeom>
              <a:avLst/>
              <a:pathLst>
                <a:path w="101413" h="88533">
                  <a:moveTo>
                    <a:pt x="101413" y="885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941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0" name="pl2569"/>
            <p:cNvSpPr/>
            <p:nvPr/>
          </p:nvSpPr>
          <p:spPr>
            <a:xfrm>
              <a:off x="3498849" y="6462934"/>
              <a:ext cx="103773" cy="85754"/>
            </a:xfrm>
            <a:custGeom>
              <a:avLst/>
              <a:pathLst>
                <a:path w="103773" h="85754">
                  <a:moveTo>
                    <a:pt x="103773" y="857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841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1" name="pl2570"/>
            <p:cNvSpPr/>
            <p:nvPr/>
          </p:nvSpPr>
          <p:spPr>
            <a:xfrm>
              <a:off x="3469155" y="6499874"/>
              <a:ext cx="106057" cy="82912"/>
            </a:xfrm>
            <a:custGeom>
              <a:avLst/>
              <a:pathLst>
                <a:path w="106057" h="82912">
                  <a:moveTo>
                    <a:pt x="106057" y="829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E37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2" name="pl2571"/>
            <p:cNvSpPr/>
            <p:nvPr/>
          </p:nvSpPr>
          <p:spPr>
            <a:xfrm>
              <a:off x="3440473" y="6537605"/>
              <a:ext cx="108264" cy="80010"/>
            </a:xfrm>
            <a:custGeom>
              <a:avLst/>
              <a:pathLst>
                <a:path w="108264" h="80010">
                  <a:moveTo>
                    <a:pt x="108264" y="800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3" name="pl2572"/>
            <p:cNvSpPr/>
            <p:nvPr/>
          </p:nvSpPr>
          <p:spPr>
            <a:xfrm>
              <a:off x="3412823" y="6576099"/>
              <a:ext cx="110391" cy="77049"/>
            </a:xfrm>
            <a:custGeom>
              <a:avLst/>
              <a:pathLst>
                <a:path w="110391" h="77049">
                  <a:moveTo>
                    <a:pt x="110391" y="770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4" name="pl2573"/>
            <p:cNvSpPr/>
            <p:nvPr/>
          </p:nvSpPr>
          <p:spPr>
            <a:xfrm>
              <a:off x="3386225" y="6615327"/>
              <a:ext cx="112436" cy="74031"/>
            </a:xfrm>
            <a:custGeom>
              <a:avLst/>
              <a:pathLst>
                <a:path w="112436" h="74031">
                  <a:moveTo>
                    <a:pt x="112436" y="740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0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5" name="pl2574"/>
            <p:cNvSpPr/>
            <p:nvPr/>
          </p:nvSpPr>
          <p:spPr>
            <a:xfrm>
              <a:off x="3360700" y="6655262"/>
              <a:ext cx="114400" cy="70959"/>
            </a:xfrm>
            <a:custGeom>
              <a:avLst/>
              <a:pathLst>
                <a:path w="114400" h="70959">
                  <a:moveTo>
                    <a:pt x="114400" y="709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6" name="pl2575"/>
            <p:cNvSpPr/>
            <p:nvPr/>
          </p:nvSpPr>
          <p:spPr>
            <a:xfrm>
              <a:off x="3336265" y="6695873"/>
              <a:ext cx="116280" cy="67835"/>
            </a:xfrm>
            <a:custGeom>
              <a:avLst/>
              <a:pathLst>
                <a:path w="116280" h="67835">
                  <a:moveTo>
                    <a:pt x="116280" y="678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428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7" name="pl2576"/>
            <p:cNvSpPr/>
            <p:nvPr/>
          </p:nvSpPr>
          <p:spPr>
            <a:xfrm>
              <a:off x="3312939" y="6737130"/>
              <a:ext cx="236148" cy="129324"/>
            </a:xfrm>
            <a:custGeom>
              <a:avLst/>
              <a:pathLst>
                <a:path w="236148" h="129324">
                  <a:moveTo>
                    <a:pt x="236148" y="129324"/>
                  </a:moveTo>
                  <a:lnTo>
                    <a:pt x="118074" y="64662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429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8" name="pl2577"/>
            <p:cNvSpPr/>
            <p:nvPr/>
          </p:nvSpPr>
          <p:spPr>
            <a:xfrm>
              <a:off x="3290738" y="6779005"/>
              <a:ext cx="239564" cy="122882"/>
            </a:xfrm>
            <a:custGeom>
              <a:avLst/>
              <a:pathLst>
                <a:path w="239564" h="122882">
                  <a:moveTo>
                    <a:pt x="239564" y="122882"/>
                  </a:moveTo>
                  <a:lnTo>
                    <a:pt x="119782" y="6144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427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9" name="pl2578"/>
            <p:cNvSpPr/>
            <p:nvPr/>
          </p:nvSpPr>
          <p:spPr>
            <a:xfrm>
              <a:off x="3269680" y="6821465"/>
              <a:ext cx="242803" cy="116350"/>
            </a:xfrm>
            <a:custGeom>
              <a:avLst/>
              <a:pathLst>
                <a:path w="242803" h="116350">
                  <a:moveTo>
                    <a:pt x="242803" y="116350"/>
                  </a:moveTo>
                  <a:lnTo>
                    <a:pt x="121401" y="5817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22E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0" name="pl2579"/>
            <p:cNvSpPr/>
            <p:nvPr/>
          </p:nvSpPr>
          <p:spPr>
            <a:xfrm>
              <a:off x="3249779" y="6864479"/>
              <a:ext cx="245865" cy="109732"/>
            </a:xfrm>
            <a:custGeom>
              <a:avLst/>
              <a:pathLst>
                <a:path w="245865" h="109732">
                  <a:moveTo>
                    <a:pt x="245865" y="109732"/>
                  </a:moveTo>
                  <a:lnTo>
                    <a:pt x="122932" y="5486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0334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1" name="pl2580"/>
            <p:cNvSpPr/>
            <p:nvPr/>
          </p:nvSpPr>
          <p:spPr>
            <a:xfrm>
              <a:off x="3231051" y="6908017"/>
              <a:ext cx="248746" cy="103034"/>
            </a:xfrm>
            <a:custGeom>
              <a:avLst/>
              <a:pathLst>
                <a:path w="248746" h="103034">
                  <a:moveTo>
                    <a:pt x="248746" y="103034"/>
                  </a:moveTo>
                  <a:lnTo>
                    <a:pt x="124373" y="5151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1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2" name="pl2581"/>
            <p:cNvSpPr/>
            <p:nvPr/>
          </p:nvSpPr>
          <p:spPr>
            <a:xfrm>
              <a:off x="3213508" y="6952046"/>
              <a:ext cx="251445" cy="96260"/>
            </a:xfrm>
            <a:custGeom>
              <a:avLst/>
              <a:pathLst>
                <a:path w="251445" h="96260">
                  <a:moveTo>
                    <a:pt x="251445" y="96260"/>
                  </a:moveTo>
                  <a:lnTo>
                    <a:pt x="125722" y="4813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1304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3" name="pl2582"/>
            <p:cNvSpPr/>
            <p:nvPr/>
          </p:nvSpPr>
          <p:spPr>
            <a:xfrm>
              <a:off x="3197164" y="6996534"/>
              <a:ext cx="253960" cy="89416"/>
            </a:xfrm>
            <a:custGeom>
              <a:avLst/>
              <a:pathLst>
                <a:path w="253960" h="89416">
                  <a:moveTo>
                    <a:pt x="253960" y="89416"/>
                  </a:moveTo>
                  <a:lnTo>
                    <a:pt x="126980" y="4470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428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4" name="pl2583"/>
            <p:cNvSpPr/>
            <p:nvPr/>
          </p:nvSpPr>
          <p:spPr>
            <a:xfrm>
              <a:off x="3182031" y="7041449"/>
              <a:ext cx="256288" cy="82506"/>
            </a:xfrm>
            <a:custGeom>
              <a:avLst/>
              <a:pathLst>
                <a:path w="256288" h="82506">
                  <a:moveTo>
                    <a:pt x="256288" y="82506"/>
                  </a:moveTo>
                  <a:lnTo>
                    <a:pt x="128144" y="4125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5" name="pl2584"/>
            <p:cNvSpPr/>
            <p:nvPr/>
          </p:nvSpPr>
          <p:spPr>
            <a:xfrm>
              <a:off x="3168119" y="7086756"/>
              <a:ext cx="258428" cy="75536"/>
            </a:xfrm>
            <a:custGeom>
              <a:avLst/>
              <a:pathLst>
                <a:path w="258428" h="75536">
                  <a:moveTo>
                    <a:pt x="258428" y="75536"/>
                  </a:moveTo>
                  <a:lnTo>
                    <a:pt x="129214" y="3776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1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6" name="pl2585"/>
            <p:cNvSpPr/>
            <p:nvPr/>
          </p:nvSpPr>
          <p:spPr>
            <a:xfrm>
              <a:off x="3155439" y="7132424"/>
              <a:ext cx="260379" cy="68510"/>
            </a:xfrm>
            <a:custGeom>
              <a:avLst/>
              <a:pathLst>
                <a:path w="260379" h="68510">
                  <a:moveTo>
                    <a:pt x="260379" y="68510"/>
                  </a:moveTo>
                  <a:lnTo>
                    <a:pt x="130189" y="3425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524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7" name="pl2586"/>
            <p:cNvSpPr/>
            <p:nvPr/>
          </p:nvSpPr>
          <p:spPr>
            <a:xfrm>
              <a:off x="3144001" y="7178418"/>
              <a:ext cx="262139" cy="61434"/>
            </a:xfrm>
            <a:custGeom>
              <a:avLst/>
              <a:pathLst>
                <a:path w="262139" h="61434">
                  <a:moveTo>
                    <a:pt x="262139" y="61434"/>
                  </a:moveTo>
                  <a:lnTo>
                    <a:pt x="131069" y="3071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8" name="pl2587"/>
            <p:cNvSpPr/>
            <p:nvPr/>
          </p:nvSpPr>
          <p:spPr>
            <a:xfrm>
              <a:off x="3133813" y="7224705"/>
              <a:ext cx="263706" cy="54313"/>
            </a:xfrm>
            <a:custGeom>
              <a:avLst/>
              <a:pathLst>
                <a:path w="263706" h="54313">
                  <a:moveTo>
                    <a:pt x="263706" y="54313"/>
                  </a:moveTo>
                  <a:lnTo>
                    <a:pt x="131853" y="2715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32C4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9" name="pl2588"/>
            <p:cNvSpPr/>
            <p:nvPr/>
          </p:nvSpPr>
          <p:spPr>
            <a:xfrm>
              <a:off x="3124881" y="7271251"/>
              <a:ext cx="265080" cy="47152"/>
            </a:xfrm>
            <a:custGeom>
              <a:avLst/>
              <a:pathLst>
                <a:path w="265080" h="47152">
                  <a:moveTo>
                    <a:pt x="265080" y="47152"/>
                  </a:moveTo>
                  <a:lnTo>
                    <a:pt x="132540" y="2357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0" name="pl2589"/>
            <p:cNvSpPr/>
            <p:nvPr/>
          </p:nvSpPr>
          <p:spPr>
            <a:xfrm>
              <a:off x="3117213" y="7318022"/>
              <a:ext cx="133130" cy="19978"/>
            </a:xfrm>
            <a:custGeom>
              <a:avLst/>
              <a:pathLst>
                <a:path w="133130" h="19978">
                  <a:moveTo>
                    <a:pt x="133130" y="199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AF5D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1" name="pl2590"/>
            <p:cNvSpPr/>
            <p:nvPr/>
          </p:nvSpPr>
          <p:spPr>
            <a:xfrm>
              <a:off x="3110815" y="7364983"/>
              <a:ext cx="133622" cy="16365"/>
            </a:xfrm>
            <a:custGeom>
              <a:avLst/>
              <a:pathLst>
                <a:path w="133622" h="16365">
                  <a:moveTo>
                    <a:pt x="133622" y="163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B15B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2" name="pl2591"/>
            <p:cNvSpPr/>
            <p:nvPr/>
          </p:nvSpPr>
          <p:spPr>
            <a:xfrm>
              <a:off x="3105691" y="7412101"/>
              <a:ext cx="134016" cy="12741"/>
            </a:xfrm>
            <a:custGeom>
              <a:avLst/>
              <a:pathLst>
                <a:path w="134016" h="12741">
                  <a:moveTo>
                    <a:pt x="134016" y="127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842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3" name="pl2592"/>
            <p:cNvSpPr/>
            <p:nvPr/>
          </p:nvSpPr>
          <p:spPr>
            <a:xfrm>
              <a:off x="3101844" y="7459340"/>
              <a:ext cx="134312" cy="9107"/>
            </a:xfrm>
            <a:custGeom>
              <a:avLst/>
              <a:pathLst>
                <a:path w="134312" h="9107">
                  <a:moveTo>
                    <a:pt x="134312" y="91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842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4" name="pl2593"/>
            <p:cNvSpPr/>
            <p:nvPr/>
          </p:nvSpPr>
          <p:spPr>
            <a:xfrm>
              <a:off x="3099278" y="7506665"/>
              <a:ext cx="134509" cy="5467"/>
            </a:xfrm>
            <a:custGeom>
              <a:avLst/>
              <a:pathLst>
                <a:path w="134509" h="5467">
                  <a:moveTo>
                    <a:pt x="134509" y="54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5" name="pl2594"/>
            <p:cNvSpPr/>
            <p:nvPr/>
          </p:nvSpPr>
          <p:spPr>
            <a:xfrm>
              <a:off x="3097995" y="7554043"/>
              <a:ext cx="134608" cy="1822"/>
            </a:xfrm>
            <a:custGeom>
              <a:avLst/>
              <a:pathLst>
                <a:path w="134608" h="1822">
                  <a:moveTo>
                    <a:pt x="134608" y="18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22F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6" name="pl2595"/>
            <p:cNvSpPr/>
            <p:nvPr/>
          </p:nvSpPr>
          <p:spPr>
            <a:xfrm>
              <a:off x="3097995" y="7599615"/>
              <a:ext cx="134608" cy="1822"/>
            </a:xfrm>
            <a:custGeom>
              <a:avLst/>
              <a:pathLst>
                <a:path w="134608" h="1822">
                  <a:moveTo>
                    <a:pt x="134608" y="0"/>
                  </a:moveTo>
                  <a:lnTo>
                    <a:pt x="0" y="1822"/>
                  </a:lnTo>
                </a:path>
              </a:pathLst>
            </a:custGeom>
            <a:ln w="13550" cap="rnd">
              <a:solidFill>
                <a:srgbClr val="D131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7" name="pl2596"/>
            <p:cNvSpPr/>
            <p:nvPr/>
          </p:nvSpPr>
          <p:spPr>
            <a:xfrm>
              <a:off x="3099278" y="7643349"/>
              <a:ext cx="134509" cy="5467"/>
            </a:xfrm>
            <a:custGeom>
              <a:avLst/>
              <a:pathLst>
                <a:path w="134509" h="5467">
                  <a:moveTo>
                    <a:pt x="134509" y="0"/>
                  </a:moveTo>
                  <a:lnTo>
                    <a:pt x="0" y="5467"/>
                  </a:lnTo>
                </a:path>
              </a:pathLst>
            </a:custGeom>
            <a:ln w="13550" cap="rnd">
              <a:solidFill>
                <a:srgbClr val="C645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8" name="pl2597"/>
            <p:cNvSpPr/>
            <p:nvPr/>
          </p:nvSpPr>
          <p:spPr>
            <a:xfrm>
              <a:off x="3101844" y="7659711"/>
              <a:ext cx="537249" cy="36431"/>
            </a:xfrm>
            <a:custGeom>
              <a:avLst/>
              <a:pathLst>
                <a:path w="537249" h="36431">
                  <a:moveTo>
                    <a:pt x="537249" y="0"/>
                  </a:moveTo>
                  <a:lnTo>
                    <a:pt x="429799" y="7286"/>
                  </a:lnTo>
                  <a:lnTo>
                    <a:pt x="322349" y="14572"/>
                  </a:lnTo>
                  <a:lnTo>
                    <a:pt x="214899" y="21858"/>
                  </a:lnTo>
                  <a:lnTo>
                    <a:pt x="107449" y="29144"/>
                  </a:lnTo>
                  <a:lnTo>
                    <a:pt x="0" y="36431"/>
                  </a:lnTo>
                </a:path>
              </a:pathLst>
            </a:custGeom>
            <a:ln w="13550" cap="rnd">
              <a:solidFill>
                <a:srgbClr val="7C76B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9" name="pl2598"/>
            <p:cNvSpPr/>
            <p:nvPr/>
          </p:nvSpPr>
          <p:spPr>
            <a:xfrm>
              <a:off x="3105691" y="7705156"/>
              <a:ext cx="402049" cy="38224"/>
            </a:xfrm>
            <a:custGeom>
              <a:avLst/>
              <a:pathLst>
                <a:path w="402049" h="38224">
                  <a:moveTo>
                    <a:pt x="402049" y="0"/>
                  </a:moveTo>
                  <a:lnTo>
                    <a:pt x="268033" y="12741"/>
                  </a:lnTo>
                  <a:lnTo>
                    <a:pt x="134016" y="25483"/>
                  </a:lnTo>
                  <a:lnTo>
                    <a:pt x="0" y="38224"/>
                  </a:lnTo>
                </a:path>
              </a:pathLst>
            </a:custGeom>
            <a:ln w="13550" cap="rnd">
              <a:solidFill>
                <a:srgbClr val="4481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0" name="pl2599"/>
            <p:cNvSpPr/>
            <p:nvPr/>
          </p:nvSpPr>
          <p:spPr>
            <a:xfrm>
              <a:off x="3110815" y="7741400"/>
              <a:ext cx="400867" cy="49097"/>
            </a:xfrm>
            <a:custGeom>
              <a:avLst/>
              <a:pathLst>
                <a:path w="400867" h="49097">
                  <a:moveTo>
                    <a:pt x="400867" y="0"/>
                  </a:moveTo>
                  <a:lnTo>
                    <a:pt x="267244" y="16365"/>
                  </a:lnTo>
                  <a:lnTo>
                    <a:pt x="133622" y="32731"/>
                  </a:lnTo>
                  <a:lnTo>
                    <a:pt x="0" y="49097"/>
                  </a:lnTo>
                </a:path>
              </a:pathLst>
            </a:custGeom>
            <a:ln w="13550" cap="rnd">
              <a:solidFill>
                <a:srgbClr val="966C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1" name="pl2600"/>
            <p:cNvSpPr/>
            <p:nvPr/>
          </p:nvSpPr>
          <p:spPr>
            <a:xfrm>
              <a:off x="3117213" y="7777524"/>
              <a:ext cx="399390" cy="59935"/>
            </a:xfrm>
            <a:custGeom>
              <a:avLst/>
              <a:pathLst>
                <a:path w="399390" h="59935">
                  <a:moveTo>
                    <a:pt x="399390" y="0"/>
                  </a:moveTo>
                  <a:lnTo>
                    <a:pt x="266260" y="19978"/>
                  </a:lnTo>
                  <a:lnTo>
                    <a:pt x="133130" y="39956"/>
                  </a:lnTo>
                  <a:lnTo>
                    <a:pt x="0" y="59935"/>
                  </a:lnTo>
                </a:path>
              </a:pathLst>
            </a:custGeom>
            <a:ln w="13550" cap="rnd">
              <a:solidFill>
                <a:srgbClr val="4183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2" name="pl2601"/>
            <p:cNvSpPr/>
            <p:nvPr/>
          </p:nvSpPr>
          <p:spPr>
            <a:xfrm>
              <a:off x="3124881" y="7813502"/>
              <a:ext cx="397621" cy="70728"/>
            </a:xfrm>
            <a:custGeom>
              <a:avLst/>
              <a:pathLst>
                <a:path w="397621" h="70728">
                  <a:moveTo>
                    <a:pt x="397621" y="0"/>
                  </a:moveTo>
                  <a:lnTo>
                    <a:pt x="265080" y="23576"/>
                  </a:lnTo>
                  <a:lnTo>
                    <a:pt x="132540" y="47152"/>
                  </a:lnTo>
                  <a:lnTo>
                    <a:pt x="0" y="70728"/>
                  </a:lnTo>
                </a:path>
              </a:pathLst>
            </a:custGeom>
            <a:ln w="13550" cap="rnd">
              <a:solidFill>
                <a:srgbClr val="8C70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3" name="pl2602"/>
            <p:cNvSpPr/>
            <p:nvPr/>
          </p:nvSpPr>
          <p:spPr>
            <a:xfrm>
              <a:off x="3133813" y="7849307"/>
              <a:ext cx="395560" cy="81469"/>
            </a:xfrm>
            <a:custGeom>
              <a:avLst/>
              <a:pathLst>
                <a:path w="395560" h="81469">
                  <a:moveTo>
                    <a:pt x="395560" y="0"/>
                  </a:moveTo>
                  <a:lnTo>
                    <a:pt x="263706" y="27156"/>
                  </a:lnTo>
                  <a:lnTo>
                    <a:pt x="131853" y="54313"/>
                  </a:lnTo>
                  <a:lnTo>
                    <a:pt x="0" y="81469"/>
                  </a:lnTo>
                </a:path>
              </a:pathLst>
            </a:custGeom>
            <a:ln w="13550" cap="rnd">
              <a:solidFill>
                <a:srgbClr val="BE4F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4" name="pl2603"/>
            <p:cNvSpPr/>
            <p:nvPr/>
          </p:nvSpPr>
          <p:spPr>
            <a:xfrm>
              <a:off x="3144001" y="7915629"/>
              <a:ext cx="262139" cy="61434"/>
            </a:xfrm>
            <a:custGeom>
              <a:avLst/>
              <a:pathLst>
                <a:path w="262139" h="61434">
                  <a:moveTo>
                    <a:pt x="262139" y="0"/>
                  </a:moveTo>
                  <a:lnTo>
                    <a:pt x="131069" y="30717"/>
                  </a:lnTo>
                  <a:lnTo>
                    <a:pt x="0" y="61434"/>
                  </a:lnTo>
                </a:path>
              </a:pathLst>
            </a:custGeom>
            <a:ln w="13550" cap="rnd">
              <a:solidFill>
                <a:srgbClr val="9D68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5" name="pl2604"/>
            <p:cNvSpPr/>
            <p:nvPr/>
          </p:nvSpPr>
          <p:spPr>
            <a:xfrm>
              <a:off x="3155439" y="7988803"/>
              <a:ext cx="130189" cy="34255"/>
            </a:xfrm>
            <a:custGeom>
              <a:avLst/>
              <a:pathLst>
                <a:path w="130189" h="34255">
                  <a:moveTo>
                    <a:pt x="130189" y="0"/>
                  </a:moveTo>
                  <a:lnTo>
                    <a:pt x="0" y="34255"/>
                  </a:lnTo>
                </a:path>
              </a:pathLst>
            </a:custGeom>
            <a:ln w="13550" cap="rnd">
              <a:solidFill>
                <a:srgbClr val="AD5E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6" name="pl2605"/>
            <p:cNvSpPr/>
            <p:nvPr/>
          </p:nvSpPr>
          <p:spPr>
            <a:xfrm>
              <a:off x="3168119" y="8030957"/>
              <a:ext cx="129214" cy="37768"/>
            </a:xfrm>
            <a:custGeom>
              <a:avLst/>
              <a:pathLst>
                <a:path w="129214" h="37768">
                  <a:moveTo>
                    <a:pt x="129214" y="0"/>
                  </a:moveTo>
                  <a:lnTo>
                    <a:pt x="0" y="37768"/>
                  </a:lnTo>
                </a:path>
              </a:pathLst>
            </a:custGeom>
            <a:ln w="13550" cap="rnd">
              <a:solidFill>
                <a:srgbClr val="CB3D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7" name="pl2606"/>
            <p:cNvSpPr/>
            <p:nvPr/>
          </p:nvSpPr>
          <p:spPr>
            <a:xfrm>
              <a:off x="3182031" y="8031526"/>
              <a:ext cx="256288" cy="82506"/>
            </a:xfrm>
            <a:custGeom>
              <a:avLst/>
              <a:pathLst>
                <a:path w="256288" h="82506">
                  <a:moveTo>
                    <a:pt x="256288" y="0"/>
                  </a:moveTo>
                  <a:lnTo>
                    <a:pt x="128144" y="41253"/>
                  </a:lnTo>
                  <a:lnTo>
                    <a:pt x="0" y="82506"/>
                  </a:lnTo>
                </a:path>
              </a:pathLst>
            </a:custGeom>
            <a:ln w="13550" cap="rnd">
              <a:solidFill>
                <a:srgbClr val="AE5E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8" name="pl2607"/>
            <p:cNvSpPr/>
            <p:nvPr/>
          </p:nvSpPr>
          <p:spPr>
            <a:xfrm>
              <a:off x="3197164" y="8114239"/>
              <a:ext cx="126980" cy="44708"/>
            </a:xfrm>
            <a:custGeom>
              <a:avLst/>
              <a:pathLst>
                <a:path w="126980" h="44708">
                  <a:moveTo>
                    <a:pt x="126980" y="0"/>
                  </a:moveTo>
                  <a:lnTo>
                    <a:pt x="0" y="44708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9" name="pl2608"/>
            <p:cNvSpPr/>
            <p:nvPr/>
          </p:nvSpPr>
          <p:spPr>
            <a:xfrm>
              <a:off x="3213508" y="8155305"/>
              <a:ext cx="125722" cy="48130"/>
            </a:xfrm>
            <a:custGeom>
              <a:avLst/>
              <a:pathLst>
                <a:path w="125722" h="48130">
                  <a:moveTo>
                    <a:pt x="125722" y="0"/>
                  </a:moveTo>
                  <a:lnTo>
                    <a:pt x="0" y="48130"/>
                  </a:lnTo>
                </a:path>
              </a:pathLst>
            </a:custGeom>
            <a:ln w="13550" cap="rnd">
              <a:solidFill>
                <a:srgbClr val="CB3D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0" name="pl2609"/>
            <p:cNvSpPr/>
            <p:nvPr/>
          </p:nvSpPr>
          <p:spPr>
            <a:xfrm>
              <a:off x="3231051" y="8195947"/>
              <a:ext cx="124373" cy="51517"/>
            </a:xfrm>
            <a:custGeom>
              <a:avLst/>
              <a:pathLst>
                <a:path w="124373" h="51517">
                  <a:moveTo>
                    <a:pt x="124373" y="0"/>
                  </a:moveTo>
                  <a:lnTo>
                    <a:pt x="0" y="51517"/>
                  </a:lnTo>
                </a:path>
              </a:pathLst>
            </a:custGeom>
            <a:ln w="13550" cap="rnd">
              <a:solidFill>
                <a:srgbClr val="C842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1" name="pl2610"/>
            <p:cNvSpPr/>
            <p:nvPr/>
          </p:nvSpPr>
          <p:spPr>
            <a:xfrm>
              <a:off x="3249779" y="7852072"/>
              <a:ext cx="983462" cy="438930"/>
            </a:xfrm>
            <a:custGeom>
              <a:avLst/>
              <a:pathLst>
                <a:path w="983462" h="438930">
                  <a:moveTo>
                    <a:pt x="983462" y="0"/>
                  </a:moveTo>
                  <a:lnTo>
                    <a:pt x="885116" y="43893"/>
                  </a:lnTo>
                  <a:lnTo>
                    <a:pt x="786770" y="87786"/>
                  </a:lnTo>
                  <a:lnTo>
                    <a:pt x="688423" y="131679"/>
                  </a:lnTo>
                  <a:lnTo>
                    <a:pt x="590077" y="175572"/>
                  </a:lnTo>
                  <a:lnTo>
                    <a:pt x="491731" y="219465"/>
                  </a:lnTo>
                  <a:lnTo>
                    <a:pt x="393385" y="263358"/>
                  </a:lnTo>
                  <a:lnTo>
                    <a:pt x="295038" y="307251"/>
                  </a:lnTo>
                  <a:lnTo>
                    <a:pt x="196692" y="351144"/>
                  </a:lnTo>
                  <a:lnTo>
                    <a:pt x="98346" y="395037"/>
                  </a:lnTo>
                  <a:lnTo>
                    <a:pt x="0" y="438930"/>
                  </a:lnTo>
                </a:path>
              </a:pathLst>
            </a:custGeom>
            <a:ln w="13550" cap="rnd">
              <a:solidFill>
                <a:srgbClr val="A961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2" name="pl2611"/>
            <p:cNvSpPr/>
            <p:nvPr/>
          </p:nvSpPr>
          <p:spPr>
            <a:xfrm>
              <a:off x="3269680" y="8275842"/>
              <a:ext cx="121401" cy="58175"/>
            </a:xfrm>
            <a:custGeom>
              <a:avLst/>
              <a:pathLst>
                <a:path w="121401" h="58175">
                  <a:moveTo>
                    <a:pt x="121401" y="0"/>
                  </a:moveTo>
                  <a:lnTo>
                    <a:pt x="0" y="58175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3" name="pl2612"/>
            <p:cNvSpPr/>
            <p:nvPr/>
          </p:nvSpPr>
          <p:spPr>
            <a:xfrm>
              <a:off x="3290738" y="8315036"/>
              <a:ext cx="119782" cy="61441"/>
            </a:xfrm>
            <a:custGeom>
              <a:avLst/>
              <a:pathLst>
                <a:path w="119782" h="61441">
                  <a:moveTo>
                    <a:pt x="119782" y="0"/>
                  </a:moveTo>
                  <a:lnTo>
                    <a:pt x="0" y="61441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4" name="pl2613"/>
            <p:cNvSpPr/>
            <p:nvPr/>
          </p:nvSpPr>
          <p:spPr>
            <a:xfrm>
              <a:off x="3312939" y="8353689"/>
              <a:ext cx="118074" cy="64662"/>
            </a:xfrm>
            <a:custGeom>
              <a:avLst/>
              <a:pathLst>
                <a:path w="118074" h="64662">
                  <a:moveTo>
                    <a:pt x="118074" y="0"/>
                  </a:moveTo>
                  <a:lnTo>
                    <a:pt x="0" y="64662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5" name="pl2614"/>
            <p:cNvSpPr/>
            <p:nvPr/>
          </p:nvSpPr>
          <p:spPr>
            <a:xfrm>
              <a:off x="3336265" y="8391773"/>
              <a:ext cx="116280" cy="67835"/>
            </a:xfrm>
            <a:custGeom>
              <a:avLst/>
              <a:pathLst>
                <a:path w="116280" h="67835">
                  <a:moveTo>
                    <a:pt x="116280" y="0"/>
                  </a:moveTo>
                  <a:lnTo>
                    <a:pt x="0" y="67835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6" name="pl2615"/>
            <p:cNvSpPr/>
            <p:nvPr/>
          </p:nvSpPr>
          <p:spPr>
            <a:xfrm>
              <a:off x="3360700" y="8429260"/>
              <a:ext cx="114400" cy="70959"/>
            </a:xfrm>
            <a:custGeom>
              <a:avLst/>
              <a:pathLst>
                <a:path w="114400" h="70959">
                  <a:moveTo>
                    <a:pt x="114400" y="0"/>
                  </a:moveTo>
                  <a:lnTo>
                    <a:pt x="0" y="70959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7" name="pl2616"/>
            <p:cNvSpPr/>
            <p:nvPr/>
          </p:nvSpPr>
          <p:spPr>
            <a:xfrm>
              <a:off x="3386225" y="8466122"/>
              <a:ext cx="112436" cy="74031"/>
            </a:xfrm>
            <a:custGeom>
              <a:avLst/>
              <a:pathLst>
                <a:path w="112436" h="74031">
                  <a:moveTo>
                    <a:pt x="112436" y="0"/>
                  </a:moveTo>
                  <a:lnTo>
                    <a:pt x="0" y="74031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8" name="pl2617"/>
            <p:cNvSpPr/>
            <p:nvPr/>
          </p:nvSpPr>
          <p:spPr>
            <a:xfrm>
              <a:off x="3412823" y="8502333"/>
              <a:ext cx="110391" cy="77049"/>
            </a:xfrm>
            <a:custGeom>
              <a:avLst/>
              <a:pathLst>
                <a:path w="110391" h="77049">
                  <a:moveTo>
                    <a:pt x="110391" y="0"/>
                  </a:moveTo>
                  <a:lnTo>
                    <a:pt x="0" y="77049"/>
                  </a:lnTo>
                </a:path>
              </a:pathLst>
            </a:custGeom>
            <a:ln w="13550" cap="rnd">
              <a:solidFill>
                <a:srgbClr val="C14C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9" name="pl2618"/>
            <p:cNvSpPr/>
            <p:nvPr/>
          </p:nvSpPr>
          <p:spPr>
            <a:xfrm>
              <a:off x="3440473" y="8537866"/>
              <a:ext cx="108264" cy="80010"/>
            </a:xfrm>
            <a:custGeom>
              <a:avLst/>
              <a:pathLst>
                <a:path w="108264" h="80010">
                  <a:moveTo>
                    <a:pt x="108264" y="0"/>
                  </a:moveTo>
                  <a:lnTo>
                    <a:pt x="0" y="80010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0" name="pl2619"/>
            <p:cNvSpPr/>
            <p:nvPr/>
          </p:nvSpPr>
          <p:spPr>
            <a:xfrm>
              <a:off x="3469155" y="8572695"/>
              <a:ext cx="106057" cy="82912"/>
            </a:xfrm>
            <a:custGeom>
              <a:avLst/>
              <a:pathLst>
                <a:path w="106057" h="82912">
                  <a:moveTo>
                    <a:pt x="106057" y="0"/>
                  </a:moveTo>
                  <a:lnTo>
                    <a:pt x="0" y="82912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1" name="pl2620"/>
            <p:cNvSpPr/>
            <p:nvPr/>
          </p:nvSpPr>
          <p:spPr>
            <a:xfrm>
              <a:off x="3498849" y="8521039"/>
              <a:ext cx="207547" cy="171508"/>
            </a:xfrm>
            <a:custGeom>
              <a:avLst/>
              <a:pathLst>
                <a:path w="207547" h="171508">
                  <a:moveTo>
                    <a:pt x="207547" y="0"/>
                  </a:moveTo>
                  <a:lnTo>
                    <a:pt x="103773" y="85754"/>
                  </a:lnTo>
                  <a:lnTo>
                    <a:pt x="0" y="171508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2" name="pl2621"/>
            <p:cNvSpPr/>
            <p:nvPr/>
          </p:nvSpPr>
          <p:spPr>
            <a:xfrm>
              <a:off x="3529532" y="8551604"/>
              <a:ext cx="202826" cy="177066"/>
            </a:xfrm>
            <a:custGeom>
              <a:avLst/>
              <a:pathLst>
                <a:path w="202826" h="177066">
                  <a:moveTo>
                    <a:pt x="202826" y="0"/>
                  </a:moveTo>
                  <a:lnTo>
                    <a:pt x="101413" y="88533"/>
                  </a:lnTo>
                  <a:lnTo>
                    <a:pt x="0" y="177066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3" name="pl2622"/>
            <p:cNvSpPr/>
            <p:nvPr/>
          </p:nvSpPr>
          <p:spPr>
            <a:xfrm>
              <a:off x="3561182" y="8581456"/>
              <a:ext cx="197957" cy="182493"/>
            </a:xfrm>
            <a:custGeom>
              <a:avLst/>
              <a:pathLst>
                <a:path w="197957" h="182493">
                  <a:moveTo>
                    <a:pt x="197957" y="0"/>
                  </a:moveTo>
                  <a:lnTo>
                    <a:pt x="98978" y="91246"/>
                  </a:lnTo>
                  <a:lnTo>
                    <a:pt x="0" y="182493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4" name="pl2623"/>
            <p:cNvSpPr/>
            <p:nvPr/>
          </p:nvSpPr>
          <p:spPr>
            <a:xfrm>
              <a:off x="3593775" y="8704464"/>
              <a:ext cx="96471" cy="93893"/>
            </a:xfrm>
            <a:custGeom>
              <a:avLst/>
              <a:pathLst>
                <a:path w="96471" h="93893">
                  <a:moveTo>
                    <a:pt x="96471" y="0"/>
                  </a:moveTo>
                  <a:lnTo>
                    <a:pt x="0" y="93893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5" name="pl2624"/>
            <p:cNvSpPr/>
            <p:nvPr/>
          </p:nvSpPr>
          <p:spPr>
            <a:xfrm>
              <a:off x="3627289" y="8735400"/>
              <a:ext cx="93893" cy="96471"/>
            </a:xfrm>
            <a:custGeom>
              <a:avLst/>
              <a:pathLst>
                <a:path w="93893" h="96471">
                  <a:moveTo>
                    <a:pt x="93893" y="0"/>
                  </a:moveTo>
                  <a:lnTo>
                    <a:pt x="0" y="96471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6" name="pl2625"/>
            <p:cNvSpPr/>
            <p:nvPr/>
          </p:nvSpPr>
          <p:spPr>
            <a:xfrm>
              <a:off x="3661697" y="8765486"/>
              <a:ext cx="91246" cy="98978"/>
            </a:xfrm>
            <a:custGeom>
              <a:avLst/>
              <a:pathLst>
                <a:path w="91246" h="98978">
                  <a:moveTo>
                    <a:pt x="91246" y="0"/>
                  </a:moveTo>
                  <a:lnTo>
                    <a:pt x="0" y="98978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7" name="pl2626"/>
            <p:cNvSpPr/>
            <p:nvPr/>
          </p:nvSpPr>
          <p:spPr>
            <a:xfrm>
              <a:off x="3696976" y="8794702"/>
              <a:ext cx="88533" cy="101413"/>
            </a:xfrm>
            <a:custGeom>
              <a:avLst/>
              <a:pathLst>
                <a:path w="88533" h="101413">
                  <a:moveTo>
                    <a:pt x="88533" y="0"/>
                  </a:moveTo>
                  <a:lnTo>
                    <a:pt x="0" y="101413"/>
                  </a:lnTo>
                </a:path>
              </a:pathLst>
            </a:custGeom>
            <a:ln w="13550" cap="rnd">
              <a:solidFill>
                <a:srgbClr val="B756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8" name="pl2627"/>
            <p:cNvSpPr/>
            <p:nvPr/>
          </p:nvSpPr>
          <p:spPr>
            <a:xfrm>
              <a:off x="3733099" y="8823024"/>
              <a:ext cx="85754" cy="103773"/>
            </a:xfrm>
            <a:custGeom>
              <a:avLst/>
              <a:pathLst>
                <a:path w="85754" h="103773">
                  <a:moveTo>
                    <a:pt x="85754" y="0"/>
                  </a:moveTo>
                  <a:lnTo>
                    <a:pt x="0" y="103773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9" name="pl2628"/>
            <p:cNvSpPr/>
            <p:nvPr/>
          </p:nvSpPr>
          <p:spPr>
            <a:xfrm>
              <a:off x="3770039" y="8850434"/>
              <a:ext cx="82912" cy="106057"/>
            </a:xfrm>
            <a:custGeom>
              <a:avLst/>
              <a:pathLst>
                <a:path w="82912" h="106057">
                  <a:moveTo>
                    <a:pt x="82912" y="0"/>
                  </a:moveTo>
                  <a:lnTo>
                    <a:pt x="0" y="106057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0" name="pl2629"/>
            <p:cNvSpPr/>
            <p:nvPr/>
          </p:nvSpPr>
          <p:spPr>
            <a:xfrm>
              <a:off x="3807770" y="8768646"/>
              <a:ext cx="160020" cy="216528"/>
            </a:xfrm>
            <a:custGeom>
              <a:avLst/>
              <a:pathLst>
                <a:path w="160020" h="216528">
                  <a:moveTo>
                    <a:pt x="160020" y="0"/>
                  </a:moveTo>
                  <a:lnTo>
                    <a:pt x="80010" y="108264"/>
                  </a:lnTo>
                  <a:lnTo>
                    <a:pt x="0" y="216528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1" name="pl2630"/>
            <p:cNvSpPr/>
            <p:nvPr/>
          </p:nvSpPr>
          <p:spPr>
            <a:xfrm>
              <a:off x="3846264" y="8571260"/>
              <a:ext cx="308197" cy="441564"/>
            </a:xfrm>
            <a:custGeom>
              <a:avLst/>
              <a:pathLst>
                <a:path w="308197" h="441564">
                  <a:moveTo>
                    <a:pt x="308197" y="0"/>
                  </a:moveTo>
                  <a:lnTo>
                    <a:pt x="246557" y="88312"/>
                  </a:lnTo>
                  <a:lnTo>
                    <a:pt x="184918" y="176625"/>
                  </a:lnTo>
                  <a:lnTo>
                    <a:pt x="123278" y="264938"/>
                  </a:lnTo>
                  <a:lnTo>
                    <a:pt x="61639" y="353251"/>
                  </a:lnTo>
                  <a:lnTo>
                    <a:pt x="0" y="441564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2" name="pl2631"/>
            <p:cNvSpPr/>
            <p:nvPr/>
          </p:nvSpPr>
          <p:spPr>
            <a:xfrm>
              <a:off x="3885493" y="8926985"/>
              <a:ext cx="74031" cy="112436"/>
            </a:xfrm>
            <a:custGeom>
              <a:avLst/>
              <a:pathLst>
                <a:path w="74031" h="112436">
                  <a:moveTo>
                    <a:pt x="74031" y="0"/>
                  </a:moveTo>
                  <a:lnTo>
                    <a:pt x="0" y="112436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3" name="pl2632"/>
            <p:cNvSpPr/>
            <p:nvPr/>
          </p:nvSpPr>
          <p:spPr>
            <a:xfrm>
              <a:off x="3925427" y="8950547"/>
              <a:ext cx="70959" cy="114400"/>
            </a:xfrm>
            <a:custGeom>
              <a:avLst/>
              <a:pathLst>
                <a:path w="70959" h="114400">
                  <a:moveTo>
                    <a:pt x="70959" y="0"/>
                  </a:moveTo>
                  <a:lnTo>
                    <a:pt x="0" y="114400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4" name="pl2633"/>
            <p:cNvSpPr/>
            <p:nvPr/>
          </p:nvSpPr>
          <p:spPr>
            <a:xfrm>
              <a:off x="3966038" y="8973102"/>
              <a:ext cx="67835" cy="116280"/>
            </a:xfrm>
            <a:custGeom>
              <a:avLst/>
              <a:pathLst>
                <a:path w="67835" h="116280">
                  <a:moveTo>
                    <a:pt x="67835" y="0"/>
                  </a:moveTo>
                  <a:lnTo>
                    <a:pt x="0" y="116280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5" name="pl2634"/>
            <p:cNvSpPr/>
            <p:nvPr/>
          </p:nvSpPr>
          <p:spPr>
            <a:xfrm>
              <a:off x="4007296" y="8994634"/>
              <a:ext cx="64662" cy="118074"/>
            </a:xfrm>
            <a:custGeom>
              <a:avLst/>
              <a:pathLst>
                <a:path w="64662" h="118074">
                  <a:moveTo>
                    <a:pt x="64662" y="0"/>
                  </a:moveTo>
                  <a:lnTo>
                    <a:pt x="0" y="118074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6" name="pl2635"/>
            <p:cNvSpPr/>
            <p:nvPr/>
          </p:nvSpPr>
          <p:spPr>
            <a:xfrm>
              <a:off x="4049170" y="8655780"/>
              <a:ext cx="245764" cy="479128"/>
            </a:xfrm>
            <a:custGeom>
              <a:avLst/>
              <a:pathLst>
                <a:path w="245764" h="479128">
                  <a:moveTo>
                    <a:pt x="245764" y="0"/>
                  </a:moveTo>
                  <a:lnTo>
                    <a:pt x="196611" y="95825"/>
                  </a:lnTo>
                  <a:lnTo>
                    <a:pt x="147458" y="191651"/>
                  </a:lnTo>
                  <a:lnTo>
                    <a:pt x="98305" y="287477"/>
                  </a:lnTo>
                  <a:lnTo>
                    <a:pt x="49152" y="383302"/>
                  </a:lnTo>
                  <a:lnTo>
                    <a:pt x="0" y="479128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7" name="pl2636"/>
            <p:cNvSpPr/>
            <p:nvPr/>
          </p:nvSpPr>
          <p:spPr>
            <a:xfrm>
              <a:off x="4091630" y="9034565"/>
              <a:ext cx="58175" cy="121401"/>
            </a:xfrm>
            <a:custGeom>
              <a:avLst/>
              <a:pathLst>
                <a:path w="58175" h="121401">
                  <a:moveTo>
                    <a:pt x="58175" y="0"/>
                  </a:moveTo>
                  <a:lnTo>
                    <a:pt x="0" y="121401"/>
                  </a:lnTo>
                </a:path>
              </a:pathLst>
            </a:custGeom>
            <a:ln w="13550" cap="rnd">
              <a:solidFill>
                <a:srgbClr val="C44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8" name="pl2637"/>
            <p:cNvSpPr/>
            <p:nvPr/>
          </p:nvSpPr>
          <p:spPr>
            <a:xfrm>
              <a:off x="4134645" y="9052935"/>
              <a:ext cx="54866" cy="122932"/>
            </a:xfrm>
            <a:custGeom>
              <a:avLst/>
              <a:pathLst>
                <a:path w="54866" h="122932">
                  <a:moveTo>
                    <a:pt x="54866" y="0"/>
                  </a:moveTo>
                  <a:lnTo>
                    <a:pt x="0" y="122932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9" name="pl2638"/>
            <p:cNvSpPr/>
            <p:nvPr/>
          </p:nvSpPr>
          <p:spPr>
            <a:xfrm>
              <a:off x="4178183" y="9070223"/>
              <a:ext cx="51517" cy="124373"/>
            </a:xfrm>
            <a:custGeom>
              <a:avLst/>
              <a:pathLst>
                <a:path w="51517" h="124373">
                  <a:moveTo>
                    <a:pt x="51517" y="0"/>
                  </a:moveTo>
                  <a:lnTo>
                    <a:pt x="0" y="124373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0" name="pl2639"/>
            <p:cNvSpPr/>
            <p:nvPr/>
          </p:nvSpPr>
          <p:spPr>
            <a:xfrm>
              <a:off x="4222212" y="9086416"/>
              <a:ext cx="48130" cy="125722"/>
            </a:xfrm>
            <a:custGeom>
              <a:avLst/>
              <a:pathLst>
                <a:path w="48130" h="125722">
                  <a:moveTo>
                    <a:pt x="48130" y="0"/>
                  </a:moveTo>
                  <a:lnTo>
                    <a:pt x="0" y="125722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1" name="pl2640"/>
            <p:cNvSpPr/>
            <p:nvPr/>
          </p:nvSpPr>
          <p:spPr>
            <a:xfrm>
              <a:off x="4266700" y="9101503"/>
              <a:ext cx="44708" cy="126980"/>
            </a:xfrm>
            <a:custGeom>
              <a:avLst/>
              <a:pathLst>
                <a:path w="44708" h="126980">
                  <a:moveTo>
                    <a:pt x="44708" y="0"/>
                  </a:moveTo>
                  <a:lnTo>
                    <a:pt x="0" y="126980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2" name="pl2641"/>
            <p:cNvSpPr/>
            <p:nvPr/>
          </p:nvSpPr>
          <p:spPr>
            <a:xfrm>
              <a:off x="4311614" y="9115472"/>
              <a:ext cx="41253" cy="128144"/>
            </a:xfrm>
            <a:custGeom>
              <a:avLst/>
              <a:pathLst>
                <a:path w="41253" h="128144">
                  <a:moveTo>
                    <a:pt x="41253" y="0"/>
                  </a:moveTo>
                  <a:lnTo>
                    <a:pt x="0" y="128144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3" name="pl2642"/>
            <p:cNvSpPr/>
            <p:nvPr/>
          </p:nvSpPr>
          <p:spPr>
            <a:xfrm>
              <a:off x="4356921" y="9128313"/>
              <a:ext cx="37768" cy="129214"/>
            </a:xfrm>
            <a:custGeom>
              <a:avLst/>
              <a:pathLst>
                <a:path w="37768" h="129214">
                  <a:moveTo>
                    <a:pt x="37768" y="0"/>
                  </a:moveTo>
                  <a:lnTo>
                    <a:pt x="0" y="129214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4" name="pl2643"/>
            <p:cNvSpPr/>
            <p:nvPr/>
          </p:nvSpPr>
          <p:spPr>
            <a:xfrm>
              <a:off x="4402589" y="9009828"/>
              <a:ext cx="68510" cy="260379"/>
            </a:xfrm>
            <a:custGeom>
              <a:avLst/>
              <a:pathLst>
                <a:path w="68510" h="260379">
                  <a:moveTo>
                    <a:pt x="68510" y="0"/>
                  </a:moveTo>
                  <a:lnTo>
                    <a:pt x="34255" y="130189"/>
                  </a:lnTo>
                  <a:lnTo>
                    <a:pt x="0" y="260379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5" name="pl2644"/>
            <p:cNvSpPr/>
            <p:nvPr/>
          </p:nvSpPr>
          <p:spPr>
            <a:xfrm>
              <a:off x="4448583" y="9019506"/>
              <a:ext cx="61434" cy="262139"/>
            </a:xfrm>
            <a:custGeom>
              <a:avLst/>
              <a:pathLst>
                <a:path w="61434" h="262139">
                  <a:moveTo>
                    <a:pt x="61434" y="0"/>
                  </a:moveTo>
                  <a:lnTo>
                    <a:pt x="30717" y="131069"/>
                  </a:lnTo>
                  <a:lnTo>
                    <a:pt x="0" y="262139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6" name="pl2645"/>
            <p:cNvSpPr/>
            <p:nvPr/>
          </p:nvSpPr>
          <p:spPr>
            <a:xfrm>
              <a:off x="4494870" y="9028128"/>
              <a:ext cx="54313" cy="263706"/>
            </a:xfrm>
            <a:custGeom>
              <a:avLst/>
              <a:pathLst>
                <a:path w="54313" h="263706">
                  <a:moveTo>
                    <a:pt x="54313" y="0"/>
                  </a:moveTo>
                  <a:lnTo>
                    <a:pt x="27156" y="131853"/>
                  </a:lnTo>
                  <a:lnTo>
                    <a:pt x="0" y="263706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7" name="pl2646"/>
            <p:cNvSpPr/>
            <p:nvPr/>
          </p:nvSpPr>
          <p:spPr>
            <a:xfrm>
              <a:off x="4541416" y="9035685"/>
              <a:ext cx="47152" cy="265080"/>
            </a:xfrm>
            <a:custGeom>
              <a:avLst/>
              <a:pathLst>
                <a:path w="47152" h="265080">
                  <a:moveTo>
                    <a:pt x="47152" y="0"/>
                  </a:moveTo>
                  <a:lnTo>
                    <a:pt x="23576" y="132540"/>
                  </a:lnTo>
                  <a:lnTo>
                    <a:pt x="0" y="26508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8" name="pl2647"/>
            <p:cNvSpPr/>
            <p:nvPr/>
          </p:nvSpPr>
          <p:spPr>
            <a:xfrm>
              <a:off x="4588187" y="9042173"/>
              <a:ext cx="39956" cy="266260"/>
            </a:xfrm>
            <a:custGeom>
              <a:avLst/>
              <a:pathLst>
                <a:path w="39956" h="266260">
                  <a:moveTo>
                    <a:pt x="39956" y="0"/>
                  </a:moveTo>
                  <a:lnTo>
                    <a:pt x="19978" y="133130"/>
                  </a:lnTo>
                  <a:lnTo>
                    <a:pt x="0" y="266260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9" name="pl2648"/>
            <p:cNvSpPr/>
            <p:nvPr/>
          </p:nvSpPr>
          <p:spPr>
            <a:xfrm>
              <a:off x="4635149" y="9047587"/>
              <a:ext cx="32731" cy="267244"/>
            </a:xfrm>
            <a:custGeom>
              <a:avLst/>
              <a:pathLst>
                <a:path w="32731" h="267244">
                  <a:moveTo>
                    <a:pt x="32731" y="0"/>
                  </a:moveTo>
                  <a:lnTo>
                    <a:pt x="16365" y="133622"/>
                  </a:lnTo>
                  <a:lnTo>
                    <a:pt x="0" y="267244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0" name="pl2649"/>
            <p:cNvSpPr/>
            <p:nvPr/>
          </p:nvSpPr>
          <p:spPr>
            <a:xfrm>
              <a:off x="4682266" y="9051923"/>
              <a:ext cx="25483" cy="268033"/>
            </a:xfrm>
            <a:custGeom>
              <a:avLst/>
              <a:pathLst>
                <a:path w="25483" h="268033">
                  <a:moveTo>
                    <a:pt x="25483" y="0"/>
                  </a:moveTo>
                  <a:lnTo>
                    <a:pt x="12741" y="134016"/>
                  </a:lnTo>
                  <a:lnTo>
                    <a:pt x="0" y="268033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1" name="pl2650"/>
            <p:cNvSpPr/>
            <p:nvPr/>
          </p:nvSpPr>
          <p:spPr>
            <a:xfrm>
              <a:off x="4729505" y="9055178"/>
              <a:ext cx="18215" cy="268624"/>
            </a:xfrm>
            <a:custGeom>
              <a:avLst/>
              <a:pathLst>
                <a:path w="18215" h="268624">
                  <a:moveTo>
                    <a:pt x="18215" y="0"/>
                  </a:moveTo>
                  <a:lnTo>
                    <a:pt x="9107" y="134312"/>
                  </a:lnTo>
                  <a:lnTo>
                    <a:pt x="0" y="268624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2" name="pl2651"/>
            <p:cNvSpPr/>
            <p:nvPr/>
          </p:nvSpPr>
          <p:spPr>
            <a:xfrm>
              <a:off x="4776831" y="9057349"/>
              <a:ext cx="10934" cy="269019"/>
            </a:xfrm>
            <a:custGeom>
              <a:avLst/>
              <a:pathLst>
                <a:path w="10934" h="269019">
                  <a:moveTo>
                    <a:pt x="10934" y="0"/>
                  </a:moveTo>
                  <a:lnTo>
                    <a:pt x="5467" y="134509"/>
                  </a:lnTo>
                  <a:lnTo>
                    <a:pt x="0" y="269019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3" name="pl2652"/>
            <p:cNvSpPr/>
            <p:nvPr/>
          </p:nvSpPr>
          <p:spPr>
            <a:xfrm>
              <a:off x="4824208" y="9058435"/>
              <a:ext cx="3645" cy="269217"/>
            </a:xfrm>
            <a:custGeom>
              <a:avLst/>
              <a:pathLst>
                <a:path w="3645" h="269217">
                  <a:moveTo>
                    <a:pt x="3645" y="0"/>
                  </a:moveTo>
                  <a:lnTo>
                    <a:pt x="1822" y="134608"/>
                  </a:lnTo>
                  <a:lnTo>
                    <a:pt x="0" y="269217"/>
                  </a:lnTo>
                </a:path>
              </a:pathLst>
            </a:custGeom>
            <a:ln w="13550" cap="rnd">
              <a:solidFill>
                <a:srgbClr val="B954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4" name="pl2653"/>
            <p:cNvSpPr/>
            <p:nvPr/>
          </p:nvSpPr>
          <p:spPr>
            <a:xfrm>
              <a:off x="4867958" y="9058435"/>
              <a:ext cx="3645" cy="269217"/>
            </a:xfrm>
            <a:custGeom>
              <a:avLst/>
              <a:pathLst>
                <a:path w="3645" h="269217">
                  <a:moveTo>
                    <a:pt x="0" y="0"/>
                  </a:moveTo>
                  <a:lnTo>
                    <a:pt x="1822" y="134608"/>
                  </a:lnTo>
                  <a:lnTo>
                    <a:pt x="3645" y="269217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5" name="pl2654"/>
            <p:cNvSpPr/>
            <p:nvPr/>
          </p:nvSpPr>
          <p:spPr>
            <a:xfrm>
              <a:off x="4913514" y="9191859"/>
              <a:ext cx="5467" cy="134509"/>
            </a:xfrm>
            <a:custGeom>
              <a:avLst/>
              <a:pathLst>
                <a:path w="5467" h="134509">
                  <a:moveTo>
                    <a:pt x="0" y="0"/>
                  </a:moveTo>
                  <a:lnTo>
                    <a:pt x="5467" y="134509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6" name="pl2655"/>
            <p:cNvSpPr/>
            <p:nvPr/>
          </p:nvSpPr>
          <p:spPr>
            <a:xfrm>
              <a:off x="4957199" y="9189490"/>
              <a:ext cx="9107" cy="134312"/>
            </a:xfrm>
            <a:custGeom>
              <a:avLst/>
              <a:pathLst>
                <a:path w="9107" h="134312">
                  <a:moveTo>
                    <a:pt x="0" y="0"/>
                  </a:moveTo>
                  <a:lnTo>
                    <a:pt x="9107" y="134312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7" name="pl2656"/>
            <p:cNvSpPr/>
            <p:nvPr/>
          </p:nvSpPr>
          <p:spPr>
            <a:xfrm>
              <a:off x="5000804" y="9185939"/>
              <a:ext cx="12741" cy="134016"/>
            </a:xfrm>
            <a:custGeom>
              <a:avLst/>
              <a:pathLst>
                <a:path w="12741" h="134016">
                  <a:moveTo>
                    <a:pt x="0" y="0"/>
                  </a:moveTo>
                  <a:lnTo>
                    <a:pt x="12741" y="134016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8" name="pl2657"/>
            <p:cNvSpPr/>
            <p:nvPr/>
          </p:nvSpPr>
          <p:spPr>
            <a:xfrm>
              <a:off x="5044297" y="9181209"/>
              <a:ext cx="16365" cy="133622"/>
            </a:xfrm>
            <a:custGeom>
              <a:avLst/>
              <a:pathLst>
                <a:path w="16365" h="133622">
                  <a:moveTo>
                    <a:pt x="0" y="0"/>
                  </a:moveTo>
                  <a:lnTo>
                    <a:pt x="16365" y="133622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9" name="pl2658"/>
            <p:cNvSpPr/>
            <p:nvPr/>
          </p:nvSpPr>
          <p:spPr>
            <a:xfrm>
              <a:off x="5067668" y="9042173"/>
              <a:ext cx="39956" cy="266260"/>
            </a:xfrm>
            <a:custGeom>
              <a:avLst/>
              <a:pathLst>
                <a:path w="39956" h="266260">
                  <a:moveTo>
                    <a:pt x="0" y="0"/>
                  </a:moveTo>
                  <a:lnTo>
                    <a:pt x="19978" y="133130"/>
                  </a:lnTo>
                  <a:lnTo>
                    <a:pt x="39956" y="26626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0" name="pl2659"/>
            <p:cNvSpPr/>
            <p:nvPr/>
          </p:nvSpPr>
          <p:spPr>
            <a:xfrm>
              <a:off x="5107243" y="9035685"/>
              <a:ext cx="47152" cy="265080"/>
            </a:xfrm>
            <a:custGeom>
              <a:avLst/>
              <a:pathLst>
                <a:path w="47152" h="265080">
                  <a:moveTo>
                    <a:pt x="0" y="0"/>
                  </a:moveTo>
                  <a:lnTo>
                    <a:pt x="23576" y="132540"/>
                  </a:lnTo>
                  <a:lnTo>
                    <a:pt x="47152" y="265080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1" name="pl2660"/>
            <p:cNvSpPr/>
            <p:nvPr/>
          </p:nvSpPr>
          <p:spPr>
            <a:xfrm>
              <a:off x="5146628" y="9028128"/>
              <a:ext cx="54313" cy="263706"/>
            </a:xfrm>
            <a:custGeom>
              <a:avLst/>
              <a:pathLst>
                <a:path w="54313" h="263706">
                  <a:moveTo>
                    <a:pt x="0" y="0"/>
                  </a:moveTo>
                  <a:lnTo>
                    <a:pt x="27156" y="131853"/>
                  </a:lnTo>
                  <a:lnTo>
                    <a:pt x="54313" y="263706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2" name="pl2661"/>
            <p:cNvSpPr/>
            <p:nvPr/>
          </p:nvSpPr>
          <p:spPr>
            <a:xfrm>
              <a:off x="5155077" y="8888437"/>
              <a:ext cx="92151" cy="393208"/>
            </a:xfrm>
            <a:custGeom>
              <a:avLst/>
              <a:pathLst>
                <a:path w="92151" h="393208">
                  <a:moveTo>
                    <a:pt x="0" y="0"/>
                  </a:moveTo>
                  <a:lnTo>
                    <a:pt x="30717" y="131069"/>
                  </a:lnTo>
                  <a:lnTo>
                    <a:pt x="61434" y="262139"/>
                  </a:lnTo>
                  <a:lnTo>
                    <a:pt x="92151" y="393208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3" name="pl2662"/>
            <p:cNvSpPr/>
            <p:nvPr/>
          </p:nvSpPr>
          <p:spPr>
            <a:xfrm>
              <a:off x="5190458" y="8879638"/>
              <a:ext cx="102765" cy="390569"/>
            </a:xfrm>
            <a:custGeom>
              <a:avLst/>
              <a:pathLst>
                <a:path w="102765" h="390569">
                  <a:moveTo>
                    <a:pt x="0" y="0"/>
                  </a:moveTo>
                  <a:lnTo>
                    <a:pt x="34255" y="130189"/>
                  </a:lnTo>
                  <a:lnTo>
                    <a:pt x="68510" y="260379"/>
                  </a:lnTo>
                  <a:lnTo>
                    <a:pt x="102765" y="390569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4" name="pl2663"/>
            <p:cNvSpPr/>
            <p:nvPr/>
          </p:nvSpPr>
          <p:spPr>
            <a:xfrm>
              <a:off x="5187818" y="8740670"/>
              <a:ext cx="151072" cy="516857"/>
            </a:xfrm>
            <a:custGeom>
              <a:avLst/>
              <a:pathLst>
                <a:path w="151072" h="516857">
                  <a:moveTo>
                    <a:pt x="0" y="0"/>
                  </a:moveTo>
                  <a:lnTo>
                    <a:pt x="30214" y="103371"/>
                  </a:lnTo>
                  <a:lnTo>
                    <a:pt x="60428" y="206743"/>
                  </a:lnTo>
                  <a:lnTo>
                    <a:pt x="90643" y="310114"/>
                  </a:lnTo>
                  <a:lnTo>
                    <a:pt x="120857" y="413486"/>
                  </a:lnTo>
                  <a:lnTo>
                    <a:pt x="151072" y="516857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5" name="pl2664"/>
            <p:cNvSpPr/>
            <p:nvPr/>
          </p:nvSpPr>
          <p:spPr>
            <a:xfrm>
              <a:off x="5260438" y="8859183"/>
              <a:ext cx="123759" cy="384432"/>
            </a:xfrm>
            <a:custGeom>
              <a:avLst/>
              <a:pathLst>
                <a:path w="123759" h="384432">
                  <a:moveTo>
                    <a:pt x="0" y="0"/>
                  </a:moveTo>
                  <a:lnTo>
                    <a:pt x="41253" y="128144"/>
                  </a:lnTo>
                  <a:lnTo>
                    <a:pt x="82506" y="256288"/>
                  </a:lnTo>
                  <a:lnTo>
                    <a:pt x="123759" y="384432"/>
                  </a:lnTo>
                </a:path>
              </a:pathLst>
            </a:custGeom>
            <a:ln w="13550" cap="rnd">
              <a:solidFill>
                <a:srgbClr val="916E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6" name="pl2665"/>
            <p:cNvSpPr/>
            <p:nvPr/>
          </p:nvSpPr>
          <p:spPr>
            <a:xfrm>
              <a:off x="5339696" y="8974523"/>
              <a:ext cx="89416" cy="253960"/>
            </a:xfrm>
            <a:custGeom>
              <a:avLst/>
              <a:pathLst>
                <a:path w="89416" h="253960">
                  <a:moveTo>
                    <a:pt x="0" y="0"/>
                  </a:moveTo>
                  <a:lnTo>
                    <a:pt x="44708" y="126980"/>
                  </a:lnTo>
                  <a:lnTo>
                    <a:pt x="89416" y="253960"/>
                  </a:lnTo>
                </a:path>
              </a:pathLst>
            </a:custGeom>
            <a:ln w="13550" cap="rnd">
              <a:solidFill>
                <a:srgbClr val="986AA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7" name="pl2666"/>
            <p:cNvSpPr/>
            <p:nvPr/>
          </p:nvSpPr>
          <p:spPr>
            <a:xfrm>
              <a:off x="5425470" y="9086416"/>
              <a:ext cx="48130" cy="125722"/>
            </a:xfrm>
            <a:custGeom>
              <a:avLst/>
              <a:pathLst>
                <a:path w="48130" h="125722">
                  <a:moveTo>
                    <a:pt x="0" y="0"/>
                  </a:moveTo>
                  <a:lnTo>
                    <a:pt x="48130" y="125722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8" name="pl2667"/>
            <p:cNvSpPr/>
            <p:nvPr/>
          </p:nvSpPr>
          <p:spPr>
            <a:xfrm>
              <a:off x="5466112" y="9070223"/>
              <a:ext cx="51517" cy="124373"/>
            </a:xfrm>
            <a:custGeom>
              <a:avLst/>
              <a:pathLst>
                <a:path w="51517" h="124373">
                  <a:moveTo>
                    <a:pt x="0" y="0"/>
                  </a:moveTo>
                  <a:lnTo>
                    <a:pt x="51517" y="124373"/>
                  </a:lnTo>
                </a:path>
              </a:pathLst>
            </a:custGeom>
            <a:ln w="13550" cap="rnd">
              <a:solidFill>
                <a:srgbClr val="AC5F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9" name="pl2668"/>
            <p:cNvSpPr/>
            <p:nvPr/>
          </p:nvSpPr>
          <p:spPr>
            <a:xfrm>
              <a:off x="5451435" y="8930002"/>
              <a:ext cx="109732" cy="245865"/>
            </a:xfrm>
            <a:custGeom>
              <a:avLst/>
              <a:pathLst>
                <a:path w="109732" h="245865">
                  <a:moveTo>
                    <a:pt x="0" y="0"/>
                  </a:moveTo>
                  <a:lnTo>
                    <a:pt x="54866" y="122932"/>
                  </a:lnTo>
                  <a:lnTo>
                    <a:pt x="109732" y="245865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0" name="pl2669"/>
            <p:cNvSpPr/>
            <p:nvPr/>
          </p:nvSpPr>
          <p:spPr>
            <a:xfrm>
              <a:off x="5487832" y="8913163"/>
              <a:ext cx="116350" cy="242803"/>
            </a:xfrm>
            <a:custGeom>
              <a:avLst/>
              <a:pathLst>
                <a:path w="116350" h="242803">
                  <a:moveTo>
                    <a:pt x="0" y="0"/>
                  </a:moveTo>
                  <a:lnTo>
                    <a:pt x="58175" y="121401"/>
                  </a:lnTo>
                  <a:lnTo>
                    <a:pt x="116350" y="242803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1" name="pl2670"/>
            <p:cNvSpPr/>
            <p:nvPr/>
          </p:nvSpPr>
          <p:spPr>
            <a:xfrm>
              <a:off x="5523760" y="8895344"/>
              <a:ext cx="122882" cy="239564"/>
            </a:xfrm>
            <a:custGeom>
              <a:avLst/>
              <a:pathLst>
                <a:path w="122882" h="239564">
                  <a:moveTo>
                    <a:pt x="0" y="0"/>
                  </a:moveTo>
                  <a:lnTo>
                    <a:pt x="61441" y="119782"/>
                  </a:lnTo>
                  <a:lnTo>
                    <a:pt x="122882" y="239564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2" name="pl2671"/>
            <p:cNvSpPr/>
            <p:nvPr/>
          </p:nvSpPr>
          <p:spPr>
            <a:xfrm>
              <a:off x="5559192" y="8876559"/>
              <a:ext cx="129324" cy="236148"/>
            </a:xfrm>
            <a:custGeom>
              <a:avLst/>
              <a:pathLst>
                <a:path w="129324" h="236148">
                  <a:moveTo>
                    <a:pt x="0" y="0"/>
                  </a:moveTo>
                  <a:lnTo>
                    <a:pt x="64662" y="118074"/>
                  </a:lnTo>
                  <a:lnTo>
                    <a:pt x="129324" y="236148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3" name="pl2672"/>
            <p:cNvSpPr/>
            <p:nvPr/>
          </p:nvSpPr>
          <p:spPr>
            <a:xfrm>
              <a:off x="5594102" y="8856822"/>
              <a:ext cx="135671" cy="232560"/>
            </a:xfrm>
            <a:custGeom>
              <a:avLst/>
              <a:pathLst>
                <a:path w="135671" h="232560">
                  <a:moveTo>
                    <a:pt x="0" y="0"/>
                  </a:moveTo>
                  <a:lnTo>
                    <a:pt x="67835" y="116280"/>
                  </a:lnTo>
                  <a:lnTo>
                    <a:pt x="135671" y="232560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4" name="pl2673"/>
            <p:cNvSpPr/>
            <p:nvPr/>
          </p:nvSpPr>
          <p:spPr>
            <a:xfrm>
              <a:off x="5699425" y="8950547"/>
              <a:ext cx="70959" cy="114400"/>
            </a:xfrm>
            <a:custGeom>
              <a:avLst/>
              <a:pathLst>
                <a:path w="70959" h="114400">
                  <a:moveTo>
                    <a:pt x="0" y="0"/>
                  </a:moveTo>
                  <a:lnTo>
                    <a:pt x="70959" y="114400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5" name="pl2674"/>
            <p:cNvSpPr/>
            <p:nvPr/>
          </p:nvSpPr>
          <p:spPr>
            <a:xfrm>
              <a:off x="5736287" y="8926985"/>
              <a:ext cx="74031" cy="112436"/>
            </a:xfrm>
            <a:custGeom>
              <a:avLst/>
              <a:pathLst>
                <a:path w="74031" h="112436">
                  <a:moveTo>
                    <a:pt x="0" y="0"/>
                  </a:moveTo>
                  <a:lnTo>
                    <a:pt x="74031" y="112436"/>
                  </a:lnTo>
                </a:path>
              </a:pathLst>
            </a:custGeom>
            <a:ln w="13550" cap="rnd">
              <a:solidFill>
                <a:srgbClr val="778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6" name="pl2675"/>
            <p:cNvSpPr/>
            <p:nvPr/>
          </p:nvSpPr>
          <p:spPr>
            <a:xfrm>
              <a:off x="5772498" y="8902433"/>
              <a:ext cx="77049" cy="110391"/>
            </a:xfrm>
            <a:custGeom>
              <a:avLst/>
              <a:pathLst>
                <a:path w="77049" h="110391">
                  <a:moveTo>
                    <a:pt x="0" y="0"/>
                  </a:moveTo>
                  <a:lnTo>
                    <a:pt x="77049" y="110391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7" name="pl2676"/>
            <p:cNvSpPr/>
            <p:nvPr/>
          </p:nvSpPr>
          <p:spPr>
            <a:xfrm>
              <a:off x="5648010" y="8660382"/>
              <a:ext cx="240031" cy="324792"/>
            </a:xfrm>
            <a:custGeom>
              <a:avLst/>
              <a:pathLst>
                <a:path w="240031" h="324792">
                  <a:moveTo>
                    <a:pt x="0" y="0"/>
                  </a:moveTo>
                  <a:lnTo>
                    <a:pt x="80010" y="108264"/>
                  </a:lnTo>
                  <a:lnTo>
                    <a:pt x="160020" y="216528"/>
                  </a:lnTo>
                  <a:lnTo>
                    <a:pt x="240031" y="324792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8" name="pl2677"/>
            <p:cNvSpPr/>
            <p:nvPr/>
          </p:nvSpPr>
          <p:spPr>
            <a:xfrm>
              <a:off x="5842860" y="8850434"/>
              <a:ext cx="82912" cy="106057"/>
            </a:xfrm>
            <a:custGeom>
              <a:avLst/>
              <a:pathLst>
                <a:path w="82912" h="106057">
                  <a:moveTo>
                    <a:pt x="0" y="0"/>
                  </a:moveTo>
                  <a:lnTo>
                    <a:pt x="82912" y="106057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9" name="pl2678"/>
            <p:cNvSpPr/>
            <p:nvPr/>
          </p:nvSpPr>
          <p:spPr>
            <a:xfrm>
              <a:off x="5876959" y="8823024"/>
              <a:ext cx="85754" cy="103773"/>
            </a:xfrm>
            <a:custGeom>
              <a:avLst/>
              <a:pathLst>
                <a:path w="85754" h="103773">
                  <a:moveTo>
                    <a:pt x="0" y="0"/>
                  </a:moveTo>
                  <a:lnTo>
                    <a:pt x="85754" y="103773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0" name="pl2679"/>
            <p:cNvSpPr/>
            <p:nvPr/>
          </p:nvSpPr>
          <p:spPr>
            <a:xfrm>
              <a:off x="5821770" y="8693288"/>
              <a:ext cx="177066" cy="202826"/>
            </a:xfrm>
            <a:custGeom>
              <a:avLst/>
              <a:pathLst>
                <a:path w="177066" h="202826">
                  <a:moveTo>
                    <a:pt x="0" y="0"/>
                  </a:moveTo>
                  <a:lnTo>
                    <a:pt x="88533" y="101413"/>
                  </a:lnTo>
                  <a:lnTo>
                    <a:pt x="177066" y="202826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1" name="pl2680"/>
            <p:cNvSpPr/>
            <p:nvPr/>
          </p:nvSpPr>
          <p:spPr>
            <a:xfrm>
              <a:off x="5942868" y="8765486"/>
              <a:ext cx="91246" cy="98978"/>
            </a:xfrm>
            <a:custGeom>
              <a:avLst/>
              <a:pathLst>
                <a:path w="91246" h="98978">
                  <a:moveTo>
                    <a:pt x="0" y="0"/>
                  </a:moveTo>
                  <a:lnTo>
                    <a:pt x="91246" y="98978"/>
                  </a:lnTo>
                </a:path>
              </a:pathLst>
            </a:custGeom>
            <a:ln w="13550" cap="rnd">
              <a:solidFill>
                <a:srgbClr val="C24A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2" name="pl2681"/>
            <p:cNvSpPr/>
            <p:nvPr/>
          </p:nvSpPr>
          <p:spPr>
            <a:xfrm>
              <a:off x="5974630" y="8735400"/>
              <a:ext cx="93893" cy="96471"/>
            </a:xfrm>
            <a:custGeom>
              <a:avLst/>
              <a:pathLst>
                <a:path w="93893" h="96471">
                  <a:moveTo>
                    <a:pt x="0" y="0"/>
                  </a:moveTo>
                  <a:lnTo>
                    <a:pt x="93893" y="96471"/>
                  </a:lnTo>
                </a:path>
              </a:pathLst>
            </a:custGeom>
            <a:ln w="13550" cap="rnd">
              <a:solidFill>
                <a:srgbClr val="BF4E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3" name="pl2682"/>
            <p:cNvSpPr/>
            <p:nvPr/>
          </p:nvSpPr>
          <p:spPr>
            <a:xfrm>
              <a:off x="6005565" y="8704464"/>
              <a:ext cx="96471" cy="93893"/>
            </a:xfrm>
            <a:custGeom>
              <a:avLst/>
              <a:pathLst>
                <a:path w="96471" h="93893">
                  <a:moveTo>
                    <a:pt x="0" y="0"/>
                  </a:moveTo>
                  <a:lnTo>
                    <a:pt x="96471" y="93893"/>
                  </a:lnTo>
                </a:path>
              </a:pathLst>
            </a:custGeom>
            <a:ln w="13550" cap="rnd">
              <a:solidFill>
                <a:srgbClr val="C74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4" name="pl2683"/>
            <p:cNvSpPr/>
            <p:nvPr/>
          </p:nvSpPr>
          <p:spPr>
            <a:xfrm>
              <a:off x="5738715" y="8398962"/>
              <a:ext cx="395915" cy="364987"/>
            </a:xfrm>
            <a:custGeom>
              <a:avLst/>
              <a:pathLst>
                <a:path w="395915" h="364987">
                  <a:moveTo>
                    <a:pt x="0" y="0"/>
                  </a:moveTo>
                  <a:lnTo>
                    <a:pt x="79183" y="72997"/>
                  </a:lnTo>
                  <a:lnTo>
                    <a:pt x="158366" y="145994"/>
                  </a:lnTo>
                  <a:lnTo>
                    <a:pt x="237549" y="218992"/>
                  </a:lnTo>
                  <a:lnTo>
                    <a:pt x="316732" y="291989"/>
                  </a:lnTo>
                  <a:lnTo>
                    <a:pt x="395915" y="364987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5" name="pl2684"/>
            <p:cNvSpPr/>
            <p:nvPr/>
          </p:nvSpPr>
          <p:spPr>
            <a:xfrm>
              <a:off x="5862040" y="8463071"/>
              <a:ext cx="304240" cy="265599"/>
            </a:xfrm>
            <a:custGeom>
              <a:avLst/>
              <a:pathLst>
                <a:path w="304240" h="265599">
                  <a:moveTo>
                    <a:pt x="0" y="0"/>
                  </a:moveTo>
                  <a:lnTo>
                    <a:pt x="101413" y="88533"/>
                  </a:lnTo>
                  <a:lnTo>
                    <a:pt x="202826" y="177066"/>
                  </a:lnTo>
                  <a:lnTo>
                    <a:pt x="304240" y="265599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6" name="pl2685"/>
            <p:cNvSpPr/>
            <p:nvPr/>
          </p:nvSpPr>
          <p:spPr>
            <a:xfrm>
              <a:off x="6093190" y="8606793"/>
              <a:ext cx="103773" cy="85754"/>
            </a:xfrm>
            <a:custGeom>
              <a:avLst/>
              <a:pathLst>
                <a:path w="103773" h="85754">
                  <a:moveTo>
                    <a:pt x="0" y="0"/>
                  </a:moveTo>
                  <a:lnTo>
                    <a:pt x="103773" y="85754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7" name="pl2686"/>
            <p:cNvSpPr/>
            <p:nvPr/>
          </p:nvSpPr>
          <p:spPr>
            <a:xfrm>
              <a:off x="6120599" y="8572695"/>
              <a:ext cx="106057" cy="82912"/>
            </a:xfrm>
            <a:custGeom>
              <a:avLst/>
              <a:pathLst>
                <a:path w="106057" h="82912">
                  <a:moveTo>
                    <a:pt x="0" y="0"/>
                  </a:moveTo>
                  <a:lnTo>
                    <a:pt x="106057" y="82912"/>
                  </a:lnTo>
                </a:path>
              </a:pathLst>
            </a:custGeom>
            <a:ln w="13550" cap="rnd">
              <a:solidFill>
                <a:srgbClr val="C645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8" name="pl2687"/>
            <p:cNvSpPr/>
            <p:nvPr/>
          </p:nvSpPr>
          <p:spPr>
            <a:xfrm>
              <a:off x="6147075" y="8537866"/>
              <a:ext cx="108264" cy="80010"/>
            </a:xfrm>
            <a:custGeom>
              <a:avLst/>
              <a:pathLst>
                <a:path w="108264" h="80010">
                  <a:moveTo>
                    <a:pt x="0" y="0"/>
                  </a:moveTo>
                  <a:lnTo>
                    <a:pt x="108264" y="80010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9" name="pl2688"/>
            <p:cNvSpPr/>
            <p:nvPr/>
          </p:nvSpPr>
          <p:spPr>
            <a:xfrm>
              <a:off x="6172598" y="8502333"/>
              <a:ext cx="110391" cy="77049"/>
            </a:xfrm>
            <a:custGeom>
              <a:avLst/>
              <a:pathLst>
                <a:path w="110391" h="77049">
                  <a:moveTo>
                    <a:pt x="0" y="0"/>
                  </a:moveTo>
                  <a:lnTo>
                    <a:pt x="110391" y="77049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0" name="pl2689"/>
            <p:cNvSpPr/>
            <p:nvPr/>
          </p:nvSpPr>
          <p:spPr>
            <a:xfrm>
              <a:off x="6197150" y="8466122"/>
              <a:ext cx="112436" cy="74031"/>
            </a:xfrm>
            <a:custGeom>
              <a:avLst/>
              <a:pathLst>
                <a:path w="112436" h="74031">
                  <a:moveTo>
                    <a:pt x="0" y="0"/>
                  </a:moveTo>
                  <a:lnTo>
                    <a:pt x="112436" y="74031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1" name="pl2690"/>
            <p:cNvSpPr/>
            <p:nvPr/>
          </p:nvSpPr>
          <p:spPr>
            <a:xfrm>
              <a:off x="6220712" y="8429260"/>
              <a:ext cx="114400" cy="70959"/>
            </a:xfrm>
            <a:custGeom>
              <a:avLst/>
              <a:pathLst>
                <a:path w="114400" h="70959">
                  <a:moveTo>
                    <a:pt x="0" y="0"/>
                  </a:moveTo>
                  <a:lnTo>
                    <a:pt x="114400" y="70959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2" name="pl2691"/>
            <p:cNvSpPr/>
            <p:nvPr/>
          </p:nvSpPr>
          <p:spPr>
            <a:xfrm>
              <a:off x="6243267" y="8391773"/>
              <a:ext cx="116280" cy="67835"/>
            </a:xfrm>
            <a:custGeom>
              <a:avLst/>
              <a:pathLst>
                <a:path w="116280" h="67835">
                  <a:moveTo>
                    <a:pt x="0" y="0"/>
                  </a:moveTo>
                  <a:lnTo>
                    <a:pt x="116280" y="67835"/>
                  </a:lnTo>
                </a:path>
              </a:pathLst>
            </a:custGeom>
            <a:ln w="13550" cap="rnd">
              <a:solidFill>
                <a:srgbClr val="BD50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3" name="pl2692"/>
            <p:cNvSpPr/>
            <p:nvPr/>
          </p:nvSpPr>
          <p:spPr>
            <a:xfrm>
              <a:off x="6264799" y="8353689"/>
              <a:ext cx="118074" cy="64662"/>
            </a:xfrm>
            <a:custGeom>
              <a:avLst/>
              <a:pathLst>
                <a:path w="118074" h="64662">
                  <a:moveTo>
                    <a:pt x="0" y="0"/>
                  </a:moveTo>
                  <a:lnTo>
                    <a:pt x="118074" y="64662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4" name="pl2693"/>
            <p:cNvSpPr/>
            <p:nvPr/>
          </p:nvSpPr>
          <p:spPr>
            <a:xfrm>
              <a:off x="5686381" y="8007829"/>
              <a:ext cx="718692" cy="368647"/>
            </a:xfrm>
            <a:custGeom>
              <a:avLst/>
              <a:pathLst>
                <a:path w="718692" h="368647">
                  <a:moveTo>
                    <a:pt x="0" y="0"/>
                  </a:moveTo>
                  <a:lnTo>
                    <a:pt x="102670" y="52663"/>
                  </a:lnTo>
                  <a:lnTo>
                    <a:pt x="205340" y="105327"/>
                  </a:lnTo>
                  <a:lnTo>
                    <a:pt x="308011" y="157991"/>
                  </a:lnTo>
                  <a:lnTo>
                    <a:pt x="410681" y="210655"/>
                  </a:lnTo>
                  <a:lnTo>
                    <a:pt x="513351" y="263319"/>
                  </a:lnTo>
                  <a:lnTo>
                    <a:pt x="616022" y="315983"/>
                  </a:lnTo>
                  <a:lnTo>
                    <a:pt x="718692" y="368647"/>
                  </a:lnTo>
                </a:path>
              </a:pathLst>
            </a:custGeom>
            <a:ln w="13550" cap="rnd">
              <a:solidFill>
                <a:srgbClr val="AC5F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5" name="pl2694"/>
            <p:cNvSpPr/>
            <p:nvPr/>
          </p:nvSpPr>
          <p:spPr>
            <a:xfrm>
              <a:off x="5819122" y="8043141"/>
              <a:ext cx="607009" cy="290875"/>
            </a:xfrm>
            <a:custGeom>
              <a:avLst/>
              <a:pathLst>
                <a:path w="607009" h="290875">
                  <a:moveTo>
                    <a:pt x="0" y="0"/>
                  </a:moveTo>
                  <a:lnTo>
                    <a:pt x="101168" y="48479"/>
                  </a:lnTo>
                  <a:lnTo>
                    <a:pt x="202336" y="96958"/>
                  </a:lnTo>
                  <a:lnTo>
                    <a:pt x="303504" y="145437"/>
                  </a:lnTo>
                  <a:lnTo>
                    <a:pt x="404673" y="193916"/>
                  </a:lnTo>
                  <a:lnTo>
                    <a:pt x="505841" y="242396"/>
                  </a:lnTo>
                  <a:lnTo>
                    <a:pt x="607009" y="290875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6" name="pl2695"/>
            <p:cNvSpPr/>
            <p:nvPr/>
          </p:nvSpPr>
          <p:spPr>
            <a:xfrm>
              <a:off x="6077234" y="8126403"/>
              <a:ext cx="368798" cy="164598"/>
            </a:xfrm>
            <a:custGeom>
              <a:avLst/>
              <a:pathLst>
                <a:path w="368798" h="164598">
                  <a:moveTo>
                    <a:pt x="0" y="0"/>
                  </a:moveTo>
                  <a:lnTo>
                    <a:pt x="122932" y="54866"/>
                  </a:lnTo>
                  <a:lnTo>
                    <a:pt x="245865" y="109732"/>
                  </a:lnTo>
                  <a:lnTo>
                    <a:pt x="368798" y="164598"/>
                  </a:lnTo>
                </a:path>
              </a:pathLst>
            </a:custGeom>
            <a:ln w="13550" cap="rnd">
              <a:solidFill>
                <a:srgbClr val="C44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7" name="pl2696"/>
            <p:cNvSpPr/>
            <p:nvPr/>
          </p:nvSpPr>
          <p:spPr>
            <a:xfrm>
              <a:off x="6216014" y="8144430"/>
              <a:ext cx="248746" cy="103034"/>
            </a:xfrm>
            <a:custGeom>
              <a:avLst/>
              <a:pathLst>
                <a:path w="248746" h="103034">
                  <a:moveTo>
                    <a:pt x="0" y="0"/>
                  </a:moveTo>
                  <a:lnTo>
                    <a:pt x="124373" y="51517"/>
                  </a:lnTo>
                  <a:lnTo>
                    <a:pt x="248746" y="103034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8" name="pl2697"/>
            <p:cNvSpPr/>
            <p:nvPr/>
          </p:nvSpPr>
          <p:spPr>
            <a:xfrm>
              <a:off x="6356581" y="8155305"/>
              <a:ext cx="125722" cy="48130"/>
            </a:xfrm>
            <a:custGeom>
              <a:avLst/>
              <a:pathLst>
                <a:path w="125722" h="48130">
                  <a:moveTo>
                    <a:pt x="0" y="0"/>
                  </a:moveTo>
                  <a:lnTo>
                    <a:pt x="125722" y="4813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9" name="pl2698"/>
            <p:cNvSpPr/>
            <p:nvPr/>
          </p:nvSpPr>
          <p:spPr>
            <a:xfrm>
              <a:off x="6371668" y="8114239"/>
              <a:ext cx="126980" cy="44708"/>
            </a:xfrm>
            <a:custGeom>
              <a:avLst/>
              <a:pathLst>
                <a:path w="126980" h="44708">
                  <a:moveTo>
                    <a:pt x="0" y="0"/>
                  </a:moveTo>
                  <a:lnTo>
                    <a:pt x="126980" y="44708"/>
                  </a:lnTo>
                </a:path>
              </a:pathLst>
            </a:custGeom>
            <a:ln w="13550" cap="rnd">
              <a:solidFill>
                <a:srgbClr val="C74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0" name="pl2699"/>
            <p:cNvSpPr/>
            <p:nvPr/>
          </p:nvSpPr>
          <p:spPr>
            <a:xfrm>
              <a:off x="6001204" y="7949020"/>
              <a:ext cx="512577" cy="165012"/>
            </a:xfrm>
            <a:custGeom>
              <a:avLst/>
              <a:pathLst>
                <a:path w="512577" h="165012">
                  <a:moveTo>
                    <a:pt x="0" y="0"/>
                  </a:moveTo>
                  <a:lnTo>
                    <a:pt x="102515" y="33002"/>
                  </a:lnTo>
                  <a:lnTo>
                    <a:pt x="205030" y="66005"/>
                  </a:lnTo>
                  <a:lnTo>
                    <a:pt x="307546" y="99007"/>
                  </a:lnTo>
                  <a:lnTo>
                    <a:pt x="410061" y="132010"/>
                  </a:lnTo>
                  <a:lnTo>
                    <a:pt x="512577" y="165012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1" name="pl2700"/>
            <p:cNvSpPr/>
            <p:nvPr/>
          </p:nvSpPr>
          <p:spPr>
            <a:xfrm>
              <a:off x="6398479" y="8030957"/>
              <a:ext cx="129214" cy="37768"/>
            </a:xfrm>
            <a:custGeom>
              <a:avLst/>
              <a:pathLst>
                <a:path w="129214" h="37768">
                  <a:moveTo>
                    <a:pt x="0" y="0"/>
                  </a:moveTo>
                  <a:lnTo>
                    <a:pt x="129214" y="37768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2" name="pl2701"/>
            <p:cNvSpPr/>
            <p:nvPr/>
          </p:nvSpPr>
          <p:spPr>
            <a:xfrm>
              <a:off x="6410183" y="7988803"/>
              <a:ext cx="130189" cy="34255"/>
            </a:xfrm>
            <a:custGeom>
              <a:avLst/>
              <a:pathLst>
                <a:path w="130189" h="34255">
                  <a:moveTo>
                    <a:pt x="0" y="0"/>
                  </a:moveTo>
                  <a:lnTo>
                    <a:pt x="130189" y="34255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3" name="pl2702"/>
            <p:cNvSpPr/>
            <p:nvPr/>
          </p:nvSpPr>
          <p:spPr>
            <a:xfrm>
              <a:off x="6420741" y="7946346"/>
              <a:ext cx="131069" cy="30717"/>
            </a:xfrm>
            <a:custGeom>
              <a:avLst/>
              <a:pathLst>
                <a:path w="131069" h="30717">
                  <a:moveTo>
                    <a:pt x="0" y="0"/>
                  </a:moveTo>
                  <a:lnTo>
                    <a:pt x="131069" y="30717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4" name="pl2703"/>
            <p:cNvSpPr/>
            <p:nvPr/>
          </p:nvSpPr>
          <p:spPr>
            <a:xfrm>
              <a:off x="6298293" y="7876463"/>
              <a:ext cx="263706" cy="54313"/>
            </a:xfrm>
            <a:custGeom>
              <a:avLst/>
              <a:pathLst>
                <a:path w="263706" h="54313">
                  <a:moveTo>
                    <a:pt x="0" y="0"/>
                  </a:moveTo>
                  <a:lnTo>
                    <a:pt x="131853" y="27156"/>
                  </a:lnTo>
                  <a:lnTo>
                    <a:pt x="263706" y="54313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5" name="pl2704"/>
            <p:cNvSpPr/>
            <p:nvPr/>
          </p:nvSpPr>
          <p:spPr>
            <a:xfrm>
              <a:off x="6173310" y="7813502"/>
              <a:ext cx="397621" cy="70728"/>
            </a:xfrm>
            <a:custGeom>
              <a:avLst/>
              <a:pathLst>
                <a:path w="397621" h="70728">
                  <a:moveTo>
                    <a:pt x="0" y="0"/>
                  </a:moveTo>
                  <a:lnTo>
                    <a:pt x="132540" y="23576"/>
                  </a:lnTo>
                  <a:lnTo>
                    <a:pt x="265080" y="47152"/>
                  </a:lnTo>
                  <a:lnTo>
                    <a:pt x="397621" y="70728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6" name="pl2705"/>
            <p:cNvSpPr/>
            <p:nvPr/>
          </p:nvSpPr>
          <p:spPr>
            <a:xfrm>
              <a:off x="6312338" y="7797503"/>
              <a:ext cx="266260" cy="39956"/>
            </a:xfrm>
            <a:custGeom>
              <a:avLst/>
              <a:pathLst>
                <a:path w="266260" h="39956">
                  <a:moveTo>
                    <a:pt x="0" y="0"/>
                  </a:moveTo>
                  <a:lnTo>
                    <a:pt x="133130" y="19978"/>
                  </a:lnTo>
                  <a:lnTo>
                    <a:pt x="266260" y="39956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7" name="pl2706"/>
            <p:cNvSpPr/>
            <p:nvPr/>
          </p:nvSpPr>
          <p:spPr>
            <a:xfrm>
              <a:off x="6451375" y="7774132"/>
              <a:ext cx="133622" cy="16365"/>
            </a:xfrm>
            <a:custGeom>
              <a:avLst/>
              <a:pathLst>
                <a:path w="133622" h="16365">
                  <a:moveTo>
                    <a:pt x="0" y="0"/>
                  </a:moveTo>
                  <a:lnTo>
                    <a:pt x="133622" y="16365"/>
                  </a:lnTo>
                </a:path>
              </a:pathLst>
            </a:custGeom>
            <a:ln w="13550" cap="rnd">
              <a:solidFill>
                <a:srgbClr val="C24A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8" name="pl2707"/>
            <p:cNvSpPr/>
            <p:nvPr/>
          </p:nvSpPr>
          <p:spPr>
            <a:xfrm>
              <a:off x="6456105" y="7730639"/>
              <a:ext cx="134016" cy="12741"/>
            </a:xfrm>
            <a:custGeom>
              <a:avLst/>
              <a:pathLst>
                <a:path w="134016" h="12741">
                  <a:moveTo>
                    <a:pt x="0" y="0"/>
                  </a:moveTo>
                  <a:lnTo>
                    <a:pt x="134016" y="12741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9" name="pl2708"/>
            <p:cNvSpPr/>
            <p:nvPr/>
          </p:nvSpPr>
          <p:spPr>
            <a:xfrm>
              <a:off x="6459655" y="7687034"/>
              <a:ext cx="134312" cy="9107"/>
            </a:xfrm>
            <a:custGeom>
              <a:avLst/>
              <a:pathLst>
                <a:path w="134312" h="9107">
                  <a:moveTo>
                    <a:pt x="0" y="0"/>
                  </a:moveTo>
                  <a:lnTo>
                    <a:pt x="134312" y="9107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0" name="pl2709"/>
            <p:cNvSpPr/>
            <p:nvPr/>
          </p:nvSpPr>
          <p:spPr>
            <a:xfrm>
              <a:off x="6462024" y="7643349"/>
              <a:ext cx="134509" cy="5467"/>
            </a:xfrm>
            <a:custGeom>
              <a:avLst/>
              <a:pathLst>
                <a:path w="134509" h="5467">
                  <a:moveTo>
                    <a:pt x="0" y="0"/>
                  </a:moveTo>
                  <a:lnTo>
                    <a:pt x="134509" y="5467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1" name="pl2710"/>
            <p:cNvSpPr/>
            <p:nvPr/>
          </p:nvSpPr>
          <p:spPr>
            <a:xfrm>
              <a:off x="6328600" y="7597793"/>
              <a:ext cx="269217" cy="3645"/>
            </a:xfrm>
            <a:custGeom>
              <a:avLst/>
              <a:pathLst>
                <a:path w="269217" h="3645">
                  <a:moveTo>
                    <a:pt x="0" y="0"/>
                  </a:moveTo>
                  <a:lnTo>
                    <a:pt x="134608" y="1822"/>
                  </a:lnTo>
                  <a:lnTo>
                    <a:pt x="269217" y="3645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2" name="pl2711"/>
            <p:cNvSpPr/>
            <p:nvPr/>
          </p:nvSpPr>
          <p:spPr>
            <a:xfrm>
              <a:off x="4575659" y="711314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3" name="pl2712"/>
            <p:cNvSpPr/>
            <p:nvPr/>
          </p:nvSpPr>
          <p:spPr>
            <a:xfrm>
              <a:off x="5384305" y="7459402"/>
              <a:ext cx="804598" cy="71003"/>
            </a:xfrm>
            <a:custGeom>
              <a:avLst/>
              <a:pathLst>
                <a:path w="804598" h="71003">
                  <a:moveTo>
                    <a:pt x="0" y="71003"/>
                  </a:moveTo>
                  <a:lnTo>
                    <a:pt x="114942" y="60859"/>
                  </a:lnTo>
                  <a:lnTo>
                    <a:pt x="229885" y="50716"/>
                  </a:lnTo>
                  <a:lnTo>
                    <a:pt x="344827" y="40573"/>
                  </a:lnTo>
                  <a:lnTo>
                    <a:pt x="459770" y="30429"/>
                  </a:lnTo>
                  <a:lnTo>
                    <a:pt x="574713" y="20286"/>
                  </a:lnTo>
                  <a:lnTo>
                    <a:pt x="689655" y="10143"/>
                  </a:lnTo>
                  <a:lnTo>
                    <a:pt x="804598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4" name="pl2713"/>
            <p:cNvSpPr/>
            <p:nvPr/>
          </p:nvSpPr>
          <p:spPr>
            <a:xfrm>
              <a:off x="6193344" y="7527619"/>
              <a:ext cx="134543" cy="4556"/>
            </a:xfrm>
            <a:custGeom>
              <a:avLst/>
              <a:pathLst>
                <a:path w="134543" h="4556">
                  <a:moveTo>
                    <a:pt x="0" y="4556"/>
                  </a:moveTo>
                  <a:lnTo>
                    <a:pt x="134543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5" name="pl2714"/>
            <p:cNvSpPr/>
            <p:nvPr/>
          </p:nvSpPr>
          <p:spPr>
            <a:xfrm>
              <a:off x="6326564" y="7490282"/>
              <a:ext cx="134423" cy="7288"/>
            </a:xfrm>
            <a:custGeom>
              <a:avLst/>
              <a:pathLst>
                <a:path w="134423" h="7288">
                  <a:moveTo>
                    <a:pt x="0" y="7288"/>
                  </a:moveTo>
                  <a:lnTo>
                    <a:pt x="134423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6" name="pl2715"/>
            <p:cNvSpPr/>
            <p:nvPr/>
          </p:nvSpPr>
          <p:spPr>
            <a:xfrm>
              <a:off x="6181791" y="7359655"/>
              <a:ext cx="266777" cy="36347"/>
            </a:xfrm>
            <a:custGeom>
              <a:avLst/>
              <a:pathLst>
                <a:path w="266777" h="36347">
                  <a:moveTo>
                    <a:pt x="0" y="36347"/>
                  </a:moveTo>
                  <a:lnTo>
                    <a:pt x="133388" y="18173"/>
                  </a:lnTo>
                  <a:lnTo>
                    <a:pt x="266777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7" name="pl2716"/>
            <p:cNvSpPr/>
            <p:nvPr/>
          </p:nvSpPr>
          <p:spPr>
            <a:xfrm>
              <a:off x="4583679" y="6958666"/>
              <a:ext cx="52845" cy="123814"/>
            </a:xfrm>
            <a:custGeom>
              <a:avLst/>
              <a:pathLst>
                <a:path w="52845" h="123814">
                  <a:moveTo>
                    <a:pt x="52845" y="1238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8" name="pl2717"/>
            <p:cNvSpPr/>
            <p:nvPr/>
          </p:nvSpPr>
          <p:spPr>
            <a:xfrm>
              <a:off x="5504614" y="7311947"/>
              <a:ext cx="525366" cy="118130"/>
            </a:xfrm>
            <a:custGeom>
              <a:avLst/>
              <a:pathLst>
                <a:path w="525366" h="118130">
                  <a:moveTo>
                    <a:pt x="0" y="118130"/>
                  </a:moveTo>
                  <a:lnTo>
                    <a:pt x="105073" y="94504"/>
                  </a:lnTo>
                  <a:lnTo>
                    <a:pt x="210146" y="70878"/>
                  </a:lnTo>
                  <a:lnTo>
                    <a:pt x="315219" y="47252"/>
                  </a:lnTo>
                  <a:lnTo>
                    <a:pt x="420293" y="23626"/>
                  </a:lnTo>
                  <a:lnTo>
                    <a:pt x="525366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9" name="pl2718"/>
            <p:cNvSpPr/>
            <p:nvPr/>
          </p:nvSpPr>
          <p:spPr>
            <a:xfrm>
              <a:off x="6016783" y="7223450"/>
              <a:ext cx="129875" cy="35429"/>
            </a:xfrm>
            <a:custGeom>
              <a:avLst/>
              <a:pathLst>
                <a:path w="129875" h="35429">
                  <a:moveTo>
                    <a:pt x="0" y="35429"/>
                  </a:moveTo>
                  <a:lnTo>
                    <a:pt x="129875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0" name="pl2719"/>
            <p:cNvSpPr/>
            <p:nvPr/>
          </p:nvSpPr>
          <p:spPr>
            <a:xfrm>
              <a:off x="6162641" y="7230467"/>
              <a:ext cx="262947" cy="57879"/>
            </a:xfrm>
            <a:custGeom>
              <a:avLst/>
              <a:pathLst>
                <a:path w="262947" h="57879">
                  <a:moveTo>
                    <a:pt x="0" y="57879"/>
                  </a:moveTo>
                  <a:lnTo>
                    <a:pt x="131473" y="28939"/>
                  </a:lnTo>
                  <a:lnTo>
                    <a:pt x="262947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1" name="pl2720"/>
            <p:cNvSpPr/>
            <p:nvPr/>
          </p:nvSpPr>
          <p:spPr>
            <a:xfrm>
              <a:off x="6127474" y="7117597"/>
              <a:ext cx="127956" cy="41831"/>
            </a:xfrm>
            <a:custGeom>
              <a:avLst/>
              <a:pathLst>
                <a:path w="127956" h="41831">
                  <a:moveTo>
                    <a:pt x="0" y="41831"/>
                  </a:moveTo>
                  <a:lnTo>
                    <a:pt x="127956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2" name="pl2721"/>
            <p:cNvSpPr/>
            <p:nvPr/>
          </p:nvSpPr>
          <p:spPr>
            <a:xfrm>
              <a:off x="6263508" y="7103569"/>
              <a:ext cx="128691" cy="39514"/>
            </a:xfrm>
            <a:custGeom>
              <a:avLst/>
              <a:pathLst>
                <a:path w="128691" h="39514">
                  <a:moveTo>
                    <a:pt x="0" y="39514"/>
                  </a:moveTo>
                  <a:lnTo>
                    <a:pt x="128691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3" name="pl2722"/>
            <p:cNvSpPr/>
            <p:nvPr/>
          </p:nvSpPr>
          <p:spPr>
            <a:xfrm>
              <a:off x="6216014" y="6959535"/>
              <a:ext cx="124373" cy="51517"/>
            </a:xfrm>
            <a:custGeom>
              <a:avLst/>
              <a:pathLst>
                <a:path w="124373" h="51517">
                  <a:moveTo>
                    <a:pt x="0" y="51517"/>
                  </a:moveTo>
                  <a:lnTo>
                    <a:pt x="124373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4" name="pl2723"/>
            <p:cNvSpPr/>
            <p:nvPr/>
          </p:nvSpPr>
          <p:spPr>
            <a:xfrm>
              <a:off x="4285719" y="6997771"/>
              <a:ext cx="93697" cy="96661"/>
            </a:xfrm>
            <a:custGeom>
              <a:avLst/>
              <a:pathLst>
                <a:path w="93697" h="96661">
                  <a:moveTo>
                    <a:pt x="93697" y="966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5" name="pl2724"/>
            <p:cNvSpPr/>
            <p:nvPr/>
          </p:nvSpPr>
          <p:spPr>
            <a:xfrm>
              <a:off x="4851180" y="6635402"/>
              <a:ext cx="545" cy="134619"/>
            </a:xfrm>
            <a:custGeom>
              <a:avLst/>
              <a:pathLst>
                <a:path w="545" h="134619">
                  <a:moveTo>
                    <a:pt x="0" y="134619"/>
                  </a:moveTo>
                  <a:lnTo>
                    <a:pt x="545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6" name="pl2725"/>
            <p:cNvSpPr/>
            <p:nvPr/>
          </p:nvSpPr>
          <p:spPr>
            <a:xfrm>
              <a:off x="5542507" y="6849941"/>
              <a:ext cx="99228" cy="90974"/>
            </a:xfrm>
            <a:custGeom>
              <a:avLst/>
              <a:pathLst>
                <a:path w="99228" h="90974">
                  <a:moveTo>
                    <a:pt x="0" y="90974"/>
                  </a:moveTo>
                  <a:lnTo>
                    <a:pt x="99228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7" name="pl2726"/>
            <p:cNvSpPr/>
            <p:nvPr/>
          </p:nvSpPr>
          <p:spPr>
            <a:xfrm>
              <a:off x="5718333" y="6705709"/>
              <a:ext cx="326410" cy="237826"/>
            </a:xfrm>
            <a:custGeom>
              <a:avLst/>
              <a:pathLst>
                <a:path w="326410" h="237826">
                  <a:moveTo>
                    <a:pt x="0" y="237826"/>
                  </a:moveTo>
                  <a:lnTo>
                    <a:pt x="108803" y="158551"/>
                  </a:lnTo>
                  <a:lnTo>
                    <a:pt x="217606" y="79275"/>
                  </a:lnTo>
                  <a:lnTo>
                    <a:pt x="32641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8" name="pl2727"/>
            <p:cNvSpPr/>
            <p:nvPr/>
          </p:nvSpPr>
          <p:spPr>
            <a:xfrm>
              <a:off x="6116766" y="6744889"/>
              <a:ext cx="115350" cy="69404"/>
            </a:xfrm>
            <a:custGeom>
              <a:avLst/>
              <a:pathLst>
                <a:path w="115350" h="69404">
                  <a:moveTo>
                    <a:pt x="0" y="69404"/>
                  </a:moveTo>
                  <a:lnTo>
                    <a:pt x="11535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9" name="pl2728"/>
            <p:cNvSpPr/>
            <p:nvPr/>
          </p:nvSpPr>
          <p:spPr>
            <a:xfrm>
              <a:off x="5963454" y="6515344"/>
              <a:ext cx="101413" cy="88533"/>
            </a:xfrm>
            <a:custGeom>
              <a:avLst/>
              <a:pathLst>
                <a:path w="101413" h="88533">
                  <a:moveTo>
                    <a:pt x="0" y="88533"/>
                  </a:moveTo>
                  <a:lnTo>
                    <a:pt x="101413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0" name="pl2729"/>
            <p:cNvSpPr/>
            <p:nvPr/>
          </p:nvSpPr>
          <p:spPr>
            <a:xfrm>
              <a:off x="5314722" y="6485887"/>
              <a:ext cx="58351" cy="121317"/>
            </a:xfrm>
            <a:custGeom>
              <a:avLst/>
              <a:pathLst>
                <a:path w="58351" h="121317">
                  <a:moveTo>
                    <a:pt x="0" y="121317"/>
                  </a:moveTo>
                  <a:lnTo>
                    <a:pt x="58351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1" name="pl2730"/>
            <p:cNvSpPr/>
            <p:nvPr/>
          </p:nvSpPr>
          <p:spPr>
            <a:xfrm>
              <a:off x="5063568" y="6253030"/>
              <a:ext cx="23962" cy="132471"/>
            </a:xfrm>
            <a:custGeom>
              <a:avLst/>
              <a:pathLst>
                <a:path w="23962" h="132471">
                  <a:moveTo>
                    <a:pt x="0" y="132471"/>
                  </a:moveTo>
                  <a:lnTo>
                    <a:pt x="23962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2" name="pl2731"/>
            <p:cNvSpPr/>
            <p:nvPr/>
          </p:nvSpPr>
          <p:spPr>
            <a:xfrm>
              <a:off x="5691319" y="6318637"/>
              <a:ext cx="168682" cy="209850"/>
            </a:xfrm>
            <a:custGeom>
              <a:avLst/>
              <a:pathLst>
                <a:path w="168682" h="209850">
                  <a:moveTo>
                    <a:pt x="0" y="209850"/>
                  </a:moveTo>
                  <a:lnTo>
                    <a:pt x="84341" y="104925"/>
                  </a:lnTo>
                  <a:lnTo>
                    <a:pt x="168682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3" name="pl2732"/>
            <p:cNvSpPr/>
            <p:nvPr/>
          </p:nvSpPr>
          <p:spPr>
            <a:xfrm>
              <a:off x="5526266" y="6298660"/>
              <a:ext cx="67835" cy="116280"/>
            </a:xfrm>
            <a:custGeom>
              <a:avLst/>
              <a:pathLst>
                <a:path w="67835" h="116280">
                  <a:moveTo>
                    <a:pt x="0" y="116280"/>
                  </a:moveTo>
                  <a:lnTo>
                    <a:pt x="67835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4" name="pl2733"/>
            <p:cNvSpPr/>
            <p:nvPr/>
          </p:nvSpPr>
          <p:spPr>
            <a:xfrm>
              <a:off x="5263355" y="6027168"/>
              <a:ext cx="37768" cy="129214"/>
            </a:xfrm>
            <a:custGeom>
              <a:avLst/>
              <a:pathLst>
                <a:path w="37768" h="129214">
                  <a:moveTo>
                    <a:pt x="0" y="129214"/>
                  </a:moveTo>
                  <a:lnTo>
                    <a:pt x="37768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5" name="pl2734"/>
            <p:cNvSpPr/>
            <p:nvPr/>
          </p:nvSpPr>
          <p:spPr>
            <a:xfrm>
              <a:off x="4729945" y="6101617"/>
              <a:ext cx="10723" cy="134193"/>
            </a:xfrm>
            <a:custGeom>
              <a:avLst/>
              <a:pathLst>
                <a:path w="10723" h="134193">
                  <a:moveTo>
                    <a:pt x="10723" y="1341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6" name="pl2735"/>
            <p:cNvSpPr/>
            <p:nvPr/>
          </p:nvSpPr>
          <p:spPr>
            <a:xfrm>
              <a:off x="4804161" y="5962882"/>
              <a:ext cx="3645" cy="134571"/>
            </a:xfrm>
            <a:custGeom>
              <a:avLst/>
              <a:pathLst>
                <a:path w="3645" h="134571">
                  <a:moveTo>
                    <a:pt x="3645" y="1345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7" name="pl2736"/>
            <p:cNvSpPr/>
            <p:nvPr/>
          </p:nvSpPr>
          <p:spPr>
            <a:xfrm>
              <a:off x="4586555" y="5983571"/>
              <a:ext cx="21779" cy="132847"/>
            </a:xfrm>
            <a:custGeom>
              <a:avLst/>
              <a:pathLst>
                <a:path w="21779" h="132847">
                  <a:moveTo>
                    <a:pt x="21779" y="1328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8" name="pl2737"/>
            <p:cNvSpPr/>
            <p:nvPr/>
          </p:nvSpPr>
          <p:spPr>
            <a:xfrm>
              <a:off x="4258142" y="6219420"/>
              <a:ext cx="53614" cy="123483"/>
            </a:xfrm>
            <a:custGeom>
              <a:avLst/>
              <a:pathLst>
                <a:path w="53614" h="123483">
                  <a:moveTo>
                    <a:pt x="53614" y="1234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9" name="pl2738"/>
            <p:cNvSpPr/>
            <p:nvPr/>
          </p:nvSpPr>
          <p:spPr>
            <a:xfrm>
              <a:off x="4373735" y="6033447"/>
              <a:ext cx="39514" cy="128691"/>
            </a:xfrm>
            <a:custGeom>
              <a:avLst/>
              <a:pathLst>
                <a:path w="39514" h="128691">
                  <a:moveTo>
                    <a:pt x="39514" y="1286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0" name="pl2739"/>
            <p:cNvSpPr/>
            <p:nvPr/>
          </p:nvSpPr>
          <p:spPr>
            <a:xfrm>
              <a:off x="4249966" y="6077025"/>
              <a:ext cx="49828" cy="125059"/>
            </a:xfrm>
            <a:custGeom>
              <a:avLst/>
              <a:pathLst>
                <a:path w="49828" h="125059">
                  <a:moveTo>
                    <a:pt x="49828" y="1250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1" name="pl2740"/>
            <p:cNvSpPr/>
            <p:nvPr/>
          </p:nvSpPr>
          <p:spPr>
            <a:xfrm>
              <a:off x="4130142" y="6130503"/>
              <a:ext cx="59813" cy="120603"/>
            </a:xfrm>
            <a:custGeom>
              <a:avLst/>
              <a:pathLst>
                <a:path w="59813" h="120603">
                  <a:moveTo>
                    <a:pt x="59813" y="1206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2" name="pl2741"/>
            <p:cNvSpPr/>
            <p:nvPr/>
          </p:nvSpPr>
          <p:spPr>
            <a:xfrm>
              <a:off x="3961515" y="6751753"/>
              <a:ext cx="196975" cy="183552"/>
            </a:xfrm>
            <a:custGeom>
              <a:avLst/>
              <a:pathLst>
                <a:path w="196975" h="183552">
                  <a:moveTo>
                    <a:pt x="196975" y="183552"/>
                  </a:moveTo>
                  <a:lnTo>
                    <a:pt x="98487" y="9177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3" name="pl2742"/>
            <p:cNvSpPr/>
            <p:nvPr/>
          </p:nvSpPr>
          <p:spPr>
            <a:xfrm>
              <a:off x="4015054" y="6193530"/>
              <a:ext cx="208212" cy="346052"/>
            </a:xfrm>
            <a:custGeom>
              <a:avLst/>
              <a:pathLst>
                <a:path w="208212" h="346052">
                  <a:moveTo>
                    <a:pt x="208212" y="346052"/>
                  </a:moveTo>
                  <a:lnTo>
                    <a:pt x="138808" y="230701"/>
                  </a:lnTo>
                  <a:lnTo>
                    <a:pt x="69404" y="11535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4" name="pl2743"/>
            <p:cNvSpPr/>
            <p:nvPr/>
          </p:nvSpPr>
          <p:spPr>
            <a:xfrm>
              <a:off x="3648361" y="6966700"/>
              <a:ext cx="119954" cy="61104"/>
            </a:xfrm>
            <a:custGeom>
              <a:avLst/>
              <a:pathLst>
                <a:path w="119954" h="61104">
                  <a:moveTo>
                    <a:pt x="119954" y="611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5" name="pl2744"/>
            <p:cNvSpPr/>
            <p:nvPr/>
          </p:nvSpPr>
          <p:spPr>
            <a:xfrm>
              <a:off x="3932709" y="6413580"/>
              <a:ext cx="83199" cy="105832"/>
            </a:xfrm>
            <a:custGeom>
              <a:avLst/>
              <a:pathLst>
                <a:path w="83199" h="105832">
                  <a:moveTo>
                    <a:pt x="83199" y="1058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6" name="pl2745"/>
            <p:cNvSpPr/>
            <p:nvPr/>
          </p:nvSpPr>
          <p:spPr>
            <a:xfrm>
              <a:off x="3645443" y="6498963"/>
              <a:ext cx="100205" cy="89898"/>
            </a:xfrm>
            <a:custGeom>
              <a:avLst/>
              <a:pathLst>
                <a:path w="100205" h="89898">
                  <a:moveTo>
                    <a:pt x="100205" y="898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7" name="pl2746"/>
            <p:cNvSpPr/>
            <p:nvPr/>
          </p:nvSpPr>
          <p:spPr>
            <a:xfrm>
              <a:off x="3465506" y="7046867"/>
              <a:ext cx="125672" cy="48261"/>
            </a:xfrm>
            <a:custGeom>
              <a:avLst/>
              <a:pathLst>
                <a:path w="125672" h="48261">
                  <a:moveTo>
                    <a:pt x="125672" y="482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8" name="pl2747"/>
            <p:cNvSpPr/>
            <p:nvPr/>
          </p:nvSpPr>
          <p:spPr>
            <a:xfrm>
              <a:off x="3463696" y="6744889"/>
              <a:ext cx="115350" cy="69404"/>
            </a:xfrm>
            <a:custGeom>
              <a:avLst/>
              <a:pathLst>
                <a:path w="115350" h="69404">
                  <a:moveTo>
                    <a:pt x="115350" y="694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9" name="pl2748"/>
            <p:cNvSpPr/>
            <p:nvPr/>
          </p:nvSpPr>
          <p:spPr>
            <a:xfrm>
              <a:off x="3382020" y="7367899"/>
              <a:ext cx="133262" cy="19076"/>
            </a:xfrm>
            <a:custGeom>
              <a:avLst/>
              <a:pathLst>
                <a:path w="133262" h="19076">
                  <a:moveTo>
                    <a:pt x="133262" y="190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0" name="pl2749"/>
            <p:cNvSpPr/>
            <p:nvPr/>
          </p:nvSpPr>
          <p:spPr>
            <a:xfrm>
              <a:off x="3241925" y="7403080"/>
              <a:ext cx="133831" cy="14555"/>
            </a:xfrm>
            <a:custGeom>
              <a:avLst/>
              <a:pathLst>
                <a:path w="133831" h="14555">
                  <a:moveTo>
                    <a:pt x="133831" y="145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1" name="pl2750"/>
            <p:cNvSpPr/>
            <p:nvPr/>
          </p:nvSpPr>
          <p:spPr>
            <a:xfrm>
              <a:off x="3233048" y="7533995"/>
              <a:ext cx="807429" cy="21872"/>
            </a:xfrm>
            <a:custGeom>
              <a:avLst/>
              <a:pathLst>
                <a:path w="807429" h="21872">
                  <a:moveTo>
                    <a:pt x="807429" y="21872"/>
                  </a:moveTo>
                  <a:lnTo>
                    <a:pt x="692082" y="18748"/>
                  </a:lnTo>
                  <a:lnTo>
                    <a:pt x="576735" y="15623"/>
                  </a:lnTo>
                  <a:lnTo>
                    <a:pt x="461388" y="12498"/>
                  </a:lnTo>
                  <a:lnTo>
                    <a:pt x="346041" y="9374"/>
                  </a:lnTo>
                  <a:lnTo>
                    <a:pt x="230694" y="6249"/>
                  </a:lnTo>
                  <a:lnTo>
                    <a:pt x="115347" y="312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2" name="pl2751"/>
            <p:cNvSpPr/>
            <p:nvPr/>
          </p:nvSpPr>
          <p:spPr>
            <a:xfrm>
              <a:off x="3928109" y="7724107"/>
              <a:ext cx="262799" cy="58546"/>
            </a:xfrm>
            <a:custGeom>
              <a:avLst/>
              <a:pathLst>
                <a:path w="262799" h="58546">
                  <a:moveTo>
                    <a:pt x="262799" y="0"/>
                  </a:moveTo>
                  <a:lnTo>
                    <a:pt x="131399" y="29273"/>
                  </a:lnTo>
                  <a:lnTo>
                    <a:pt x="0" y="5854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3" name="pl2752"/>
            <p:cNvSpPr/>
            <p:nvPr/>
          </p:nvSpPr>
          <p:spPr>
            <a:xfrm>
              <a:off x="3773790" y="7646269"/>
              <a:ext cx="134264" cy="9789"/>
            </a:xfrm>
            <a:custGeom>
              <a:avLst/>
              <a:pathLst>
                <a:path w="134264" h="9789">
                  <a:moveTo>
                    <a:pt x="134264" y="0"/>
                  </a:moveTo>
                  <a:lnTo>
                    <a:pt x="0" y="978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4" name="pl2753"/>
            <p:cNvSpPr/>
            <p:nvPr/>
          </p:nvSpPr>
          <p:spPr>
            <a:xfrm>
              <a:off x="3339231" y="7914653"/>
              <a:ext cx="628614" cy="240651"/>
            </a:xfrm>
            <a:custGeom>
              <a:avLst/>
              <a:pathLst>
                <a:path w="628614" h="240651">
                  <a:moveTo>
                    <a:pt x="628614" y="0"/>
                  </a:moveTo>
                  <a:lnTo>
                    <a:pt x="523845" y="40108"/>
                  </a:lnTo>
                  <a:lnTo>
                    <a:pt x="419076" y="80217"/>
                  </a:lnTo>
                  <a:lnTo>
                    <a:pt x="314307" y="120325"/>
                  </a:lnTo>
                  <a:lnTo>
                    <a:pt x="209538" y="160434"/>
                  </a:lnTo>
                  <a:lnTo>
                    <a:pt x="104769" y="200543"/>
                  </a:lnTo>
                  <a:lnTo>
                    <a:pt x="0" y="240651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5" name="pl2754"/>
            <p:cNvSpPr/>
            <p:nvPr/>
          </p:nvSpPr>
          <p:spPr>
            <a:xfrm>
              <a:off x="3233048" y="7606904"/>
              <a:ext cx="538286" cy="14581"/>
            </a:xfrm>
            <a:custGeom>
              <a:avLst/>
              <a:pathLst>
                <a:path w="538286" h="14581">
                  <a:moveTo>
                    <a:pt x="538286" y="0"/>
                  </a:moveTo>
                  <a:lnTo>
                    <a:pt x="430628" y="2916"/>
                  </a:lnTo>
                  <a:lnTo>
                    <a:pt x="322971" y="5832"/>
                  </a:lnTo>
                  <a:lnTo>
                    <a:pt x="215314" y="8749"/>
                  </a:lnTo>
                  <a:lnTo>
                    <a:pt x="107657" y="11665"/>
                  </a:lnTo>
                  <a:lnTo>
                    <a:pt x="0" y="14581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6" name="pl2755"/>
            <p:cNvSpPr/>
            <p:nvPr/>
          </p:nvSpPr>
          <p:spPr>
            <a:xfrm>
              <a:off x="3644813" y="7705049"/>
              <a:ext cx="133677" cy="15913"/>
            </a:xfrm>
            <a:custGeom>
              <a:avLst/>
              <a:pathLst>
                <a:path w="133677" h="15913">
                  <a:moveTo>
                    <a:pt x="133677" y="0"/>
                  </a:moveTo>
                  <a:lnTo>
                    <a:pt x="0" y="1591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7" name="pl2756"/>
            <p:cNvSpPr/>
            <p:nvPr/>
          </p:nvSpPr>
          <p:spPr>
            <a:xfrm>
              <a:off x="3520936" y="7781845"/>
              <a:ext cx="132696" cy="22678"/>
            </a:xfrm>
            <a:custGeom>
              <a:avLst/>
              <a:pathLst>
                <a:path w="132696" h="22678">
                  <a:moveTo>
                    <a:pt x="132696" y="0"/>
                  </a:moveTo>
                  <a:lnTo>
                    <a:pt x="0" y="22678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8" name="pl2757"/>
            <p:cNvSpPr/>
            <p:nvPr/>
          </p:nvSpPr>
          <p:spPr>
            <a:xfrm>
              <a:off x="3421052" y="7937890"/>
              <a:ext cx="129713" cy="36014"/>
            </a:xfrm>
            <a:custGeom>
              <a:avLst/>
              <a:pathLst>
                <a:path w="129713" h="36014">
                  <a:moveTo>
                    <a:pt x="129713" y="0"/>
                  </a:moveTo>
                  <a:lnTo>
                    <a:pt x="0" y="36014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9" name="pl2758"/>
            <p:cNvSpPr/>
            <p:nvPr/>
          </p:nvSpPr>
          <p:spPr>
            <a:xfrm>
              <a:off x="3291339" y="7973905"/>
              <a:ext cx="129713" cy="36014"/>
            </a:xfrm>
            <a:custGeom>
              <a:avLst/>
              <a:pathLst>
                <a:path w="129713" h="36014">
                  <a:moveTo>
                    <a:pt x="129713" y="0"/>
                  </a:moveTo>
                  <a:lnTo>
                    <a:pt x="0" y="36014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0" name="pl2759"/>
            <p:cNvSpPr/>
            <p:nvPr/>
          </p:nvSpPr>
          <p:spPr>
            <a:xfrm>
              <a:off x="4541835" y="8057334"/>
              <a:ext cx="61214" cy="119898"/>
            </a:xfrm>
            <a:custGeom>
              <a:avLst/>
              <a:pathLst>
                <a:path w="61214" h="119898">
                  <a:moveTo>
                    <a:pt x="61214" y="0"/>
                  </a:moveTo>
                  <a:lnTo>
                    <a:pt x="0" y="119898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1" name="pl2760"/>
            <p:cNvSpPr/>
            <p:nvPr/>
          </p:nvSpPr>
          <p:spPr>
            <a:xfrm>
              <a:off x="3721868" y="7946630"/>
              <a:ext cx="563018" cy="368889"/>
            </a:xfrm>
            <a:custGeom>
              <a:avLst/>
              <a:pathLst>
                <a:path w="563018" h="368889">
                  <a:moveTo>
                    <a:pt x="563018" y="0"/>
                  </a:moveTo>
                  <a:lnTo>
                    <a:pt x="469182" y="61481"/>
                  </a:lnTo>
                  <a:lnTo>
                    <a:pt x="375345" y="122963"/>
                  </a:lnTo>
                  <a:lnTo>
                    <a:pt x="281509" y="184444"/>
                  </a:lnTo>
                  <a:lnTo>
                    <a:pt x="187672" y="245926"/>
                  </a:lnTo>
                  <a:lnTo>
                    <a:pt x="93836" y="307407"/>
                  </a:lnTo>
                  <a:lnTo>
                    <a:pt x="0" y="36888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2" name="pl2761"/>
            <p:cNvSpPr/>
            <p:nvPr/>
          </p:nvSpPr>
          <p:spPr>
            <a:xfrm>
              <a:off x="3420636" y="8208316"/>
              <a:ext cx="237878" cy="126115"/>
            </a:xfrm>
            <a:custGeom>
              <a:avLst/>
              <a:pathLst>
                <a:path w="237878" h="126115">
                  <a:moveTo>
                    <a:pt x="237878" y="0"/>
                  </a:moveTo>
                  <a:lnTo>
                    <a:pt x="118939" y="63057"/>
                  </a:lnTo>
                  <a:lnTo>
                    <a:pt x="0" y="126115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3" name="pl2762"/>
            <p:cNvSpPr/>
            <p:nvPr/>
          </p:nvSpPr>
          <p:spPr>
            <a:xfrm>
              <a:off x="3689552" y="8416409"/>
              <a:ext cx="105304" cy="83866"/>
            </a:xfrm>
            <a:custGeom>
              <a:avLst/>
              <a:pathLst>
                <a:path w="105304" h="83866">
                  <a:moveTo>
                    <a:pt x="105304" y="0"/>
                  </a:moveTo>
                  <a:lnTo>
                    <a:pt x="0" y="8386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4" name="pl2763"/>
            <p:cNvSpPr/>
            <p:nvPr/>
          </p:nvSpPr>
          <p:spPr>
            <a:xfrm>
              <a:off x="3523214" y="8425284"/>
              <a:ext cx="110391" cy="77049"/>
            </a:xfrm>
            <a:custGeom>
              <a:avLst/>
              <a:pathLst>
                <a:path w="110391" h="77049">
                  <a:moveTo>
                    <a:pt x="110391" y="0"/>
                  </a:moveTo>
                  <a:lnTo>
                    <a:pt x="0" y="7704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5" name="pl2764"/>
            <p:cNvSpPr/>
            <p:nvPr/>
          </p:nvSpPr>
          <p:spPr>
            <a:xfrm>
              <a:off x="4282070" y="8172931"/>
              <a:ext cx="251482" cy="476152"/>
            </a:xfrm>
            <a:custGeom>
              <a:avLst/>
              <a:pathLst>
                <a:path w="251482" h="476152">
                  <a:moveTo>
                    <a:pt x="251482" y="0"/>
                  </a:moveTo>
                  <a:lnTo>
                    <a:pt x="201186" y="95230"/>
                  </a:lnTo>
                  <a:lnTo>
                    <a:pt x="150889" y="190460"/>
                  </a:lnTo>
                  <a:lnTo>
                    <a:pt x="100593" y="285691"/>
                  </a:lnTo>
                  <a:lnTo>
                    <a:pt x="50296" y="380921"/>
                  </a:lnTo>
                  <a:lnTo>
                    <a:pt x="0" y="47615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6" name="pl2765"/>
            <p:cNvSpPr/>
            <p:nvPr/>
          </p:nvSpPr>
          <p:spPr>
            <a:xfrm>
              <a:off x="3851586" y="8474090"/>
              <a:ext cx="181149" cy="199188"/>
            </a:xfrm>
            <a:custGeom>
              <a:avLst/>
              <a:pathLst>
                <a:path w="181149" h="199188">
                  <a:moveTo>
                    <a:pt x="181149" y="0"/>
                  </a:moveTo>
                  <a:lnTo>
                    <a:pt x="90574" y="99594"/>
                  </a:lnTo>
                  <a:lnTo>
                    <a:pt x="0" y="199188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7" name="pl2766"/>
            <p:cNvSpPr/>
            <p:nvPr/>
          </p:nvSpPr>
          <p:spPr>
            <a:xfrm>
              <a:off x="3705610" y="8624846"/>
              <a:ext cx="95191" cy="95191"/>
            </a:xfrm>
            <a:custGeom>
              <a:avLst/>
              <a:pathLst>
                <a:path w="95191" h="95191">
                  <a:moveTo>
                    <a:pt x="95191" y="0"/>
                  </a:moveTo>
                  <a:lnTo>
                    <a:pt x="0" y="95191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8" name="pl2767"/>
            <p:cNvSpPr/>
            <p:nvPr/>
          </p:nvSpPr>
          <p:spPr>
            <a:xfrm>
              <a:off x="3802085" y="8706373"/>
              <a:ext cx="87151" cy="102602"/>
            </a:xfrm>
            <a:custGeom>
              <a:avLst/>
              <a:pathLst>
                <a:path w="87151" h="102602">
                  <a:moveTo>
                    <a:pt x="87151" y="0"/>
                  </a:moveTo>
                  <a:lnTo>
                    <a:pt x="0" y="10260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9" name="pl2768"/>
            <p:cNvSpPr/>
            <p:nvPr/>
          </p:nvSpPr>
          <p:spPr>
            <a:xfrm>
              <a:off x="4084459" y="8615899"/>
              <a:ext cx="138808" cy="230701"/>
            </a:xfrm>
            <a:custGeom>
              <a:avLst/>
              <a:pathLst>
                <a:path w="138808" h="230701">
                  <a:moveTo>
                    <a:pt x="138808" y="0"/>
                  </a:moveTo>
                  <a:lnTo>
                    <a:pt x="69404" y="115350"/>
                  </a:lnTo>
                  <a:lnTo>
                    <a:pt x="0" y="230701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0" name="pl2769"/>
            <p:cNvSpPr/>
            <p:nvPr/>
          </p:nvSpPr>
          <p:spPr>
            <a:xfrm>
              <a:off x="3977876" y="8825461"/>
              <a:ext cx="72502" cy="113429"/>
            </a:xfrm>
            <a:custGeom>
              <a:avLst/>
              <a:pathLst>
                <a:path w="72502" h="113429">
                  <a:moveTo>
                    <a:pt x="72502" y="0"/>
                  </a:moveTo>
                  <a:lnTo>
                    <a:pt x="0" y="11342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1" name="pl2770"/>
            <p:cNvSpPr/>
            <p:nvPr/>
          </p:nvSpPr>
          <p:spPr>
            <a:xfrm>
              <a:off x="4052843" y="8866809"/>
              <a:ext cx="66255" cy="117188"/>
            </a:xfrm>
            <a:custGeom>
              <a:avLst/>
              <a:pathLst>
                <a:path w="66255" h="117188">
                  <a:moveTo>
                    <a:pt x="66255" y="0"/>
                  </a:moveTo>
                  <a:lnTo>
                    <a:pt x="0" y="117188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2" name="pl2771"/>
            <p:cNvSpPr/>
            <p:nvPr/>
          </p:nvSpPr>
          <p:spPr>
            <a:xfrm>
              <a:off x="4758283" y="8786641"/>
              <a:ext cx="8962" cy="134322"/>
            </a:xfrm>
            <a:custGeom>
              <a:avLst/>
              <a:pathLst>
                <a:path w="8962" h="134322">
                  <a:moveTo>
                    <a:pt x="8962" y="0"/>
                  </a:moveTo>
                  <a:lnTo>
                    <a:pt x="0" y="13432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3" name="pl2772"/>
            <p:cNvSpPr/>
            <p:nvPr/>
          </p:nvSpPr>
          <p:spPr>
            <a:xfrm>
              <a:off x="4169596" y="8799527"/>
              <a:ext cx="113051" cy="244357"/>
            </a:xfrm>
            <a:custGeom>
              <a:avLst/>
              <a:pathLst>
                <a:path w="113051" h="244357">
                  <a:moveTo>
                    <a:pt x="113051" y="0"/>
                  </a:moveTo>
                  <a:lnTo>
                    <a:pt x="56525" y="122178"/>
                  </a:lnTo>
                  <a:lnTo>
                    <a:pt x="0" y="24435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4" name="pl2773"/>
            <p:cNvSpPr/>
            <p:nvPr/>
          </p:nvSpPr>
          <p:spPr>
            <a:xfrm>
              <a:off x="4311408" y="8847542"/>
              <a:ext cx="89416" cy="253960"/>
            </a:xfrm>
            <a:custGeom>
              <a:avLst/>
              <a:pathLst>
                <a:path w="89416" h="253960">
                  <a:moveTo>
                    <a:pt x="89416" y="0"/>
                  </a:moveTo>
                  <a:lnTo>
                    <a:pt x="44708" y="126980"/>
                  </a:lnTo>
                  <a:lnTo>
                    <a:pt x="0" y="25396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5" name="pl2774"/>
            <p:cNvSpPr/>
            <p:nvPr/>
          </p:nvSpPr>
          <p:spPr>
            <a:xfrm>
              <a:off x="4775746" y="8922350"/>
              <a:ext cx="6560" cy="134460"/>
            </a:xfrm>
            <a:custGeom>
              <a:avLst/>
              <a:pathLst>
                <a:path w="6560" h="134460">
                  <a:moveTo>
                    <a:pt x="6560" y="0"/>
                  </a:moveTo>
                  <a:lnTo>
                    <a:pt x="0" y="13446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6" name="pl2775"/>
            <p:cNvSpPr/>
            <p:nvPr/>
          </p:nvSpPr>
          <p:spPr>
            <a:xfrm>
              <a:off x="4968088" y="9053686"/>
              <a:ext cx="10925" cy="134176"/>
            </a:xfrm>
            <a:custGeom>
              <a:avLst/>
              <a:pathLst>
                <a:path w="10925" h="134176">
                  <a:moveTo>
                    <a:pt x="0" y="0"/>
                  </a:moveTo>
                  <a:lnTo>
                    <a:pt x="10925" y="13417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7" name="pl2776"/>
            <p:cNvSpPr/>
            <p:nvPr/>
          </p:nvSpPr>
          <p:spPr>
            <a:xfrm>
              <a:off x="5301523" y="8075035"/>
              <a:ext cx="90723" cy="99458"/>
            </a:xfrm>
            <a:custGeom>
              <a:avLst/>
              <a:pathLst>
                <a:path w="90723" h="99458">
                  <a:moveTo>
                    <a:pt x="0" y="0"/>
                  </a:moveTo>
                  <a:lnTo>
                    <a:pt x="90723" y="99458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8" name="pl2777"/>
            <p:cNvSpPr/>
            <p:nvPr/>
          </p:nvSpPr>
          <p:spPr>
            <a:xfrm>
              <a:off x="5104259" y="8343707"/>
              <a:ext cx="128176" cy="382982"/>
            </a:xfrm>
            <a:custGeom>
              <a:avLst/>
              <a:pathLst>
                <a:path w="128176" h="382982">
                  <a:moveTo>
                    <a:pt x="0" y="0"/>
                  </a:moveTo>
                  <a:lnTo>
                    <a:pt x="42725" y="127660"/>
                  </a:lnTo>
                  <a:lnTo>
                    <a:pt x="85450" y="255321"/>
                  </a:lnTo>
                  <a:lnTo>
                    <a:pt x="128176" y="38298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9" name="pl2778"/>
            <p:cNvSpPr/>
            <p:nvPr/>
          </p:nvSpPr>
          <p:spPr>
            <a:xfrm>
              <a:off x="5276479" y="8710997"/>
              <a:ext cx="47619" cy="125917"/>
            </a:xfrm>
            <a:custGeom>
              <a:avLst/>
              <a:pathLst>
                <a:path w="47619" h="125917">
                  <a:moveTo>
                    <a:pt x="0" y="0"/>
                  </a:moveTo>
                  <a:lnTo>
                    <a:pt x="47619" y="12591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0" name="pl2779"/>
            <p:cNvSpPr/>
            <p:nvPr/>
          </p:nvSpPr>
          <p:spPr>
            <a:xfrm>
              <a:off x="5386562" y="8811486"/>
              <a:ext cx="53865" cy="123374"/>
            </a:xfrm>
            <a:custGeom>
              <a:avLst/>
              <a:pathLst>
                <a:path w="53865" h="123374">
                  <a:moveTo>
                    <a:pt x="0" y="0"/>
                  </a:moveTo>
                  <a:lnTo>
                    <a:pt x="53865" y="123374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1" name="pl2780"/>
            <p:cNvSpPr/>
            <p:nvPr/>
          </p:nvSpPr>
          <p:spPr>
            <a:xfrm>
              <a:off x="5396018" y="8953397"/>
              <a:ext cx="49828" cy="125059"/>
            </a:xfrm>
            <a:custGeom>
              <a:avLst/>
              <a:pathLst>
                <a:path w="49828" h="125059">
                  <a:moveTo>
                    <a:pt x="0" y="0"/>
                  </a:moveTo>
                  <a:lnTo>
                    <a:pt x="49828" y="12505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2" name="pl2781"/>
            <p:cNvSpPr/>
            <p:nvPr/>
          </p:nvSpPr>
          <p:spPr>
            <a:xfrm>
              <a:off x="5295137" y="8250351"/>
              <a:ext cx="298154" cy="448406"/>
            </a:xfrm>
            <a:custGeom>
              <a:avLst/>
              <a:pathLst>
                <a:path w="298154" h="448406">
                  <a:moveTo>
                    <a:pt x="0" y="0"/>
                  </a:moveTo>
                  <a:lnTo>
                    <a:pt x="59630" y="89681"/>
                  </a:lnTo>
                  <a:lnTo>
                    <a:pt x="119261" y="179362"/>
                  </a:lnTo>
                  <a:lnTo>
                    <a:pt x="178892" y="269044"/>
                  </a:lnTo>
                  <a:lnTo>
                    <a:pt x="238523" y="358725"/>
                  </a:lnTo>
                  <a:lnTo>
                    <a:pt x="298154" y="44840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3" name="pl2782"/>
            <p:cNvSpPr/>
            <p:nvPr/>
          </p:nvSpPr>
          <p:spPr>
            <a:xfrm>
              <a:off x="5536735" y="8734371"/>
              <a:ext cx="68882" cy="115662"/>
            </a:xfrm>
            <a:custGeom>
              <a:avLst/>
              <a:pathLst>
                <a:path w="68882" h="115662">
                  <a:moveTo>
                    <a:pt x="0" y="0"/>
                  </a:moveTo>
                  <a:lnTo>
                    <a:pt x="68882" y="11566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4" name="pl2783"/>
            <p:cNvSpPr/>
            <p:nvPr/>
          </p:nvSpPr>
          <p:spPr>
            <a:xfrm>
              <a:off x="5662256" y="8814548"/>
              <a:ext cx="74031" cy="112436"/>
            </a:xfrm>
            <a:custGeom>
              <a:avLst/>
              <a:pathLst>
                <a:path w="74031" h="112436">
                  <a:moveTo>
                    <a:pt x="0" y="0"/>
                  </a:moveTo>
                  <a:lnTo>
                    <a:pt x="74031" y="11243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5" name="pl2784"/>
            <p:cNvSpPr/>
            <p:nvPr/>
          </p:nvSpPr>
          <p:spPr>
            <a:xfrm>
              <a:off x="5353954" y="8207293"/>
              <a:ext cx="506048" cy="629551"/>
            </a:xfrm>
            <a:custGeom>
              <a:avLst/>
              <a:pathLst>
                <a:path w="506048" h="629551">
                  <a:moveTo>
                    <a:pt x="0" y="0"/>
                  </a:moveTo>
                  <a:lnTo>
                    <a:pt x="72292" y="89935"/>
                  </a:lnTo>
                  <a:lnTo>
                    <a:pt x="144585" y="179871"/>
                  </a:lnTo>
                  <a:lnTo>
                    <a:pt x="216877" y="269807"/>
                  </a:lnTo>
                  <a:lnTo>
                    <a:pt x="289170" y="359743"/>
                  </a:lnTo>
                  <a:lnTo>
                    <a:pt x="361462" y="449679"/>
                  </a:lnTo>
                  <a:lnTo>
                    <a:pt x="433755" y="539615"/>
                  </a:lnTo>
                  <a:lnTo>
                    <a:pt x="506048" y="629551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6" name="pl2785"/>
            <p:cNvSpPr/>
            <p:nvPr/>
          </p:nvSpPr>
          <p:spPr>
            <a:xfrm>
              <a:off x="5395387" y="8171614"/>
              <a:ext cx="456234" cy="494894"/>
            </a:xfrm>
            <a:custGeom>
              <a:avLst/>
              <a:pathLst>
                <a:path w="456234" h="494894">
                  <a:moveTo>
                    <a:pt x="0" y="0"/>
                  </a:moveTo>
                  <a:lnTo>
                    <a:pt x="76039" y="82482"/>
                  </a:lnTo>
                  <a:lnTo>
                    <a:pt x="152078" y="164964"/>
                  </a:lnTo>
                  <a:lnTo>
                    <a:pt x="228117" y="247447"/>
                  </a:lnTo>
                  <a:lnTo>
                    <a:pt x="304156" y="329929"/>
                  </a:lnTo>
                  <a:lnTo>
                    <a:pt x="380195" y="412411"/>
                  </a:lnTo>
                  <a:lnTo>
                    <a:pt x="456234" y="494894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7" name="pl2786"/>
            <p:cNvSpPr/>
            <p:nvPr/>
          </p:nvSpPr>
          <p:spPr>
            <a:xfrm>
              <a:off x="5880736" y="8638928"/>
              <a:ext cx="93893" cy="96471"/>
            </a:xfrm>
            <a:custGeom>
              <a:avLst/>
              <a:pathLst>
                <a:path w="93893" h="96471">
                  <a:moveTo>
                    <a:pt x="0" y="0"/>
                  </a:moveTo>
                  <a:lnTo>
                    <a:pt x="93893" y="96471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8" name="pl2787"/>
            <p:cNvSpPr/>
            <p:nvPr/>
          </p:nvSpPr>
          <p:spPr>
            <a:xfrm>
              <a:off x="5470548" y="8092267"/>
              <a:ext cx="311320" cy="257263"/>
            </a:xfrm>
            <a:custGeom>
              <a:avLst/>
              <a:pathLst>
                <a:path w="311320" h="257263">
                  <a:moveTo>
                    <a:pt x="0" y="0"/>
                  </a:moveTo>
                  <a:lnTo>
                    <a:pt x="103773" y="85754"/>
                  </a:lnTo>
                  <a:lnTo>
                    <a:pt x="207547" y="171508"/>
                  </a:lnTo>
                  <a:lnTo>
                    <a:pt x="311320" y="25726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9" name="pl2788"/>
            <p:cNvSpPr/>
            <p:nvPr/>
          </p:nvSpPr>
          <p:spPr>
            <a:xfrm>
              <a:off x="5822283" y="8297835"/>
              <a:ext cx="108264" cy="80010"/>
            </a:xfrm>
            <a:custGeom>
              <a:avLst/>
              <a:pathLst>
                <a:path w="108264" h="80010">
                  <a:moveTo>
                    <a:pt x="0" y="0"/>
                  </a:moveTo>
                  <a:lnTo>
                    <a:pt x="108264" y="8001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0" name="pl2789"/>
            <p:cNvSpPr/>
            <p:nvPr/>
          </p:nvSpPr>
          <p:spPr>
            <a:xfrm>
              <a:off x="5919614" y="8392432"/>
              <a:ext cx="107170" cy="81469"/>
            </a:xfrm>
            <a:custGeom>
              <a:avLst/>
              <a:pathLst>
                <a:path w="107170" h="81469">
                  <a:moveTo>
                    <a:pt x="0" y="0"/>
                  </a:moveTo>
                  <a:lnTo>
                    <a:pt x="107170" y="8146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1" name="pl2790"/>
            <p:cNvSpPr/>
            <p:nvPr/>
          </p:nvSpPr>
          <p:spPr>
            <a:xfrm>
              <a:off x="6002085" y="8505495"/>
              <a:ext cx="104925" cy="84341"/>
            </a:xfrm>
            <a:custGeom>
              <a:avLst/>
              <a:pathLst>
                <a:path w="104925" h="84341">
                  <a:moveTo>
                    <a:pt x="0" y="0"/>
                  </a:moveTo>
                  <a:lnTo>
                    <a:pt x="104925" y="84341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2" name="pl2791"/>
            <p:cNvSpPr/>
            <p:nvPr/>
          </p:nvSpPr>
          <p:spPr>
            <a:xfrm>
              <a:off x="6050620" y="8441649"/>
              <a:ext cx="109337" cy="78537"/>
            </a:xfrm>
            <a:custGeom>
              <a:avLst/>
              <a:pathLst>
                <a:path w="109337" h="78537">
                  <a:moveTo>
                    <a:pt x="0" y="0"/>
                  </a:moveTo>
                  <a:lnTo>
                    <a:pt x="109337" y="7853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3" name="pl2792"/>
            <p:cNvSpPr/>
            <p:nvPr/>
          </p:nvSpPr>
          <p:spPr>
            <a:xfrm>
              <a:off x="6001415" y="8271784"/>
              <a:ext cx="115350" cy="69404"/>
            </a:xfrm>
            <a:custGeom>
              <a:avLst/>
              <a:pathLst>
                <a:path w="115350" h="69404">
                  <a:moveTo>
                    <a:pt x="0" y="0"/>
                  </a:moveTo>
                  <a:lnTo>
                    <a:pt x="115350" y="69404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4" name="pl2793"/>
            <p:cNvSpPr/>
            <p:nvPr/>
          </p:nvSpPr>
          <p:spPr>
            <a:xfrm>
              <a:off x="6095627" y="8375268"/>
              <a:ext cx="113429" cy="72502"/>
            </a:xfrm>
            <a:custGeom>
              <a:avLst/>
              <a:pathLst>
                <a:path w="113429" h="72502">
                  <a:moveTo>
                    <a:pt x="0" y="0"/>
                  </a:moveTo>
                  <a:lnTo>
                    <a:pt x="113429" y="7250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5" name="pl2794"/>
            <p:cNvSpPr/>
            <p:nvPr/>
          </p:nvSpPr>
          <p:spPr>
            <a:xfrm>
              <a:off x="6136974" y="8306548"/>
              <a:ext cx="117188" cy="66255"/>
            </a:xfrm>
            <a:custGeom>
              <a:avLst/>
              <a:pathLst>
                <a:path w="117188" h="66255">
                  <a:moveTo>
                    <a:pt x="0" y="0"/>
                  </a:moveTo>
                  <a:lnTo>
                    <a:pt x="117188" y="66255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6" name="pl2795"/>
            <p:cNvSpPr/>
            <p:nvPr/>
          </p:nvSpPr>
          <p:spPr>
            <a:xfrm>
              <a:off x="5607876" y="7851357"/>
              <a:ext cx="126661" cy="45602"/>
            </a:xfrm>
            <a:custGeom>
              <a:avLst/>
              <a:pathLst>
                <a:path w="126661" h="45602">
                  <a:moveTo>
                    <a:pt x="0" y="0"/>
                  </a:moveTo>
                  <a:lnTo>
                    <a:pt x="126661" y="4560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7" name="pl2796"/>
            <p:cNvSpPr/>
            <p:nvPr/>
          </p:nvSpPr>
          <p:spPr>
            <a:xfrm>
              <a:off x="5715748" y="7944982"/>
              <a:ext cx="123977" cy="52463"/>
            </a:xfrm>
            <a:custGeom>
              <a:avLst/>
              <a:pathLst>
                <a:path w="123977" h="52463">
                  <a:moveTo>
                    <a:pt x="0" y="0"/>
                  </a:moveTo>
                  <a:lnTo>
                    <a:pt x="123977" y="5246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8" name="pl2797"/>
            <p:cNvSpPr/>
            <p:nvPr/>
          </p:nvSpPr>
          <p:spPr>
            <a:xfrm>
              <a:off x="5858181" y="7950839"/>
              <a:ext cx="126284" cy="46637"/>
            </a:xfrm>
            <a:custGeom>
              <a:avLst/>
              <a:pathLst>
                <a:path w="126284" h="46637">
                  <a:moveTo>
                    <a:pt x="0" y="0"/>
                  </a:moveTo>
                  <a:lnTo>
                    <a:pt x="126284" y="4663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9" name="pl2798"/>
            <p:cNvSpPr/>
            <p:nvPr/>
          </p:nvSpPr>
          <p:spPr>
            <a:xfrm>
              <a:off x="5965691" y="8045182"/>
              <a:ext cx="124198" cy="51937"/>
            </a:xfrm>
            <a:custGeom>
              <a:avLst/>
              <a:pathLst>
                <a:path w="124198" h="51937">
                  <a:moveTo>
                    <a:pt x="0" y="0"/>
                  </a:moveTo>
                  <a:lnTo>
                    <a:pt x="124198" y="5193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0" name="pl2799"/>
            <p:cNvSpPr/>
            <p:nvPr/>
          </p:nvSpPr>
          <p:spPr>
            <a:xfrm>
              <a:off x="6101848" y="8067545"/>
              <a:ext cx="125394" cy="48980"/>
            </a:xfrm>
            <a:custGeom>
              <a:avLst/>
              <a:pathLst>
                <a:path w="125394" h="48980">
                  <a:moveTo>
                    <a:pt x="0" y="0"/>
                  </a:moveTo>
                  <a:lnTo>
                    <a:pt x="125394" y="4898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1" name="pl2800"/>
            <p:cNvSpPr/>
            <p:nvPr/>
          </p:nvSpPr>
          <p:spPr>
            <a:xfrm>
              <a:off x="6237900" y="8088399"/>
              <a:ext cx="126363" cy="46423"/>
            </a:xfrm>
            <a:custGeom>
              <a:avLst/>
              <a:pathLst>
                <a:path w="126363" h="46423">
                  <a:moveTo>
                    <a:pt x="0" y="0"/>
                  </a:moveTo>
                  <a:lnTo>
                    <a:pt x="126363" y="4642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2" name="pl2801"/>
            <p:cNvSpPr/>
            <p:nvPr/>
          </p:nvSpPr>
          <p:spPr>
            <a:xfrm>
              <a:off x="5777838" y="7730195"/>
              <a:ext cx="398542" cy="65337"/>
            </a:xfrm>
            <a:custGeom>
              <a:avLst/>
              <a:pathLst>
                <a:path w="398542" h="65337">
                  <a:moveTo>
                    <a:pt x="0" y="0"/>
                  </a:moveTo>
                  <a:lnTo>
                    <a:pt x="132847" y="21779"/>
                  </a:lnTo>
                  <a:lnTo>
                    <a:pt x="265694" y="43558"/>
                  </a:lnTo>
                  <a:lnTo>
                    <a:pt x="398542" y="6533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3" name="pl2802"/>
            <p:cNvSpPr/>
            <p:nvPr/>
          </p:nvSpPr>
          <p:spPr>
            <a:xfrm>
              <a:off x="6158602" y="7884912"/>
              <a:ext cx="131069" cy="30717"/>
            </a:xfrm>
            <a:custGeom>
              <a:avLst/>
              <a:pathLst>
                <a:path w="131069" h="30717">
                  <a:moveTo>
                    <a:pt x="0" y="0"/>
                  </a:moveTo>
                  <a:lnTo>
                    <a:pt x="131069" y="3071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4" name="pl2803"/>
            <p:cNvSpPr/>
            <p:nvPr/>
          </p:nvSpPr>
          <p:spPr>
            <a:xfrm>
              <a:off x="6279993" y="7954547"/>
              <a:ext cx="130189" cy="34255"/>
            </a:xfrm>
            <a:custGeom>
              <a:avLst/>
              <a:pathLst>
                <a:path w="130189" h="34255">
                  <a:moveTo>
                    <a:pt x="0" y="0"/>
                  </a:moveTo>
                  <a:lnTo>
                    <a:pt x="130189" y="34255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5" name="pl2804"/>
            <p:cNvSpPr/>
            <p:nvPr/>
          </p:nvSpPr>
          <p:spPr>
            <a:xfrm>
              <a:off x="6189674" y="7686997"/>
              <a:ext cx="134176" cy="10925"/>
            </a:xfrm>
            <a:custGeom>
              <a:avLst/>
              <a:pathLst>
                <a:path w="134176" h="10925">
                  <a:moveTo>
                    <a:pt x="0" y="0"/>
                  </a:moveTo>
                  <a:lnTo>
                    <a:pt x="134176" y="10925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6" name="pl2805"/>
            <p:cNvSpPr/>
            <p:nvPr/>
          </p:nvSpPr>
          <p:spPr>
            <a:xfrm>
              <a:off x="6320055" y="7737847"/>
              <a:ext cx="133831" cy="14555"/>
            </a:xfrm>
            <a:custGeom>
              <a:avLst/>
              <a:pathLst>
                <a:path w="133831" h="14555">
                  <a:moveTo>
                    <a:pt x="0" y="0"/>
                  </a:moveTo>
                  <a:lnTo>
                    <a:pt x="133831" y="14555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7" name="pl2806"/>
            <p:cNvSpPr/>
            <p:nvPr/>
          </p:nvSpPr>
          <p:spPr>
            <a:xfrm>
              <a:off x="6326564" y="7657911"/>
              <a:ext cx="134423" cy="7288"/>
            </a:xfrm>
            <a:custGeom>
              <a:avLst/>
              <a:pathLst>
                <a:path w="134423" h="7288">
                  <a:moveTo>
                    <a:pt x="0" y="0"/>
                  </a:moveTo>
                  <a:lnTo>
                    <a:pt x="134423" y="7288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8" name="pl2807"/>
            <p:cNvSpPr/>
            <p:nvPr/>
          </p:nvSpPr>
          <p:spPr>
            <a:xfrm>
              <a:off x="6327887" y="7527619"/>
              <a:ext cx="712" cy="30069"/>
            </a:xfrm>
            <a:custGeom>
              <a:avLst/>
              <a:pathLst>
                <a:path w="712" h="30069">
                  <a:moveTo>
                    <a:pt x="0" y="0"/>
                  </a:moveTo>
                  <a:lnTo>
                    <a:pt x="712" y="30069"/>
                  </a:lnTo>
                </a:path>
              </a:pathLst>
            </a:custGeom>
            <a:ln w="13550" cap="rnd">
              <a:solidFill>
                <a:srgbClr val="906E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9" name="pl2808"/>
            <p:cNvSpPr/>
            <p:nvPr/>
          </p:nvSpPr>
          <p:spPr>
            <a:xfrm>
              <a:off x="6460988" y="7490282"/>
              <a:ext cx="1036" cy="21850"/>
            </a:xfrm>
            <a:custGeom>
              <a:avLst/>
              <a:pathLst>
                <a:path w="1036" h="21850">
                  <a:moveTo>
                    <a:pt x="0" y="0"/>
                  </a:moveTo>
                  <a:lnTo>
                    <a:pt x="1036" y="21850"/>
                  </a:lnTo>
                </a:path>
              </a:pathLst>
            </a:custGeom>
            <a:ln w="13550" cap="rnd">
              <a:solidFill>
                <a:srgbClr val="A663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0" name="pl2809"/>
            <p:cNvSpPr/>
            <p:nvPr/>
          </p:nvSpPr>
          <p:spPr>
            <a:xfrm>
              <a:off x="6459655" y="7468447"/>
              <a:ext cx="1332" cy="21834"/>
            </a:xfrm>
            <a:custGeom>
              <a:avLst/>
              <a:pathLst>
                <a:path w="1332" h="21834">
                  <a:moveTo>
                    <a:pt x="1332" y="218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B88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1" name="pl2810"/>
            <p:cNvSpPr/>
            <p:nvPr/>
          </p:nvSpPr>
          <p:spPr>
            <a:xfrm>
              <a:off x="6188072" y="7450325"/>
              <a:ext cx="831" cy="9076"/>
            </a:xfrm>
            <a:custGeom>
              <a:avLst/>
              <a:pathLst>
                <a:path w="831" h="9076">
                  <a:moveTo>
                    <a:pt x="831" y="90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8181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2" name="pl2811"/>
            <p:cNvSpPr/>
            <p:nvPr/>
          </p:nvSpPr>
          <p:spPr>
            <a:xfrm>
              <a:off x="6448568" y="7359655"/>
              <a:ext cx="2806" cy="21694"/>
            </a:xfrm>
            <a:custGeom>
              <a:avLst/>
              <a:pathLst>
                <a:path w="2806" h="21694">
                  <a:moveTo>
                    <a:pt x="0" y="0"/>
                  </a:moveTo>
                  <a:lnTo>
                    <a:pt x="2806" y="21694"/>
                  </a:lnTo>
                </a:path>
              </a:pathLst>
            </a:custGeom>
            <a:ln w="13550" cap="rnd">
              <a:solidFill>
                <a:srgbClr val="9B80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3" name="pl2812"/>
            <p:cNvSpPr/>
            <p:nvPr/>
          </p:nvSpPr>
          <p:spPr>
            <a:xfrm>
              <a:off x="6445468" y="7338000"/>
              <a:ext cx="3099" cy="21654"/>
            </a:xfrm>
            <a:custGeom>
              <a:avLst/>
              <a:pathLst>
                <a:path w="3099" h="21654">
                  <a:moveTo>
                    <a:pt x="3099" y="216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744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4" name="pl2813"/>
            <p:cNvSpPr/>
            <p:nvPr/>
          </p:nvSpPr>
          <p:spPr>
            <a:xfrm>
              <a:off x="6029980" y="7311947"/>
              <a:ext cx="10789" cy="53608"/>
            </a:xfrm>
            <a:custGeom>
              <a:avLst/>
              <a:pathLst>
                <a:path w="10789" h="53608">
                  <a:moveTo>
                    <a:pt x="0" y="0"/>
                  </a:moveTo>
                  <a:lnTo>
                    <a:pt x="10789" y="53608"/>
                  </a:lnTo>
                </a:path>
              </a:pathLst>
            </a:custGeom>
            <a:ln w="13550" cap="rnd">
              <a:solidFill>
                <a:srgbClr val="D22F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5" name="pl2814"/>
            <p:cNvSpPr/>
            <p:nvPr/>
          </p:nvSpPr>
          <p:spPr>
            <a:xfrm>
              <a:off x="6425588" y="7230467"/>
              <a:ext cx="4557" cy="21395"/>
            </a:xfrm>
            <a:custGeom>
              <a:avLst/>
              <a:pathLst>
                <a:path w="4557" h="21395">
                  <a:moveTo>
                    <a:pt x="0" y="0"/>
                  </a:moveTo>
                  <a:lnTo>
                    <a:pt x="4557" y="21395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6" name="pl2815"/>
            <p:cNvSpPr/>
            <p:nvPr/>
          </p:nvSpPr>
          <p:spPr>
            <a:xfrm>
              <a:off x="6420741" y="7209135"/>
              <a:ext cx="4847" cy="21331"/>
            </a:xfrm>
            <a:custGeom>
              <a:avLst/>
              <a:pathLst>
                <a:path w="4847" h="21331">
                  <a:moveTo>
                    <a:pt x="4847" y="213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428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7" name="pl2816"/>
            <p:cNvSpPr/>
            <p:nvPr/>
          </p:nvSpPr>
          <p:spPr>
            <a:xfrm>
              <a:off x="6255430" y="7117597"/>
              <a:ext cx="24562" cy="83336"/>
            </a:xfrm>
            <a:custGeom>
              <a:avLst/>
              <a:pathLst>
                <a:path w="24562" h="83336">
                  <a:moveTo>
                    <a:pt x="0" y="0"/>
                  </a:moveTo>
                  <a:lnTo>
                    <a:pt x="24562" y="83336"/>
                  </a:lnTo>
                </a:path>
              </a:pathLst>
            </a:custGeom>
            <a:ln w="13550" cap="rnd">
              <a:solidFill>
                <a:srgbClr val="D620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8" name="pl2817"/>
            <p:cNvSpPr/>
            <p:nvPr/>
          </p:nvSpPr>
          <p:spPr>
            <a:xfrm>
              <a:off x="6392200" y="7103569"/>
              <a:ext cx="6279" cy="20954"/>
            </a:xfrm>
            <a:custGeom>
              <a:avLst/>
              <a:pathLst>
                <a:path w="6279" h="20954">
                  <a:moveTo>
                    <a:pt x="0" y="0"/>
                  </a:moveTo>
                  <a:lnTo>
                    <a:pt x="6279" y="20954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9" name="pl2818"/>
            <p:cNvSpPr/>
            <p:nvPr/>
          </p:nvSpPr>
          <p:spPr>
            <a:xfrm>
              <a:off x="6385637" y="7082702"/>
              <a:ext cx="6562" cy="20867"/>
            </a:xfrm>
            <a:custGeom>
              <a:avLst/>
              <a:pathLst>
                <a:path w="6562" h="20867">
                  <a:moveTo>
                    <a:pt x="6562" y="208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BC51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0" name="pl2819"/>
            <p:cNvSpPr/>
            <p:nvPr/>
          </p:nvSpPr>
          <p:spPr>
            <a:xfrm>
              <a:off x="6340388" y="6959535"/>
              <a:ext cx="31280" cy="81707"/>
            </a:xfrm>
            <a:custGeom>
              <a:avLst/>
              <a:pathLst>
                <a:path w="31280" h="81707">
                  <a:moveTo>
                    <a:pt x="0" y="0"/>
                  </a:moveTo>
                  <a:lnTo>
                    <a:pt x="31280" y="81707"/>
                  </a:lnTo>
                </a:path>
              </a:pathLst>
            </a:custGeom>
            <a:ln w="13550" cap="rnd">
              <a:solidFill>
                <a:srgbClr val="D623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1" name="pl2820"/>
            <p:cNvSpPr/>
            <p:nvPr/>
          </p:nvSpPr>
          <p:spPr>
            <a:xfrm>
              <a:off x="6340388" y="6959535"/>
              <a:ext cx="16193" cy="40642"/>
            </a:xfrm>
            <a:custGeom>
              <a:avLst/>
              <a:pathLst>
                <a:path w="16193" h="40642">
                  <a:moveTo>
                    <a:pt x="0" y="0"/>
                  </a:moveTo>
                  <a:lnTo>
                    <a:pt x="16193" y="40642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2" name="pl2821"/>
            <p:cNvSpPr/>
            <p:nvPr/>
          </p:nvSpPr>
          <p:spPr>
            <a:xfrm>
              <a:off x="6340388" y="695953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22D4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3" name="pl2822"/>
            <p:cNvSpPr/>
            <p:nvPr/>
          </p:nvSpPr>
          <p:spPr>
            <a:xfrm>
              <a:off x="6323100" y="6919346"/>
              <a:ext cx="17287" cy="40188"/>
            </a:xfrm>
            <a:custGeom>
              <a:avLst/>
              <a:pathLst>
                <a:path w="17287" h="40188">
                  <a:moveTo>
                    <a:pt x="17287" y="401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4" name="pl2823"/>
            <p:cNvSpPr/>
            <p:nvPr/>
          </p:nvSpPr>
          <p:spPr>
            <a:xfrm>
              <a:off x="6304730" y="6879640"/>
              <a:ext cx="35657" cy="79894"/>
            </a:xfrm>
            <a:custGeom>
              <a:avLst/>
              <a:pathLst>
                <a:path w="35657" h="79894">
                  <a:moveTo>
                    <a:pt x="35657" y="798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5" name="pl2824"/>
            <p:cNvSpPr/>
            <p:nvPr/>
          </p:nvSpPr>
          <p:spPr>
            <a:xfrm>
              <a:off x="5641736" y="6849941"/>
              <a:ext cx="164427" cy="236270"/>
            </a:xfrm>
            <a:custGeom>
              <a:avLst/>
              <a:pathLst>
                <a:path w="164427" h="236270">
                  <a:moveTo>
                    <a:pt x="0" y="0"/>
                  </a:moveTo>
                  <a:lnTo>
                    <a:pt x="90143" y="112616"/>
                  </a:lnTo>
                  <a:lnTo>
                    <a:pt x="164427" y="236270"/>
                  </a:lnTo>
                </a:path>
              </a:pathLst>
            </a:custGeom>
            <a:ln w="13550" cap="rnd">
              <a:solidFill>
                <a:srgbClr val="7578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6" name="pl2825"/>
            <p:cNvSpPr/>
            <p:nvPr/>
          </p:nvSpPr>
          <p:spPr>
            <a:xfrm>
              <a:off x="6232117" y="6744889"/>
              <a:ext cx="32682" cy="56903"/>
            </a:xfrm>
            <a:custGeom>
              <a:avLst/>
              <a:pathLst>
                <a:path w="32682" h="56903">
                  <a:moveTo>
                    <a:pt x="0" y="0"/>
                  </a:moveTo>
                  <a:lnTo>
                    <a:pt x="32682" y="56903"/>
                  </a:lnTo>
                </a:path>
              </a:pathLst>
            </a:custGeom>
            <a:ln w="13550" cap="rnd">
              <a:solidFill>
                <a:srgbClr val="CF344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7" name="pl2826"/>
            <p:cNvSpPr/>
            <p:nvPr/>
          </p:nvSpPr>
          <p:spPr>
            <a:xfrm>
              <a:off x="6232117" y="6744889"/>
              <a:ext cx="11150" cy="18819"/>
            </a:xfrm>
            <a:custGeom>
              <a:avLst/>
              <a:pathLst>
                <a:path w="11150" h="18819">
                  <a:moveTo>
                    <a:pt x="0" y="0"/>
                  </a:moveTo>
                  <a:lnTo>
                    <a:pt x="11150" y="18819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8" name="pl2827"/>
            <p:cNvSpPr/>
            <p:nvPr/>
          </p:nvSpPr>
          <p:spPr>
            <a:xfrm>
              <a:off x="6220712" y="6726222"/>
              <a:ext cx="11404" cy="18667"/>
            </a:xfrm>
            <a:custGeom>
              <a:avLst/>
              <a:pathLst>
                <a:path w="11404" h="18667">
                  <a:moveTo>
                    <a:pt x="11404" y="186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F34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9" name="pl2828"/>
            <p:cNvSpPr/>
            <p:nvPr/>
          </p:nvSpPr>
          <p:spPr>
            <a:xfrm>
              <a:off x="6197150" y="6689359"/>
              <a:ext cx="34966" cy="55529"/>
            </a:xfrm>
            <a:custGeom>
              <a:avLst/>
              <a:pathLst>
                <a:path w="34966" h="55529">
                  <a:moveTo>
                    <a:pt x="34966" y="555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F36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0" name="pl2829"/>
            <p:cNvSpPr/>
            <p:nvPr/>
          </p:nvSpPr>
          <p:spPr>
            <a:xfrm>
              <a:off x="6064867" y="6515344"/>
              <a:ext cx="107731" cy="137804"/>
            </a:xfrm>
            <a:custGeom>
              <a:avLst/>
              <a:pathLst>
                <a:path w="107731" h="137804">
                  <a:moveTo>
                    <a:pt x="0" y="0"/>
                  </a:moveTo>
                  <a:lnTo>
                    <a:pt x="107731" y="137804"/>
                  </a:lnTo>
                </a:path>
              </a:pathLst>
            </a:custGeom>
            <a:ln w="13550" cap="rnd">
              <a:solidFill>
                <a:srgbClr val="D131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1" name="pl2830"/>
            <p:cNvSpPr/>
            <p:nvPr/>
          </p:nvSpPr>
          <p:spPr>
            <a:xfrm>
              <a:off x="6064867" y="6515344"/>
              <a:ext cx="82208" cy="102271"/>
            </a:xfrm>
            <a:custGeom>
              <a:avLst/>
              <a:pathLst>
                <a:path w="82208" h="102271">
                  <a:moveTo>
                    <a:pt x="0" y="0"/>
                  </a:moveTo>
                  <a:lnTo>
                    <a:pt x="82208" y="102271"/>
                  </a:lnTo>
                </a:path>
              </a:pathLst>
            </a:custGeom>
            <a:ln w="13550" cap="rnd">
              <a:solidFill>
                <a:srgbClr val="D525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2" name="pl2831"/>
            <p:cNvSpPr/>
            <p:nvPr/>
          </p:nvSpPr>
          <p:spPr>
            <a:xfrm>
              <a:off x="6064867" y="6515344"/>
              <a:ext cx="55732" cy="67443"/>
            </a:xfrm>
            <a:custGeom>
              <a:avLst/>
              <a:pathLst>
                <a:path w="55732" h="67443">
                  <a:moveTo>
                    <a:pt x="0" y="0"/>
                  </a:moveTo>
                  <a:lnTo>
                    <a:pt x="55732" y="67443"/>
                  </a:lnTo>
                </a:path>
              </a:pathLst>
            </a:custGeom>
            <a:ln w="13550" cap="rnd">
              <a:solidFill>
                <a:srgbClr val="B756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3" name="pl2832"/>
            <p:cNvSpPr/>
            <p:nvPr/>
          </p:nvSpPr>
          <p:spPr>
            <a:xfrm>
              <a:off x="6064867" y="6515344"/>
              <a:ext cx="28322" cy="33344"/>
            </a:xfrm>
            <a:custGeom>
              <a:avLst/>
              <a:pathLst>
                <a:path w="28322" h="33344">
                  <a:moveTo>
                    <a:pt x="0" y="0"/>
                  </a:moveTo>
                  <a:lnTo>
                    <a:pt x="28322" y="33344"/>
                  </a:lnTo>
                </a:path>
              </a:pathLst>
            </a:custGeom>
            <a:ln w="13550" cap="rnd">
              <a:solidFill>
                <a:srgbClr val="AF5D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4" name="pl2833"/>
            <p:cNvSpPr/>
            <p:nvPr/>
          </p:nvSpPr>
          <p:spPr>
            <a:xfrm>
              <a:off x="6064867" y="651534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BE4F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5" name="pl2834"/>
            <p:cNvSpPr/>
            <p:nvPr/>
          </p:nvSpPr>
          <p:spPr>
            <a:xfrm>
              <a:off x="6035652" y="6482779"/>
              <a:ext cx="29215" cy="32564"/>
            </a:xfrm>
            <a:custGeom>
              <a:avLst/>
              <a:pathLst>
                <a:path w="29215" h="32564">
                  <a:moveTo>
                    <a:pt x="29215" y="325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F34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6" name="pl2835"/>
            <p:cNvSpPr/>
            <p:nvPr/>
          </p:nvSpPr>
          <p:spPr>
            <a:xfrm>
              <a:off x="6005565" y="6451017"/>
              <a:ext cx="59301" cy="64326"/>
            </a:xfrm>
            <a:custGeom>
              <a:avLst/>
              <a:pathLst>
                <a:path w="59301" h="64326">
                  <a:moveTo>
                    <a:pt x="59301" y="643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B558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7" name="pl2836"/>
            <p:cNvSpPr/>
            <p:nvPr/>
          </p:nvSpPr>
          <p:spPr>
            <a:xfrm>
              <a:off x="5974630" y="6420082"/>
              <a:ext cx="90237" cy="95262"/>
            </a:xfrm>
            <a:custGeom>
              <a:avLst/>
              <a:pathLst>
                <a:path w="90237" h="95262">
                  <a:moveTo>
                    <a:pt x="90237" y="952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8" name="pl2837"/>
            <p:cNvSpPr/>
            <p:nvPr/>
          </p:nvSpPr>
          <p:spPr>
            <a:xfrm>
              <a:off x="5942868" y="6389995"/>
              <a:ext cx="121999" cy="125348"/>
            </a:xfrm>
            <a:custGeom>
              <a:avLst/>
              <a:pathLst>
                <a:path w="121999" h="125348">
                  <a:moveTo>
                    <a:pt x="121999" y="1253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429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9" name="pl2838"/>
            <p:cNvSpPr/>
            <p:nvPr/>
          </p:nvSpPr>
          <p:spPr>
            <a:xfrm>
              <a:off x="5373074" y="6485887"/>
              <a:ext cx="271629" cy="179132"/>
            </a:xfrm>
            <a:custGeom>
              <a:avLst/>
              <a:pathLst>
                <a:path w="271629" h="179132">
                  <a:moveTo>
                    <a:pt x="0" y="0"/>
                  </a:moveTo>
                  <a:lnTo>
                    <a:pt x="95790" y="51489"/>
                  </a:lnTo>
                  <a:lnTo>
                    <a:pt x="186577" y="111361"/>
                  </a:lnTo>
                  <a:lnTo>
                    <a:pt x="271629" y="179132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0" name="pl2839"/>
            <p:cNvSpPr/>
            <p:nvPr/>
          </p:nvSpPr>
          <p:spPr>
            <a:xfrm>
              <a:off x="5860002" y="6318637"/>
              <a:ext cx="16956" cy="13820"/>
            </a:xfrm>
            <a:custGeom>
              <a:avLst/>
              <a:pathLst>
                <a:path w="16956" h="13820">
                  <a:moveTo>
                    <a:pt x="0" y="0"/>
                  </a:moveTo>
                  <a:lnTo>
                    <a:pt x="16956" y="13820"/>
                  </a:lnTo>
                </a:path>
              </a:pathLst>
            </a:custGeom>
            <a:ln w="13550" cap="rnd">
              <a:solidFill>
                <a:srgbClr val="D623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1" name="pl2840"/>
            <p:cNvSpPr/>
            <p:nvPr/>
          </p:nvSpPr>
          <p:spPr>
            <a:xfrm>
              <a:off x="5842860" y="6305048"/>
              <a:ext cx="17142" cy="13589"/>
            </a:xfrm>
            <a:custGeom>
              <a:avLst/>
              <a:pathLst>
                <a:path w="17142" h="13589">
                  <a:moveTo>
                    <a:pt x="17142" y="135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525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2" name="pl2841"/>
            <p:cNvSpPr/>
            <p:nvPr/>
          </p:nvSpPr>
          <p:spPr>
            <a:xfrm>
              <a:off x="5594102" y="6298660"/>
              <a:ext cx="133918" cy="88176"/>
            </a:xfrm>
            <a:custGeom>
              <a:avLst/>
              <a:pathLst>
                <a:path w="133918" h="88176">
                  <a:moveTo>
                    <a:pt x="0" y="0"/>
                  </a:moveTo>
                  <a:lnTo>
                    <a:pt x="133918" y="88176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3" name="pl2842"/>
            <p:cNvSpPr/>
            <p:nvPr/>
          </p:nvSpPr>
          <p:spPr>
            <a:xfrm>
              <a:off x="5594102" y="6298660"/>
              <a:ext cx="101347" cy="64779"/>
            </a:xfrm>
            <a:custGeom>
              <a:avLst/>
              <a:pathLst>
                <a:path w="101347" h="64779">
                  <a:moveTo>
                    <a:pt x="0" y="0"/>
                  </a:moveTo>
                  <a:lnTo>
                    <a:pt x="101347" y="64779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4" name="pl2843"/>
            <p:cNvSpPr/>
            <p:nvPr/>
          </p:nvSpPr>
          <p:spPr>
            <a:xfrm>
              <a:off x="5594102" y="6298660"/>
              <a:ext cx="68153" cy="42274"/>
            </a:xfrm>
            <a:custGeom>
              <a:avLst/>
              <a:pathLst>
                <a:path w="68153" h="42274">
                  <a:moveTo>
                    <a:pt x="0" y="0"/>
                  </a:moveTo>
                  <a:lnTo>
                    <a:pt x="68153" y="42274"/>
                  </a:lnTo>
                </a:path>
              </a:pathLst>
            </a:custGeom>
            <a:ln w="13550" cap="rnd">
              <a:solidFill>
                <a:srgbClr val="D524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5" name="pl2844"/>
            <p:cNvSpPr/>
            <p:nvPr/>
          </p:nvSpPr>
          <p:spPr>
            <a:xfrm>
              <a:off x="5594102" y="6298660"/>
              <a:ext cx="34363" cy="20675"/>
            </a:xfrm>
            <a:custGeom>
              <a:avLst/>
              <a:pathLst>
                <a:path w="34363" h="20675">
                  <a:moveTo>
                    <a:pt x="0" y="0"/>
                  </a:moveTo>
                  <a:lnTo>
                    <a:pt x="34363" y="20675"/>
                  </a:lnTo>
                </a:path>
              </a:pathLst>
            </a:custGeom>
            <a:ln w="13550" cap="rnd">
              <a:solidFill>
                <a:srgbClr val="D523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6" name="pl2845"/>
            <p:cNvSpPr/>
            <p:nvPr/>
          </p:nvSpPr>
          <p:spPr>
            <a:xfrm>
              <a:off x="5594102" y="629866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131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7" name="pl2846"/>
            <p:cNvSpPr/>
            <p:nvPr/>
          </p:nvSpPr>
          <p:spPr>
            <a:xfrm>
              <a:off x="5559192" y="6278922"/>
              <a:ext cx="34910" cy="19737"/>
            </a:xfrm>
            <a:custGeom>
              <a:avLst/>
              <a:pathLst>
                <a:path w="34910" h="19737">
                  <a:moveTo>
                    <a:pt x="34910" y="19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8" name="pl2847"/>
            <p:cNvSpPr/>
            <p:nvPr/>
          </p:nvSpPr>
          <p:spPr>
            <a:xfrm>
              <a:off x="5301123" y="6027168"/>
              <a:ext cx="284078" cy="113187"/>
            </a:xfrm>
            <a:custGeom>
              <a:avLst/>
              <a:pathLst>
                <a:path w="284078" h="113187">
                  <a:moveTo>
                    <a:pt x="0" y="0"/>
                  </a:moveTo>
                  <a:lnTo>
                    <a:pt x="144723" y="49856"/>
                  </a:lnTo>
                  <a:lnTo>
                    <a:pt x="284078" y="113187"/>
                  </a:lnTo>
                </a:path>
              </a:pathLst>
            </a:custGeom>
            <a:ln w="13550" cap="rnd">
              <a:solidFill>
                <a:srgbClr val="BA53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9" name="pl2848"/>
            <p:cNvSpPr/>
            <p:nvPr/>
          </p:nvSpPr>
          <p:spPr>
            <a:xfrm>
              <a:off x="5301123" y="6027168"/>
              <a:ext cx="244884" cy="93748"/>
            </a:xfrm>
            <a:custGeom>
              <a:avLst/>
              <a:pathLst>
                <a:path w="244884" h="93748">
                  <a:moveTo>
                    <a:pt x="0" y="0"/>
                  </a:moveTo>
                  <a:lnTo>
                    <a:pt x="124347" y="41897"/>
                  </a:lnTo>
                  <a:lnTo>
                    <a:pt x="244884" y="93748"/>
                  </a:lnTo>
                </a:path>
              </a:pathLst>
            </a:custGeom>
            <a:ln w="13550" cap="rnd">
              <a:solidFill>
                <a:srgbClr val="BD4F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0" name="pl2849"/>
            <p:cNvSpPr/>
            <p:nvPr/>
          </p:nvSpPr>
          <p:spPr>
            <a:xfrm>
              <a:off x="5301123" y="6027168"/>
              <a:ext cx="205178" cy="75378"/>
            </a:xfrm>
            <a:custGeom>
              <a:avLst/>
              <a:pathLst>
                <a:path w="205178" h="75378">
                  <a:moveTo>
                    <a:pt x="0" y="0"/>
                  </a:moveTo>
                  <a:lnTo>
                    <a:pt x="103865" y="34215"/>
                  </a:lnTo>
                  <a:lnTo>
                    <a:pt x="205178" y="75378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1" name="pl2850"/>
            <p:cNvSpPr/>
            <p:nvPr/>
          </p:nvSpPr>
          <p:spPr>
            <a:xfrm>
              <a:off x="5301123" y="6027168"/>
              <a:ext cx="164989" cy="58090"/>
            </a:xfrm>
            <a:custGeom>
              <a:avLst/>
              <a:pathLst>
                <a:path w="164989" h="58090">
                  <a:moveTo>
                    <a:pt x="0" y="0"/>
                  </a:moveTo>
                  <a:lnTo>
                    <a:pt x="164989" y="58090"/>
                  </a:lnTo>
                </a:path>
              </a:pathLst>
            </a:custGeom>
            <a:ln w="13550" cap="rnd">
              <a:solidFill>
                <a:srgbClr val="BE4F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2" name="pl2851"/>
            <p:cNvSpPr/>
            <p:nvPr/>
          </p:nvSpPr>
          <p:spPr>
            <a:xfrm>
              <a:off x="5301123" y="6027168"/>
              <a:ext cx="124347" cy="41897"/>
            </a:xfrm>
            <a:custGeom>
              <a:avLst/>
              <a:pathLst>
                <a:path w="124347" h="41897">
                  <a:moveTo>
                    <a:pt x="0" y="0"/>
                  </a:moveTo>
                  <a:lnTo>
                    <a:pt x="124347" y="41897"/>
                  </a:lnTo>
                </a:path>
              </a:pathLst>
            </a:custGeom>
            <a:ln w="13550" cap="rnd">
              <a:solidFill>
                <a:srgbClr val="9A6A9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3" name="pl2852"/>
            <p:cNvSpPr/>
            <p:nvPr/>
          </p:nvSpPr>
          <p:spPr>
            <a:xfrm>
              <a:off x="5301123" y="6027168"/>
              <a:ext cx="83281" cy="26810"/>
            </a:xfrm>
            <a:custGeom>
              <a:avLst/>
              <a:pathLst>
                <a:path w="83281" h="26810">
                  <a:moveTo>
                    <a:pt x="0" y="0"/>
                  </a:moveTo>
                  <a:lnTo>
                    <a:pt x="83281" y="26810"/>
                  </a:lnTo>
                </a:path>
              </a:pathLst>
            </a:custGeom>
            <a:ln w="13550" cap="rnd">
              <a:solidFill>
                <a:srgbClr val="C547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4" name="pl2853"/>
            <p:cNvSpPr/>
            <p:nvPr/>
          </p:nvSpPr>
          <p:spPr>
            <a:xfrm>
              <a:off x="5301123" y="6027168"/>
              <a:ext cx="41822" cy="12841"/>
            </a:xfrm>
            <a:custGeom>
              <a:avLst/>
              <a:pathLst>
                <a:path w="41822" h="12841">
                  <a:moveTo>
                    <a:pt x="0" y="0"/>
                  </a:moveTo>
                  <a:lnTo>
                    <a:pt x="41822" y="12841"/>
                  </a:lnTo>
                </a:path>
              </a:pathLst>
            </a:custGeom>
            <a:ln w="13550" cap="rnd">
              <a:solidFill>
                <a:srgbClr val="AB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5" name="pl2854"/>
            <p:cNvSpPr/>
            <p:nvPr/>
          </p:nvSpPr>
          <p:spPr>
            <a:xfrm>
              <a:off x="5301123" y="60271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9E80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6" name="pl2855"/>
            <p:cNvSpPr/>
            <p:nvPr/>
          </p:nvSpPr>
          <p:spPr>
            <a:xfrm>
              <a:off x="5258968" y="6015464"/>
              <a:ext cx="42154" cy="11704"/>
            </a:xfrm>
            <a:custGeom>
              <a:avLst/>
              <a:pathLst>
                <a:path w="42154" h="11704">
                  <a:moveTo>
                    <a:pt x="42154" y="117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24A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7" name="pl2856"/>
            <p:cNvSpPr/>
            <p:nvPr/>
          </p:nvSpPr>
          <p:spPr>
            <a:xfrm>
              <a:off x="5216512" y="6004905"/>
              <a:ext cx="84610" cy="22262"/>
            </a:xfrm>
            <a:custGeom>
              <a:avLst/>
              <a:pathLst>
                <a:path w="84610" h="22262">
                  <a:moveTo>
                    <a:pt x="84610" y="222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14B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8" name="pl2857"/>
            <p:cNvSpPr/>
            <p:nvPr/>
          </p:nvSpPr>
          <p:spPr>
            <a:xfrm>
              <a:off x="5173785" y="5995501"/>
              <a:ext cx="127337" cy="31667"/>
            </a:xfrm>
            <a:custGeom>
              <a:avLst/>
              <a:pathLst>
                <a:path w="127337" h="31667">
                  <a:moveTo>
                    <a:pt x="127337" y="316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682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9" name="pl2858"/>
            <p:cNvSpPr/>
            <p:nvPr/>
          </p:nvSpPr>
          <p:spPr>
            <a:xfrm>
              <a:off x="5130819" y="5987256"/>
              <a:ext cx="170303" cy="39911"/>
            </a:xfrm>
            <a:custGeom>
              <a:avLst/>
              <a:pathLst>
                <a:path w="170303" h="39911">
                  <a:moveTo>
                    <a:pt x="170303" y="399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940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0" name="pl2859"/>
            <p:cNvSpPr/>
            <p:nvPr/>
          </p:nvSpPr>
          <p:spPr>
            <a:xfrm>
              <a:off x="5087646" y="5980178"/>
              <a:ext cx="213476" cy="46989"/>
            </a:xfrm>
            <a:custGeom>
              <a:avLst/>
              <a:pathLst>
                <a:path w="213476" h="46989">
                  <a:moveTo>
                    <a:pt x="213476" y="46989"/>
                  </a:moveTo>
                  <a:lnTo>
                    <a:pt x="107533" y="1988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1" name="pl2860"/>
            <p:cNvSpPr/>
            <p:nvPr/>
          </p:nvSpPr>
          <p:spPr>
            <a:xfrm>
              <a:off x="5044297" y="5974272"/>
              <a:ext cx="256825" cy="52895"/>
            </a:xfrm>
            <a:custGeom>
              <a:avLst/>
              <a:pathLst>
                <a:path w="256825" h="52895">
                  <a:moveTo>
                    <a:pt x="256825" y="52895"/>
                  </a:moveTo>
                  <a:lnTo>
                    <a:pt x="129487" y="2122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B65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2" name="pl2861"/>
            <p:cNvSpPr/>
            <p:nvPr/>
          </p:nvSpPr>
          <p:spPr>
            <a:xfrm>
              <a:off x="5000804" y="5969542"/>
              <a:ext cx="300318" cy="57625"/>
            </a:xfrm>
            <a:custGeom>
              <a:avLst/>
              <a:pathLst>
                <a:path w="300318" h="57625">
                  <a:moveTo>
                    <a:pt x="300318" y="57625"/>
                  </a:moveTo>
                  <a:lnTo>
                    <a:pt x="151525" y="2169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3" name="pl2862"/>
            <p:cNvSpPr/>
            <p:nvPr/>
          </p:nvSpPr>
          <p:spPr>
            <a:xfrm>
              <a:off x="4729945" y="6096938"/>
              <a:ext cx="218146" cy="4679"/>
            </a:xfrm>
            <a:custGeom>
              <a:avLst/>
              <a:pathLst>
                <a:path w="218146" h="4679">
                  <a:moveTo>
                    <a:pt x="0" y="4679"/>
                  </a:moveTo>
                  <a:lnTo>
                    <a:pt x="109049" y="0"/>
                  </a:lnTo>
                  <a:lnTo>
                    <a:pt x="218146" y="3366"/>
                  </a:lnTo>
                </a:path>
              </a:pathLst>
            </a:custGeom>
            <a:ln w="13550" cap="rnd">
              <a:solidFill>
                <a:srgbClr val="D22D4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4" name="pl2863"/>
            <p:cNvSpPr/>
            <p:nvPr/>
          </p:nvSpPr>
          <p:spPr>
            <a:xfrm>
              <a:off x="4729945" y="6098133"/>
              <a:ext cx="178102" cy="3484"/>
            </a:xfrm>
            <a:custGeom>
              <a:avLst/>
              <a:pathLst>
                <a:path w="178102" h="3484">
                  <a:moveTo>
                    <a:pt x="0" y="3484"/>
                  </a:moveTo>
                  <a:lnTo>
                    <a:pt x="178102" y="0"/>
                  </a:lnTo>
                </a:path>
              </a:pathLst>
            </a:custGeom>
            <a:ln w="13550" cap="rnd">
              <a:solidFill>
                <a:srgbClr val="B855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5" name="pl2864"/>
            <p:cNvSpPr/>
            <p:nvPr/>
          </p:nvSpPr>
          <p:spPr>
            <a:xfrm>
              <a:off x="4729945" y="6097047"/>
              <a:ext cx="138013" cy="4570"/>
            </a:xfrm>
            <a:custGeom>
              <a:avLst/>
              <a:pathLst>
                <a:path w="138013" h="4570">
                  <a:moveTo>
                    <a:pt x="0" y="4570"/>
                  </a:moveTo>
                  <a:lnTo>
                    <a:pt x="138013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6" name="pl2865"/>
            <p:cNvSpPr/>
            <p:nvPr/>
          </p:nvSpPr>
          <p:spPr>
            <a:xfrm>
              <a:off x="4804161" y="5962438"/>
              <a:ext cx="21870" cy="444"/>
            </a:xfrm>
            <a:custGeom>
              <a:avLst/>
              <a:pathLst>
                <a:path w="21870" h="444">
                  <a:moveTo>
                    <a:pt x="0" y="444"/>
                  </a:moveTo>
                  <a:lnTo>
                    <a:pt x="21870" y="0"/>
                  </a:lnTo>
                </a:path>
              </a:pathLst>
            </a:custGeom>
            <a:ln w="13550" cap="rnd">
              <a:solidFill>
                <a:srgbClr val="B954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7" name="pl2866"/>
            <p:cNvSpPr/>
            <p:nvPr/>
          </p:nvSpPr>
          <p:spPr>
            <a:xfrm>
              <a:off x="4782298" y="5962882"/>
              <a:ext cx="21862" cy="740"/>
            </a:xfrm>
            <a:custGeom>
              <a:avLst/>
              <a:pathLst>
                <a:path w="21862" h="740">
                  <a:moveTo>
                    <a:pt x="21862" y="0"/>
                  </a:moveTo>
                  <a:lnTo>
                    <a:pt x="0" y="740"/>
                  </a:lnTo>
                </a:path>
              </a:pathLst>
            </a:custGeom>
            <a:ln w="13550" cap="rnd">
              <a:solidFill>
                <a:srgbClr val="BF4E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8" name="pl2867"/>
            <p:cNvSpPr/>
            <p:nvPr/>
          </p:nvSpPr>
          <p:spPr>
            <a:xfrm>
              <a:off x="4729945" y="6100304"/>
              <a:ext cx="17775" cy="1312"/>
            </a:xfrm>
            <a:custGeom>
              <a:avLst/>
              <a:pathLst>
                <a:path w="17775" h="1312">
                  <a:moveTo>
                    <a:pt x="0" y="1312"/>
                  </a:moveTo>
                  <a:lnTo>
                    <a:pt x="17775" y="0"/>
                  </a:lnTo>
                </a:path>
              </a:pathLst>
            </a:custGeom>
            <a:ln w="13550" cap="rnd">
              <a:solidFill>
                <a:srgbClr val="B25A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9" name="pl2868"/>
            <p:cNvSpPr/>
            <p:nvPr/>
          </p:nvSpPr>
          <p:spPr>
            <a:xfrm>
              <a:off x="4707749" y="6101617"/>
              <a:ext cx="22195" cy="1941"/>
            </a:xfrm>
            <a:custGeom>
              <a:avLst/>
              <a:pathLst>
                <a:path w="22195" h="1941">
                  <a:moveTo>
                    <a:pt x="22195" y="0"/>
                  </a:moveTo>
                  <a:lnTo>
                    <a:pt x="0" y="1941"/>
                  </a:lnTo>
                </a:path>
              </a:pathLst>
            </a:custGeom>
            <a:ln w="13550" cap="rnd">
              <a:solidFill>
                <a:srgbClr val="D32C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0" name="pl2869"/>
            <p:cNvSpPr/>
            <p:nvPr/>
          </p:nvSpPr>
          <p:spPr>
            <a:xfrm>
              <a:off x="4586555" y="5974272"/>
              <a:ext cx="64959" cy="9298"/>
            </a:xfrm>
            <a:custGeom>
              <a:avLst/>
              <a:pathLst>
                <a:path w="64959" h="9298">
                  <a:moveTo>
                    <a:pt x="0" y="9298"/>
                  </a:moveTo>
                  <a:lnTo>
                    <a:pt x="64959" y="0"/>
                  </a:lnTo>
                </a:path>
              </a:pathLst>
            </a:custGeom>
            <a:ln w="13550" cap="rnd">
              <a:solidFill>
                <a:srgbClr val="CF34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1" name="pl2870"/>
            <p:cNvSpPr/>
            <p:nvPr/>
          </p:nvSpPr>
          <p:spPr>
            <a:xfrm>
              <a:off x="4586555" y="5980178"/>
              <a:ext cx="21610" cy="3392"/>
            </a:xfrm>
            <a:custGeom>
              <a:avLst/>
              <a:pathLst>
                <a:path w="21610" h="3392">
                  <a:moveTo>
                    <a:pt x="0" y="3392"/>
                  </a:moveTo>
                  <a:lnTo>
                    <a:pt x="21610" y="0"/>
                  </a:lnTo>
                </a:path>
              </a:pathLst>
            </a:custGeom>
            <a:ln w="13550" cap="rnd">
              <a:solidFill>
                <a:srgbClr val="D131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2" name="pl2871"/>
            <p:cNvSpPr/>
            <p:nvPr/>
          </p:nvSpPr>
          <p:spPr>
            <a:xfrm>
              <a:off x="4564993" y="5983571"/>
              <a:ext cx="21562" cy="3685"/>
            </a:xfrm>
            <a:custGeom>
              <a:avLst/>
              <a:pathLst>
                <a:path w="21562" h="3685">
                  <a:moveTo>
                    <a:pt x="21562" y="0"/>
                  </a:moveTo>
                  <a:lnTo>
                    <a:pt x="0" y="3685"/>
                  </a:lnTo>
                </a:path>
              </a:pathLst>
            </a:custGeom>
            <a:ln w="13550" cap="rnd">
              <a:solidFill>
                <a:srgbClr val="D0334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3" name="pl2872"/>
            <p:cNvSpPr/>
            <p:nvPr/>
          </p:nvSpPr>
          <p:spPr>
            <a:xfrm>
              <a:off x="4522027" y="5983571"/>
              <a:ext cx="64528" cy="11929"/>
            </a:xfrm>
            <a:custGeom>
              <a:avLst/>
              <a:pathLst>
                <a:path w="64528" h="11929">
                  <a:moveTo>
                    <a:pt x="64528" y="0"/>
                  </a:moveTo>
                  <a:lnTo>
                    <a:pt x="0" y="11929"/>
                  </a:lnTo>
                </a:path>
              </a:pathLst>
            </a:custGeom>
            <a:ln w="13550" cap="rnd">
              <a:solidFill>
                <a:srgbClr val="D131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4" name="pl2873"/>
            <p:cNvSpPr/>
            <p:nvPr/>
          </p:nvSpPr>
          <p:spPr>
            <a:xfrm>
              <a:off x="4510018" y="6101617"/>
              <a:ext cx="219927" cy="34358"/>
            </a:xfrm>
            <a:custGeom>
              <a:avLst/>
              <a:pathLst>
                <a:path w="219927" h="34358">
                  <a:moveTo>
                    <a:pt x="219927" y="0"/>
                  </a:moveTo>
                  <a:lnTo>
                    <a:pt x="109317" y="13040"/>
                  </a:lnTo>
                  <a:lnTo>
                    <a:pt x="0" y="34358"/>
                  </a:lnTo>
                </a:path>
              </a:pathLst>
            </a:custGeom>
            <a:ln w="13550" cap="rnd">
              <a:solidFill>
                <a:srgbClr val="D621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5" name="pl2874"/>
            <p:cNvSpPr/>
            <p:nvPr/>
          </p:nvSpPr>
          <p:spPr>
            <a:xfrm>
              <a:off x="4471099" y="6101617"/>
              <a:ext cx="258845" cy="44036"/>
            </a:xfrm>
            <a:custGeom>
              <a:avLst/>
              <a:pathLst>
                <a:path w="258845" h="44036">
                  <a:moveTo>
                    <a:pt x="258845" y="0"/>
                  </a:moveTo>
                  <a:lnTo>
                    <a:pt x="128444" y="16270"/>
                  </a:lnTo>
                  <a:lnTo>
                    <a:pt x="0" y="44036"/>
                  </a:lnTo>
                </a:path>
              </a:pathLst>
            </a:custGeom>
            <a:ln w="13550" cap="rnd">
              <a:solidFill>
                <a:srgbClr val="C743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6" name="pl2875"/>
            <p:cNvSpPr/>
            <p:nvPr/>
          </p:nvSpPr>
          <p:spPr>
            <a:xfrm>
              <a:off x="4373735" y="6027168"/>
              <a:ext cx="20954" cy="6279"/>
            </a:xfrm>
            <a:custGeom>
              <a:avLst/>
              <a:pathLst>
                <a:path w="20954" h="6279">
                  <a:moveTo>
                    <a:pt x="0" y="6279"/>
                  </a:moveTo>
                  <a:lnTo>
                    <a:pt x="20954" y="0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7" name="pl2876"/>
            <p:cNvSpPr/>
            <p:nvPr/>
          </p:nvSpPr>
          <p:spPr>
            <a:xfrm>
              <a:off x="4352867" y="6033447"/>
              <a:ext cx="20867" cy="6562"/>
            </a:xfrm>
            <a:custGeom>
              <a:avLst/>
              <a:pathLst>
                <a:path w="20867" h="6562">
                  <a:moveTo>
                    <a:pt x="20867" y="0"/>
                  </a:moveTo>
                  <a:lnTo>
                    <a:pt x="0" y="6562"/>
                  </a:lnTo>
                </a:path>
              </a:pathLst>
            </a:custGeom>
            <a:ln w="13550" cap="rnd">
              <a:solidFill>
                <a:srgbClr val="8D6F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8" name="pl2877"/>
            <p:cNvSpPr/>
            <p:nvPr/>
          </p:nvSpPr>
          <p:spPr>
            <a:xfrm>
              <a:off x="4249966" y="6053979"/>
              <a:ext cx="61441" cy="23045"/>
            </a:xfrm>
            <a:custGeom>
              <a:avLst/>
              <a:pathLst>
                <a:path w="61441" h="23045">
                  <a:moveTo>
                    <a:pt x="0" y="23045"/>
                  </a:moveTo>
                  <a:lnTo>
                    <a:pt x="61441" y="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9" name="pl2878"/>
            <p:cNvSpPr/>
            <p:nvPr/>
          </p:nvSpPr>
          <p:spPr>
            <a:xfrm>
              <a:off x="4249966" y="6069066"/>
              <a:ext cx="20375" cy="7959"/>
            </a:xfrm>
            <a:custGeom>
              <a:avLst/>
              <a:pathLst>
                <a:path w="20375" h="7959">
                  <a:moveTo>
                    <a:pt x="0" y="7959"/>
                  </a:moveTo>
                  <a:lnTo>
                    <a:pt x="20375" y="0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0" name="pl2879"/>
            <p:cNvSpPr/>
            <p:nvPr/>
          </p:nvSpPr>
          <p:spPr>
            <a:xfrm>
              <a:off x="4229700" y="6077025"/>
              <a:ext cx="20266" cy="8234"/>
            </a:xfrm>
            <a:custGeom>
              <a:avLst/>
              <a:pathLst>
                <a:path w="20266" h="8234">
                  <a:moveTo>
                    <a:pt x="20266" y="0"/>
                  </a:moveTo>
                  <a:lnTo>
                    <a:pt x="0" y="8234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1" name="pl2880"/>
            <p:cNvSpPr/>
            <p:nvPr/>
          </p:nvSpPr>
          <p:spPr>
            <a:xfrm>
              <a:off x="4189511" y="6077025"/>
              <a:ext cx="60455" cy="25522"/>
            </a:xfrm>
            <a:custGeom>
              <a:avLst/>
              <a:pathLst>
                <a:path w="60455" h="25522">
                  <a:moveTo>
                    <a:pt x="60455" y="0"/>
                  </a:moveTo>
                  <a:lnTo>
                    <a:pt x="0" y="25522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2" name="pl2881"/>
            <p:cNvSpPr/>
            <p:nvPr/>
          </p:nvSpPr>
          <p:spPr>
            <a:xfrm>
              <a:off x="4130142" y="6120917"/>
              <a:ext cx="19662" cy="9586"/>
            </a:xfrm>
            <a:custGeom>
              <a:avLst/>
              <a:pathLst>
                <a:path w="19662" h="9586">
                  <a:moveTo>
                    <a:pt x="0" y="9586"/>
                  </a:moveTo>
                  <a:lnTo>
                    <a:pt x="19662" y="0"/>
                  </a:lnTo>
                </a:path>
              </a:pathLst>
            </a:custGeom>
            <a:ln w="13550" cap="rnd">
              <a:solidFill>
                <a:srgbClr val="D621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3" name="pl2882"/>
            <p:cNvSpPr/>
            <p:nvPr/>
          </p:nvSpPr>
          <p:spPr>
            <a:xfrm>
              <a:off x="4110611" y="6130503"/>
              <a:ext cx="19531" cy="9851"/>
            </a:xfrm>
            <a:custGeom>
              <a:avLst/>
              <a:pathLst>
                <a:path w="19531" h="9851">
                  <a:moveTo>
                    <a:pt x="19531" y="0"/>
                  </a:moveTo>
                  <a:lnTo>
                    <a:pt x="0" y="9851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4" name="pl2883"/>
            <p:cNvSpPr/>
            <p:nvPr/>
          </p:nvSpPr>
          <p:spPr>
            <a:xfrm>
              <a:off x="4136620" y="6219420"/>
              <a:ext cx="121521" cy="59502"/>
            </a:xfrm>
            <a:custGeom>
              <a:avLst/>
              <a:pathLst>
                <a:path w="121521" h="59502">
                  <a:moveTo>
                    <a:pt x="121521" y="0"/>
                  </a:moveTo>
                  <a:lnTo>
                    <a:pt x="0" y="59502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5" name="pl2884"/>
            <p:cNvSpPr/>
            <p:nvPr/>
          </p:nvSpPr>
          <p:spPr>
            <a:xfrm>
              <a:off x="4015054" y="6182380"/>
              <a:ext cx="18819" cy="11150"/>
            </a:xfrm>
            <a:custGeom>
              <a:avLst/>
              <a:pathLst>
                <a:path w="18819" h="11150">
                  <a:moveTo>
                    <a:pt x="0" y="11150"/>
                  </a:moveTo>
                  <a:lnTo>
                    <a:pt x="18819" y="0"/>
                  </a:lnTo>
                </a:path>
              </a:pathLst>
            </a:custGeom>
            <a:ln w="13550" cap="rnd">
              <a:solidFill>
                <a:srgbClr val="A3659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6" name="pl2885"/>
            <p:cNvSpPr/>
            <p:nvPr/>
          </p:nvSpPr>
          <p:spPr>
            <a:xfrm>
              <a:off x="3996387" y="6193530"/>
              <a:ext cx="18667" cy="11404"/>
            </a:xfrm>
            <a:custGeom>
              <a:avLst/>
              <a:pathLst>
                <a:path w="18667" h="11404">
                  <a:moveTo>
                    <a:pt x="18667" y="0"/>
                  </a:moveTo>
                  <a:lnTo>
                    <a:pt x="0" y="11404"/>
                  </a:lnTo>
                </a:path>
              </a:pathLst>
            </a:custGeom>
            <a:ln w="13550" cap="rnd">
              <a:solidFill>
                <a:srgbClr val="906E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7" name="pl2886"/>
            <p:cNvSpPr/>
            <p:nvPr/>
          </p:nvSpPr>
          <p:spPr>
            <a:xfrm>
              <a:off x="3932709" y="6340934"/>
              <a:ext cx="100847" cy="72645"/>
            </a:xfrm>
            <a:custGeom>
              <a:avLst/>
              <a:pathLst>
                <a:path w="100847" h="72645">
                  <a:moveTo>
                    <a:pt x="0" y="72645"/>
                  </a:moveTo>
                  <a:lnTo>
                    <a:pt x="100847" y="0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8" name="pl2887"/>
            <p:cNvSpPr/>
            <p:nvPr/>
          </p:nvSpPr>
          <p:spPr>
            <a:xfrm>
              <a:off x="3932709" y="6363439"/>
              <a:ext cx="67654" cy="50140"/>
            </a:xfrm>
            <a:custGeom>
              <a:avLst/>
              <a:pathLst>
                <a:path w="67654" h="50140">
                  <a:moveTo>
                    <a:pt x="0" y="50140"/>
                  </a:moveTo>
                  <a:lnTo>
                    <a:pt x="67654" y="0"/>
                  </a:lnTo>
                </a:path>
              </a:pathLst>
            </a:custGeom>
            <a:ln w="13550" cap="rnd">
              <a:solidFill>
                <a:srgbClr val="BE4F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9" name="pl2888"/>
            <p:cNvSpPr/>
            <p:nvPr/>
          </p:nvSpPr>
          <p:spPr>
            <a:xfrm>
              <a:off x="3932709" y="6386836"/>
              <a:ext cx="35082" cy="26744"/>
            </a:xfrm>
            <a:custGeom>
              <a:avLst/>
              <a:pathLst>
                <a:path w="35082" h="26744">
                  <a:moveTo>
                    <a:pt x="0" y="26744"/>
                  </a:moveTo>
                  <a:lnTo>
                    <a:pt x="35082" y="0"/>
                  </a:lnTo>
                </a:path>
              </a:pathLst>
            </a:custGeom>
            <a:ln w="13550" cap="rnd">
              <a:solidFill>
                <a:srgbClr val="D71E3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0" name="pl2889"/>
            <p:cNvSpPr/>
            <p:nvPr/>
          </p:nvSpPr>
          <p:spPr>
            <a:xfrm>
              <a:off x="3932709" y="6411105"/>
              <a:ext cx="3156" cy="2474"/>
            </a:xfrm>
            <a:custGeom>
              <a:avLst/>
              <a:pathLst>
                <a:path w="3156" h="2474">
                  <a:moveTo>
                    <a:pt x="0" y="2474"/>
                  </a:moveTo>
                  <a:lnTo>
                    <a:pt x="3156" y="0"/>
                  </a:lnTo>
                </a:path>
              </a:pathLst>
            </a:custGeom>
            <a:ln w="13550" cap="rnd">
              <a:solidFill>
                <a:srgbClr val="D71E3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1" name="pl2890"/>
            <p:cNvSpPr/>
            <p:nvPr/>
          </p:nvSpPr>
          <p:spPr>
            <a:xfrm>
              <a:off x="3645443" y="6332457"/>
              <a:ext cx="173410" cy="166505"/>
            </a:xfrm>
            <a:custGeom>
              <a:avLst/>
              <a:pathLst>
                <a:path w="173410" h="166505">
                  <a:moveTo>
                    <a:pt x="0" y="166505"/>
                  </a:moveTo>
                  <a:lnTo>
                    <a:pt x="83603" y="80022"/>
                  </a:lnTo>
                  <a:lnTo>
                    <a:pt x="173410" y="0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2" name="pl2891"/>
            <p:cNvSpPr/>
            <p:nvPr/>
          </p:nvSpPr>
          <p:spPr>
            <a:xfrm>
              <a:off x="3645443" y="6360780"/>
              <a:ext cx="140066" cy="138182"/>
            </a:xfrm>
            <a:custGeom>
              <a:avLst/>
              <a:pathLst>
                <a:path w="140066" h="138182">
                  <a:moveTo>
                    <a:pt x="0" y="138182"/>
                  </a:moveTo>
                  <a:lnTo>
                    <a:pt x="140066" y="0"/>
                  </a:lnTo>
                </a:path>
              </a:pathLst>
            </a:custGeom>
            <a:ln w="13550" cap="rnd">
              <a:solidFill>
                <a:srgbClr val="CE37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3" name="pl2892"/>
            <p:cNvSpPr/>
            <p:nvPr/>
          </p:nvSpPr>
          <p:spPr>
            <a:xfrm>
              <a:off x="3645443" y="6389995"/>
              <a:ext cx="107501" cy="108967"/>
            </a:xfrm>
            <a:custGeom>
              <a:avLst/>
              <a:pathLst>
                <a:path w="107501" h="108967">
                  <a:moveTo>
                    <a:pt x="0" y="108967"/>
                  </a:moveTo>
                  <a:lnTo>
                    <a:pt x="107501" y="0"/>
                  </a:lnTo>
                </a:path>
              </a:pathLst>
            </a:custGeom>
            <a:ln w="13550" cap="rnd">
              <a:solidFill>
                <a:srgbClr val="CD394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4" name="pl2893"/>
            <p:cNvSpPr/>
            <p:nvPr/>
          </p:nvSpPr>
          <p:spPr>
            <a:xfrm>
              <a:off x="3645443" y="6420082"/>
              <a:ext cx="75739" cy="78880"/>
            </a:xfrm>
            <a:custGeom>
              <a:avLst/>
              <a:pathLst>
                <a:path w="75739" h="78880">
                  <a:moveTo>
                    <a:pt x="0" y="78880"/>
                  </a:moveTo>
                  <a:lnTo>
                    <a:pt x="75739" y="0"/>
                  </a:lnTo>
                </a:path>
              </a:pathLst>
            </a:custGeom>
            <a:ln w="13550" cap="rnd">
              <a:solidFill>
                <a:srgbClr val="C645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5" name="pl2894"/>
            <p:cNvSpPr/>
            <p:nvPr/>
          </p:nvSpPr>
          <p:spPr>
            <a:xfrm>
              <a:off x="3645443" y="6451017"/>
              <a:ext cx="44804" cy="47945"/>
            </a:xfrm>
            <a:custGeom>
              <a:avLst/>
              <a:pathLst>
                <a:path w="44804" h="47945">
                  <a:moveTo>
                    <a:pt x="0" y="47945"/>
                  </a:moveTo>
                  <a:lnTo>
                    <a:pt x="44804" y="0"/>
                  </a:lnTo>
                </a:path>
              </a:pathLst>
            </a:custGeom>
            <a:ln w="13550" cap="rnd">
              <a:solidFill>
                <a:srgbClr val="CC3A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6" name="pl2895"/>
            <p:cNvSpPr/>
            <p:nvPr/>
          </p:nvSpPr>
          <p:spPr>
            <a:xfrm>
              <a:off x="3645443" y="6482779"/>
              <a:ext cx="14717" cy="16183"/>
            </a:xfrm>
            <a:custGeom>
              <a:avLst/>
              <a:pathLst>
                <a:path w="14717" h="16183">
                  <a:moveTo>
                    <a:pt x="0" y="16183"/>
                  </a:moveTo>
                  <a:lnTo>
                    <a:pt x="14717" y="0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7" name="pl2896"/>
            <p:cNvSpPr/>
            <p:nvPr/>
          </p:nvSpPr>
          <p:spPr>
            <a:xfrm>
              <a:off x="3630945" y="6498963"/>
              <a:ext cx="14497" cy="16381"/>
            </a:xfrm>
            <a:custGeom>
              <a:avLst/>
              <a:pathLst>
                <a:path w="14497" h="16381">
                  <a:moveTo>
                    <a:pt x="14497" y="0"/>
                  </a:moveTo>
                  <a:lnTo>
                    <a:pt x="0" y="16381"/>
                  </a:lnTo>
                </a:path>
              </a:pathLst>
            </a:custGeom>
            <a:ln w="13550" cap="rnd">
              <a:solidFill>
                <a:srgbClr val="C941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8" name="pl2897"/>
            <p:cNvSpPr/>
            <p:nvPr/>
          </p:nvSpPr>
          <p:spPr>
            <a:xfrm>
              <a:off x="3602622" y="6498963"/>
              <a:ext cx="42820" cy="49725"/>
            </a:xfrm>
            <a:custGeom>
              <a:avLst/>
              <a:pathLst>
                <a:path w="42820" h="49725">
                  <a:moveTo>
                    <a:pt x="42820" y="0"/>
                  </a:moveTo>
                  <a:lnTo>
                    <a:pt x="0" y="49725"/>
                  </a:lnTo>
                </a:path>
              </a:pathLst>
            </a:custGeom>
            <a:ln w="13550" cap="rnd">
              <a:solidFill>
                <a:srgbClr val="C841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9" name="pl2898"/>
            <p:cNvSpPr/>
            <p:nvPr/>
          </p:nvSpPr>
          <p:spPr>
            <a:xfrm>
              <a:off x="3575213" y="6498963"/>
              <a:ext cx="70229" cy="83824"/>
            </a:xfrm>
            <a:custGeom>
              <a:avLst/>
              <a:pathLst>
                <a:path w="70229" h="83824">
                  <a:moveTo>
                    <a:pt x="70229" y="0"/>
                  </a:moveTo>
                  <a:lnTo>
                    <a:pt x="0" y="83824"/>
                  </a:lnTo>
                </a:path>
              </a:pathLst>
            </a:custGeom>
            <a:ln w="13550" cap="rnd">
              <a:solidFill>
                <a:srgbClr val="CE37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0" name="pl2899"/>
            <p:cNvSpPr/>
            <p:nvPr/>
          </p:nvSpPr>
          <p:spPr>
            <a:xfrm>
              <a:off x="3548737" y="6498963"/>
              <a:ext cx="96705" cy="118653"/>
            </a:xfrm>
            <a:custGeom>
              <a:avLst/>
              <a:pathLst>
                <a:path w="96705" h="118653">
                  <a:moveTo>
                    <a:pt x="96705" y="0"/>
                  </a:moveTo>
                  <a:lnTo>
                    <a:pt x="0" y="118653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1" name="pl2900"/>
            <p:cNvSpPr/>
            <p:nvPr/>
          </p:nvSpPr>
          <p:spPr>
            <a:xfrm>
              <a:off x="3523214" y="6498963"/>
              <a:ext cx="122228" cy="154185"/>
            </a:xfrm>
            <a:custGeom>
              <a:avLst/>
              <a:pathLst>
                <a:path w="122228" h="154185">
                  <a:moveTo>
                    <a:pt x="122228" y="0"/>
                  </a:moveTo>
                  <a:lnTo>
                    <a:pt x="0" y="154185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2" name="pl2901"/>
            <p:cNvSpPr/>
            <p:nvPr/>
          </p:nvSpPr>
          <p:spPr>
            <a:xfrm>
              <a:off x="3498662" y="6498963"/>
              <a:ext cx="146780" cy="190396"/>
            </a:xfrm>
            <a:custGeom>
              <a:avLst/>
              <a:pathLst>
                <a:path w="146780" h="190396">
                  <a:moveTo>
                    <a:pt x="146780" y="0"/>
                  </a:moveTo>
                  <a:lnTo>
                    <a:pt x="69843" y="92464"/>
                  </a:lnTo>
                  <a:lnTo>
                    <a:pt x="0" y="190396"/>
                  </a:lnTo>
                </a:path>
              </a:pathLst>
            </a:custGeom>
            <a:ln w="13550" cap="rnd">
              <a:solidFill>
                <a:srgbClr val="D620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3" name="pl2902"/>
            <p:cNvSpPr/>
            <p:nvPr/>
          </p:nvSpPr>
          <p:spPr>
            <a:xfrm>
              <a:off x="3463696" y="6726222"/>
              <a:ext cx="11404" cy="18667"/>
            </a:xfrm>
            <a:custGeom>
              <a:avLst/>
              <a:pathLst>
                <a:path w="11404" h="18667">
                  <a:moveTo>
                    <a:pt x="0" y="18667"/>
                  </a:moveTo>
                  <a:lnTo>
                    <a:pt x="11404" y="0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4" name="pl2903"/>
            <p:cNvSpPr/>
            <p:nvPr/>
          </p:nvSpPr>
          <p:spPr>
            <a:xfrm>
              <a:off x="3452545" y="6744889"/>
              <a:ext cx="11150" cy="18819"/>
            </a:xfrm>
            <a:custGeom>
              <a:avLst/>
              <a:pathLst>
                <a:path w="11150" h="18819">
                  <a:moveTo>
                    <a:pt x="11150" y="0"/>
                  </a:moveTo>
                  <a:lnTo>
                    <a:pt x="0" y="18819"/>
                  </a:lnTo>
                </a:path>
              </a:pathLst>
            </a:custGeom>
            <a:ln w="13550" cap="rnd">
              <a:solidFill>
                <a:srgbClr val="D428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5" name="pl2904"/>
            <p:cNvSpPr/>
            <p:nvPr/>
          </p:nvSpPr>
          <p:spPr>
            <a:xfrm>
              <a:off x="3465506" y="6866455"/>
              <a:ext cx="83581" cy="180411"/>
            </a:xfrm>
            <a:custGeom>
              <a:avLst/>
              <a:pathLst>
                <a:path w="83581" h="180411">
                  <a:moveTo>
                    <a:pt x="0" y="180411"/>
                  </a:moveTo>
                  <a:lnTo>
                    <a:pt x="83581" y="0"/>
                  </a:lnTo>
                </a:path>
              </a:pathLst>
            </a:custGeom>
            <a:ln w="13550" cap="rnd">
              <a:solidFill>
                <a:srgbClr val="D429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6" name="pl2905"/>
            <p:cNvSpPr/>
            <p:nvPr/>
          </p:nvSpPr>
          <p:spPr>
            <a:xfrm>
              <a:off x="3465506" y="6901887"/>
              <a:ext cx="64796" cy="144979"/>
            </a:xfrm>
            <a:custGeom>
              <a:avLst/>
              <a:pathLst>
                <a:path w="64796" h="144979">
                  <a:moveTo>
                    <a:pt x="0" y="144979"/>
                  </a:moveTo>
                  <a:lnTo>
                    <a:pt x="64796" y="0"/>
                  </a:lnTo>
                </a:path>
              </a:pathLst>
            </a:custGeom>
            <a:ln w="13550" cap="rnd">
              <a:solidFill>
                <a:srgbClr val="D427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7" name="pl2906"/>
            <p:cNvSpPr/>
            <p:nvPr/>
          </p:nvSpPr>
          <p:spPr>
            <a:xfrm>
              <a:off x="3465506" y="6937815"/>
              <a:ext cx="46978" cy="109051"/>
            </a:xfrm>
            <a:custGeom>
              <a:avLst/>
              <a:pathLst>
                <a:path w="46978" h="109051">
                  <a:moveTo>
                    <a:pt x="0" y="109051"/>
                  </a:moveTo>
                  <a:lnTo>
                    <a:pt x="46978" y="0"/>
                  </a:lnTo>
                </a:path>
              </a:pathLst>
            </a:custGeom>
            <a:ln w="13550" cap="rnd">
              <a:solidFill>
                <a:srgbClr val="D22E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8" name="pl2907"/>
            <p:cNvSpPr/>
            <p:nvPr/>
          </p:nvSpPr>
          <p:spPr>
            <a:xfrm>
              <a:off x="3465506" y="6974212"/>
              <a:ext cx="30138" cy="72654"/>
            </a:xfrm>
            <a:custGeom>
              <a:avLst/>
              <a:pathLst>
                <a:path w="30138" h="72654">
                  <a:moveTo>
                    <a:pt x="0" y="72654"/>
                  </a:moveTo>
                  <a:lnTo>
                    <a:pt x="30138" y="0"/>
                  </a:lnTo>
                </a:path>
              </a:pathLst>
            </a:custGeom>
            <a:ln w="13550" cap="rnd">
              <a:solidFill>
                <a:srgbClr val="D0334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9" name="pl2908"/>
            <p:cNvSpPr/>
            <p:nvPr/>
          </p:nvSpPr>
          <p:spPr>
            <a:xfrm>
              <a:off x="3465506" y="7011052"/>
              <a:ext cx="14291" cy="35815"/>
            </a:xfrm>
            <a:custGeom>
              <a:avLst/>
              <a:pathLst>
                <a:path w="14291" h="35815">
                  <a:moveTo>
                    <a:pt x="0" y="35815"/>
                  </a:moveTo>
                  <a:lnTo>
                    <a:pt x="14291" y="0"/>
                  </a:lnTo>
                </a:path>
              </a:pathLst>
            </a:custGeom>
            <a:ln w="13550" cap="rnd">
              <a:solidFill>
                <a:srgbClr val="D621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0" name="pl2909"/>
            <p:cNvSpPr/>
            <p:nvPr/>
          </p:nvSpPr>
          <p:spPr>
            <a:xfrm>
              <a:off x="3464954" y="7046867"/>
              <a:ext cx="552" cy="1440"/>
            </a:xfrm>
            <a:custGeom>
              <a:avLst/>
              <a:pathLst>
                <a:path w="552" h="1440">
                  <a:moveTo>
                    <a:pt x="552" y="0"/>
                  </a:moveTo>
                  <a:lnTo>
                    <a:pt x="0" y="1440"/>
                  </a:lnTo>
                </a:path>
              </a:pathLst>
            </a:custGeom>
            <a:ln w="13550" cap="rnd">
              <a:solidFill>
                <a:srgbClr val="D1304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1" name="pl2910"/>
            <p:cNvSpPr/>
            <p:nvPr/>
          </p:nvSpPr>
          <p:spPr>
            <a:xfrm>
              <a:off x="3451124" y="7046867"/>
              <a:ext cx="14381" cy="39083"/>
            </a:xfrm>
            <a:custGeom>
              <a:avLst/>
              <a:pathLst>
                <a:path w="14381" h="39083">
                  <a:moveTo>
                    <a:pt x="14381" y="0"/>
                  </a:moveTo>
                  <a:lnTo>
                    <a:pt x="0" y="39083"/>
                  </a:lnTo>
                </a:path>
              </a:pathLst>
            </a:custGeom>
            <a:ln w="13550" cap="rnd">
              <a:solidFill>
                <a:srgbClr val="D428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2" name="pl2911"/>
            <p:cNvSpPr/>
            <p:nvPr/>
          </p:nvSpPr>
          <p:spPr>
            <a:xfrm>
              <a:off x="3438319" y="7046867"/>
              <a:ext cx="27186" cy="77088"/>
            </a:xfrm>
            <a:custGeom>
              <a:avLst/>
              <a:pathLst>
                <a:path w="27186" h="77088">
                  <a:moveTo>
                    <a:pt x="27186" y="0"/>
                  </a:moveTo>
                  <a:lnTo>
                    <a:pt x="0" y="77088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3" name="pl2912"/>
            <p:cNvSpPr/>
            <p:nvPr/>
          </p:nvSpPr>
          <p:spPr>
            <a:xfrm>
              <a:off x="3426548" y="7046867"/>
              <a:ext cx="38958" cy="115425"/>
            </a:xfrm>
            <a:custGeom>
              <a:avLst/>
              <a:pathLst>
                <a:path w="38958" h="115425">
                  <a:moveTo>
                    <a:pt x="38958" y="0"/>
                  </a:moveTo>
                  <a:lnTo>
                    <a:pt x="0" y="115425"/>
                  </a:lnTo>
                </a:path>
              </a:pathLst>
            </a:custGeom>
            <a:ln w="13550" cap="rnd">
              <a:solidFill>
                <a:srgbClr val="D621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4" name="pl2913"/>
            <p:cNvSpPr/>
            <p:nvPr/>
          </p:nvSpPr>
          <p:spPr>
            <a:xfrm>
              <a:off x="3415819" y="7046867"/>
              <a:ext cx="49687" cy="154067"/>
            </a:xfrm>
            <a:custGeom>
              <a:avLst/>
              <a:pathLst>
                <a:path w="49687" h="154067">
                  <a:moveTo>
                    <a:pt x="49687" y="0"/>
                  </a:moveTo>
                  <a:lnTo>
                    <a:pt x="0" y="154067"/>
                  </a:lnTo>
                </a:path>
              </a:pathLst>
            </a:custGeom>
            <a:ln w="13550" cap="rnd">
              <a:solidFill>
                <a:srgbClr val="D524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5" name="pl2914"/>
            <p:cNvSpPr/>
            <p:nvPr/>
          </p:nvSpPr>
          <p:spPr>
            <a:xfrm>
              <a:off x="3406140" y="7046867"/>
              <a:ext cx="59365" cy="192985"/>
            </a:xfrm>
            <a:custGeom>
              <a:avLst/>
              <a:pathLst>
                <a:path w="59365" h="192985">
                  <a:moveTo>
                    <a:pt x="59365" y="0"/>
                  </a:moveTo>
                  <a:lnTo>
                    <a:pt x="0" y="192985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6" name="pl2915"/>
            <p:cNvSpPr/>
            <p:nvPr/>
          </p:nvSpPr>
          <p:spPr>
            <a:xfrm>
              <a:off x="3397519" y="7046867"/>
              <a:ext cx="67986" cy="232151"/>
            </a:xfrm>
            <a:custGeom>
              <a:avLst/>
              <a:pathLst>
                <a:path w="67986" h="232151">
                  <a:moveTo>
                    <a:pt x="67986" y="0"/>
                  </a:moveTo>
                  <a:lnTo>
                    <a:pt x="29245" y="114685"/>
                  </a:lnTo>
                  <a:lnTo>
                    <a:pt x="0" y="232151"/>
                  </a:lnTo>
                </a:path>
              </a:pathLst>
            </a:custGeom>
            <a:ln w="13550" cap="rnd">
              <a:solidFill>
                <a:srgbClr val="D32C4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7" name="pl2916"/>
            <p:cNvSpPr/>
            <p:nvPr/>
          </p:nvSpPr>
          <p:spPr>
            <a:xfrm>
              <a:off x="3382020" y="7318403"/>
              <a:ext cx="7942" cy="49495"/>
            </a:xfrm>
            <a:custGeom>
              <a:avLst/>
              <a:pathLst>
                <a:path w="7942" h="49495">
                  <a:moveTo>
                    <a:pt x="0" y="49495"/>
                  </a:moveTo>
                  <a:lnTo>
                    <a:pt x="7942" y="0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8" name="pl2917"/>
            <p:cNvSpPr/>
            <p:nvPr/>
          </p:nvSpPr>
          <p:spPr>
            <a:xfrm>
              <a:off x="3241925" y="7338000"/>
              <a:ext cx="8418" cy="65079"/>
            </a:xfrm>
            <a:custGeom>
              <a:avLst/>
              <a:pathLst>
                <a:path w="8418" h="65079">
                  <a:moveTo>
                    <a:pt x="0" y="65079"/>
                  </a:moveTo>
                  <a:lnTo>
                    <a:pt x="8418" y="0"/>
                  </a:lnTo>
                </a:path>
              </a:pathLst>
            </a:custGeom>
            <a:ln w="13550" cap="rnd">
              <a:solidFill>
                <a:srgbClr val="AF5D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9" name="pl2918"/>
            <p:cNvSpPr/>
            <p:nvPr/>
          </p:nvSpPr>
          <p:spPr>
            <a:xfrm>
              <a:off x="3241925" y="7381349"/>
              <a:ext cx="2512" cy="21730"/>
            </a:xfrm>
            <a:custGeom>
              <a:avLst/>
              <a:pathLst>
                <a:path w="2512" h="21730">
                  <a:moveTo>
                    <a:pt x="0" y="21730"/>
                  </a:moveTo>
                  <a:lnTo>
                    <a:pt x="2512" y="0"/>
                  </a:lnTo>
                </a:path>
              </a:pathLst>
            </a:custGeom>
            <a:ln w="13550" cap="rnd">
              <a:solidFill>
                <a:srgbClr val="B15B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0" name="pl2919"/>
            <p:cNvSpPr/>
            <p:nvPr/>
          </p:nvSpPr>
          <p:spPr>
            <a:xfrm>
              <a:off x="3239707" y="7403080"/>
              <a:ext cx="2217" cy="21762"/>
            </a:xfrm>
            <a:custGeom>
              <a:avLst/>
              <a:pathLst>
                <a:path w="2217" h="21762">
                  <a:moveTo>
                    <a:pt x="2217" y="0"/>
                  </a:moveTo>
                  <a:lnTo>
                    <a:pt x="0" y="21762"/>
                  </a:lnTo>
                </a:path>
              </a:pathLst>
            </a:custGeom>
            <a:ln w="13550" cap="rnd">
              <a:solidFill>
                <a:srgbClr val="C842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1" name="pl2920"/>
            <p:cNvSpPr/>
            <p:nvPr/>
          </p:nvSpPr>
          <p:spPr>
            <a:xfrm>
              <a:off x="3236157" y="7403080"/>
              <a:ext cx="5768" cy="65367"/>
            </a:xfrm>
            <a:custGeom>
              <a:avLst/>
              <a:pathLst>
                <a:path w="5768" h="65367">
                  <a:moveTo>
                    <a:pt x="5768" y="0"/>
                  </a:moveTo>
                  <a:lnTo>
                    <a:pt x="0" y="65367"/>
                  </a:lnTo>
                </a:path>
              </a:pathLst>
            </a:custGeom>
            <a:ln w="13550" cap="rnd">
              <a:solidFill>
                <a:srgbClr val="C842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2" name="pl2921"/>
            <p:cNvSpPr/>
            <p:nvPr/>
          </p:nvSpPr>
          <p:spPr>
            <a:xfrm>
              <a:off x="3233048" y="7512133"/>
              <a:ext cx="740" cy="21862"/>
            </a:xfrm>
            <a:custGeom>
              <a:avLst/>
              <a:pathLst>
                <a:path w="740" h="21862">
                  <a:moveTo>
                    <a:pt x="0" y="21862"/>
                  </a:moveTo>
                  <a:lnTo>
                    <a:pt x="74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3" name="pl2922"/>
            <p:cNvSpPr/>
            <p:nvPr/>
          </p:nvSpPr>
          <p:spPr>
            <a:xfrm>
              <a:off x="3232603" y="7533995"/>
              <a:ext cx="444" cy="21870"/>
            </a:xfrm>
            <a:custGeom>
              <a:avLst/>
              <a:pathLst>
                <a:path w="444" h="21870">
                  <a:moveTo>
                    <a:pt x="444" y="0"/>
                  </a:moveTo>
                  <a:lnTo>
                    <a:pt x="0" y="21870"/>
                  </a:lnTo>
                </a:path>
              </a:pathLst>
            </a:custGeom>
            <a:ln w="13550" cap="rnd">
              <a:solidFill>
                <a:srgbClr val="D22F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4" name="pl2923"/>
            <p:cNvSpPr/>
            <p:nvPr/>
          </p:nvSpPr>
          <p:spPr>
            <a:xfrm>
              <a:off x="3232603" y="7599615"/>
              <a:ext cx="444" cy="21870"/>
            </a:xfrm>
            <a:custGeom>
              <a:avLst/>
              <a:pathLst>
                <a:path w="444" h="21870">
                  <a:moveTo>
                    <a:pt x="444" y="218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131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5" name="pl2924"/>
            <p:cNvSpPr/>
            <p:nvPr/>
          </p:nvSpPr>
          <p:spPr>
            <a:xfrm>
              <a:off x="3233048" y="7621486"/>
              <a:ext cx="740" cy="21862"/>
            </a:xfrm>
            <a:custGeom>
              <a:avLst/>
              <a:pathLst>
                <a:path w="740" h="21862">
                  <a:moveTo>
                    <a:pt x="0" y="0"/>
                  </a:moveTo>
                  <a:lnTo>
                    <a:pt x="740" y="21862"/>
                  </a:lnTo>
                </a:path>
              </a:pathLst>
            </a:custGeom>
            <a:ln w="13550" cap="rnd">
              <a:solidFill>
                <a:srgbClr val="C645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6" name="pl2925"/>
            <p:cNvSpPr/>
            <p:nvPr/>
          </p:nvSpPr>
          <p:spPr>
            <a:xfrm>
              <a:off x="3639094" y="7659711"/>
              <a:ext cx="5718" cy="61251"/>
            </a:xfrm>
            <a:custGeom>
              <a:avLst/>
              <a:pathLst>
                <a:path w="5718" h="61251">
                  <a:moveTo>
                    <a:pt x="5718" y="612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C76B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7" name="pl2926"/>
            <p:cNvSpPr/>
            <p:nvPr/>
          </p:nvSpPr>
          <p:spPr>
            <a:xfrm>
              <a:off x="3507740" y="7705156"/>
              <a:ext cx="13195" cy="99366"/>
            </a:xfrm>
            <a:custGeom>
              <a:avLst/>
              <a:pathLst>
                <a:path w="13195" h="99366">
                  <a:moveTo>
                    <a:pt x="13195" y="993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4481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8" name="pl2927"/>
            <p:cNvSpPr/>
            <p:nvPr/>
          </p:nvSpPr>
          <p:spPr>
            <a:xfrm>
              <a:off x="3511682" y="7741400"/>
              <a:ext cx="9254" cy="63122"/>
            </a:xfrm>
            <a:custGeom>
              <a:avLst/>
              <a:pathLst>
                <a:path w="9254" h="63122">
                  <a:moveTo>
                    <a:pt x="9254" y="631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966C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9" name="pl2928"/>
            <p:cNvSpPr/>
            <p:nvPr/>
          </p:nvSpPr>
          <p:spPr>
            <a:xfrm>
              <a:off x="3516604" y="7777524"/>
              <a:ext cx="4332" cy="26998"/>
            </a:xfrm>
            <a:custGeom>
              <a:avLst/>
              <a:pathLst>
                <a:path w="4332" h="26998">
                  <a:moveTo>
                    <a:pt x="4332" y="269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4183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0" name="pl2929"/>
            <p:cNvSpPr/>
            <p:nvPr/>
          </p:nvSpPr>
          <p:spPr>
            <a:xfrm>
              <a:off x="3520936" y="7804523"/>
              <a:ext cx="1565" cy="8979"/>
            </a:xfrm>
            <a:custGeom>
              <a:avLst/>
              <a:pathLst>
                <a:path w="1565" h="8979">
                  <a:moveTo>
                    <a:pt x="0" y="0"/>
                  </a:moveTo>
                  <a:lnTo>
                    <a:pt x="1565" y="8979"/>
                  </a:lnTo>
                </a:path>
              </a:pathLst>
            </a:custGeom>
            <a:ln w="13550" cap="rnd">
              <a:solidFill>
                <a:srgbClr val="8C70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1" name="pl2930"/>
            <p:cNvSpPr/>
            <p:nvPr/>
          </p:nvSpPr>
          <p:spPr>
            <a:xfrm>
              <a:off x="3520936" y="7804523"/>
              <a:ext cx="8436" cy="44783"/>
            </a:xfrm>
            <a:custGeom>
              <a:avLst/>
              <a:pathLst>
                <a:path w="8436" h="44783">
                  <a:moveTo>
                    <a:pt x="0" y="0"/>
                  </a:moveTo>
                  <a:lnTo>
                    <a:pt x="8436" y="44783"/>
                  </a:lnTo>
                </a:path>
              </a:pathLst>
            </a:custGeom>
            <a:ln w="13550" cap="rnd">
              <a:solidFill>
                <a:srgbClr val="BE4F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2" name="pl2931"/>
            <p:cNvSpPr/>
            <p:nvPr/>
          </p:nvSpPr>
          <p:spPr>
            <a:xfrm>
              <a:off x="3406140" y="7915629"/>
              <a:ext cx="14912" cy="58275"/>
            </a:xfrm>
            <a:custGeom>
              <a:avLst/>
              <a:pathLst>
                <a:path w="14912" h="58275">
                  <a:moveTo>
                    <a:pt x="14912" y="58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9D68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3" name="pl2932"/>
            <p:cNvSpPr/>
            <p:nvPr/>
          </p:nvSpPr>
          <p:spPr>
            <a:xfrm>
              <a:off x="3285629" y="7988803"/>
              <a:ext cx="5709" cy="21117"/>
            </a:xfrm>
            <a:custGeom>
              <a:avLst/>
              <a:pathLst>
                <a:path w="5709" h="21117">
                  <a:moveTo>
                    <a:pt x="5709" y="211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AD5E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4" name="pl2933"/>
            <p:cNvSpPr/>
            <p:nvPr/>
          </p:nvSpPr>
          <p:spPr>
            <a:xfrm>
              <a:off x="3291339" y="8009920"/>
              <a:ext cx="5994" cy="21037"/>
            </a:xfrm>
            <a:custGeom>
              <a:avLst/>
              <a:pathLst>
                <a:path w="5994" h="21037">
                  <a:moveTo>
                    <a:pt x="0" y="0"/>
                  </a:moveTo>
                  <a:lnTo>
                    <a:pt x="5994" y="21037"/>
                  </a:lnTo>
                </a:path>
              </a:pathLst>
            </a:custGeom>
            <a:ln w="13550" cap="rnd">
              <a:solidFill>
                <a:srgbClr val="CB3D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5" name="pl2934"/>
            <p:cNvSpPr/>
            <p:nvPr/>
          </p:nvSpPr>
          <p:spPr>
            <a:xfrm>
              <a:off x="3421052" y="7973905"/>
              <a:ext cx="17266" cy="57621"/>
            </a:xfrm>
            <a:custGeom>
              <a:avLst/>
              <a:pathLst>
                <a:path w="17266" h="57621">
                  <a:moveTo>
                    <a:pt x="0" y="0"/>
                  </a:moveTo>
                  <a:lnTo>
                    <a:pt x="17266" y="57621"/>
                  </a:lnTo>
                </a:path>
              </a:pathLst>
            </a:custGeom>
            <a:ln w="13550" cap="rnd">
              <a:solidFill>
                <a:srgbClr val="AE5E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6" name="pl2935"/>
            <p:cNvSpPr/>
            <p:nvPr/>
          </p:nvSpPr>
          <p:spPr>
            <a:xfrm>
              <a:off x="3324144" y="8114239"/>
              <a:ext cx="15086" cy="41065"/>
            </a:xfrm>
            <a:custGeom>
              <a:avLst/>
              <a:pathLst>
                <a:path w="15086" h="41065">
                  <a:moveTo>
                    <a:pt x="15086" y="410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7" name="pl2936"/>
            <p:cNvSpPr/>
            <p:nvPr/>
          </p:nvSpPr>
          <p:spPr>
            <a:xfrm>
              <a:off x="3339231" y="81553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B3D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8" name="pl2937"/>
            <p:cNvSpPr/>
            <p:nvPr/>
          </p:nvSpPr>
          <p:spPr>
            <a:xfrm>
              <a:off x="3339231" y="8155305"/>
              <a:ext cx="16193" cy="40642"/>
            </a:xfrm>
            <a:custGeom>
              <a:avLst/>
              <a:pathLst>
                <a:path w="16193" h="40642">
                  <a:moveTo>
                    <a:pt x="0" y="0"/>
                  </a:moveTo>
                  <a:lnTo>
                    <a:pt x="16193" y="40642"/>
                  </a:lnTo>
                </a:path>
              </a:pathLst>
            </a:custGeom>
            <a:ln w="13550" cap="rnd">
              <a:solidFill>
                <a:srgbClr val="C842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9" name="pl2938"/>
            <p:cNvSpPr/>
            <p:nvPr/>
          </p:nvSpPr>
          <p:spPr>
            <a:xfrm>
              <a:off x="4233242" y="7852072"/>
              <a:ext cx="308593" cy="325160"/>
            </a:xfrm>
            <a:custGeom>
              <a:avLst/>
              <a:pathLst>
                <a:path w="308593" h="325160">
                  <a:moveTo>
                    <a:pt x="308593" y="325160"/>
                  </a:moveTo>
                  <a:lnTo>
                    <a:pt x="211721" y="264841"/>
                  </a:lnTo>
                  <a:lnTo>
                    <a:pt x="126432" y="189025"/>
                  </a:lnTo>
                  <a:lnTo>
                    <a:pt x="55175" y="9989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A961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0" name="pl2939"/>
            <p:cNvSpPr/>
            <p:nvPr/>
          </p:nvSpPr>
          <p:spPr>
            <a:xfrm>
              <a:off x="3391082" y="8275842"/>
              <a:ext cx="29553" cy="58589"/>
            </a:xfrm>
            <a:custGeom>
              <a:avLst/>
              <a:pathLst>
                <a:path w="29553" h="58589">
                  <a:moveTo>
                    <a:pt x="29553" y="585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1" name="pl2940"/>
            <p:cNvSpPr/>
            <p:nvPr/>
          </p:nvSpPr>
          <p:spPr>
            <a:xfrm>
              <a:off x="3410520" y="8315036"/>
              <a:ext cx="10115" cy="19395"/>
            </a:xfrm>
            <a:custGeom>
              <a:avLst/>
              <a:pathLst>
                <a:path w="10115" h="19395">
                  <a:moveTo>
                    <a:pt x="10115" y="193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2" name="pl2941"/>
            <p:cNvSpPr/>
            <p:nvPr/>
          </p:nvSpPr>
          <p:spPr>
            <a:xfrm>
              <a:off x="3420636" y="8334431"/>
              <a:ext cx="10377" cy="19257"/>
            </a:xfrm>
            <a:custGeom>
              <a:avLst/>
              <a:pathLst>
                <a:path w="10377" h="19257">
                  <a:moveTo>
                    <a:pt x="0" y="0"/>
                  </a:moveTo>
                  <a:lnTo>
                    <a:pt x="10377" y="19257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3" name="pl2942"/>
            <p:cNvSpPr/>
            <p:nvPr/>
          </p:nvSpPr>
          <p:spPr>
            <a:xfrm>
              <a:off x="3420636" y="8334431"/>
              <a:ext cx="31908" cy="57341"/>
            </a:xfrm>
            <a:custGeom>
              <a:avLst/>
              <a:pathLst>
                <a:path w="31908" h="57341">
                  <a:moveTo>
                    <a:pt x="0" y="0"/>
                  </a:moveTo>
                  <a:lnTo>
                    <a:pt x="31908" y="57341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4" name="pl2943"/>
            <p:cNvSpPr/>
            <p:nvPr/>
          </p:nvSpPr>
          <p:spPr>
            <a:xfrm>
              <a:off x="3475100" y="8429260"/>
              <a:ext cx="48113" cy="73073"/>
            </a:xfrm>
            <a:custGeom>
              <a:avLst/>
              <a:pathLst>
                <a:path w="48113" h="73073">
                  <a:moveTo>
                    <a:pt x="48113" y="730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5" name="pl2944"/>
            <p:cNvSpPr/>
            <p:nvPr/>
          </p:nvSpPr>
          <p:spPr>
            <a:xfrm>
              <a:off x="3498662" y="8466122"/>
              <a:ext cx="24551" cy="36210"/>
            </a:xfrm>
            <a:custGeom>
              <a:avLst/>
              <a:pathLst>
                <a:path w="24551" h="36210">
                  <a:moveTo>
                    <a:pt x="24551" y="362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6" name="pl2945"/>
            <p:cNvSpPr/>
            <p:nvPr/>
          </p:nvSpPr>
          <p:spPr>
            <a:xfrm>
              <a:off x="3523214" y="850233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14C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7" name="pl2946"/>
            <p:cNvSpPr/>
            <p:nvPr/>
          </p:nvSpPr>
          <p:spPr>
            <a:xfrm>
              <a:off x="3523214" y="8502333"/>
              <a:ext cx="25523" cy="35532"/>
            </a:xfrm>
            <a:custGeom>
              <a:avLst/>
              <a:pathLst>
                <a:path w="25523" h="35532">
                  <a:moveTo>
                    <a:pt x="0" y="0"/>
                  </a:moveTo>
                  <a:lnTo>
                    <a:pt x="25523" y="35532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8" name="pl2947"/>
            <p:cNvSpPr/>
            <p:nvPr/>
          </p:nvSpPr>
          <p:spPr>
            <a:xfrm>
              <a:off x="3523214" y="8502333"/>
              <a:ext cx="51999" cy="70361"/>
            </a:xfrm>
            <a:custGeom>
              <a:avLst/>
              <a:pathLst>
                <a:path w="51999" h="70361">
                  <a:moveTo>
                    <a:pt x="0" y="0"/>
                  </a:moveTo>
                  <a:lnTo>
                    <a:pt x="51999" y="70361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9" name="pl2948"/>
            <p:cNvSpPr/>
            <p:nvPr/>
          </p:nvSpPr>
          <p:spPr>
            <a:xfrm>
              <a:off x="3689552" y="8500276"/>
              <a:ext cx="16844" cy="20762"/>
            </a:xfrm>
            <a:custGeom>
              <a:avLst/>
              <a:pathLst>
                <a:path w="16844" h="20762">
                  <a:moveTo>
                    <a:pt x="0" y="0"/>
                  </a:moveTo>
                  <a:lnTo>
                    <a:pt x="16844" y="20762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0" name="pl2949"/>
            <p:cNvSpPr/>
            <p:nvPr/>
          </p:nvSpPr>
          <p:spPr>
            <a:xfrm>
              <a:off x="3689552" y="8500276"/>
              <a:ext cx="42806" cy="51328"/>
            </a:xfrm>
            <a:custGeom>
              <a:avLst/>
              <a:pathLst>
                <a:path w="42806" h="51328">
                  <a:moveTo>
                    <a:pt x="0" y="0"/>
                  </a:moveTo>
                  <a:lnTo>
                    <a:pt x="42806" y="51328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1" name="pl2950"/>
            <p:cNvSpPr/>
            <p:nvPr/>
          </p:nvSpPr>
          <p:spPr>
            <a:xfrm>
              <a:off x="3759139" y="8581456"/>
              <a:ext cx="92446" cy="91822"/>
            </a:xfrm>
            <a:custGeom>
              <a:avLst/>
              <a:pathLst>
                <a:path w="92446" h="91822">
                  <a:moveTo>
                    <a:pt x="92446" y="918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2" name="pl2951"/>
            <p:cNvSpPr/>
            <p:nvPr/>
          </p:nvSpPr>
          <p:spPr>
            <a:xfrm>
              <a:off x="3690247" y="8704464"/>
              <a:ext cx="15363" cy="15572"/>
            </a:xfrm>
            <a:custGeom>
              <a:avLst/>
              <a:pathLst>
                <a:path w="15363" h="15572">
                  <a:moveTo>
                    <a:pt x="15363" y="155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3" name="pl2952"/>
            <p:cNvSpPr/>
            <p:nvPr/>
          </p:nvSpPr>
          <p:spPr>
            <a:xfrm>
              <a:off x="3705610" y="8720037"/>
              <a:ext cx="15572" cy="15363"/>
            </a:xfrm>
            <a:custGeom>
              <a:avLst/>
              <a:pathLst>
                <a:path w="15572" h="15363">
                  <a:moveTo>
                    <a:pt x="0" y="0"/>
                  </a:moveTo>
                  <a:lnTo>
                    <a:pt x="15572" y="15363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4" name="pl2953"/>
            <p:cNvSpPr/>
            <p:nvPr/>
          </p:nvSpPr>
          <p:spPr>
            <a:xfrm>
              <a:off x="3752944" y="8765486"/>
              <a:ext cx="49141" cy="43489"/>
            </a:xfrm>
            <a:custGeom>
              <a:avLst/>
              <a:pathLst>
                <a:path w="49141" h="43489">
                  <a:moveTo>
                    <a:pt x="49141" y="434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5" name="pl2954"/>
            <p:cNvSpPr/>
            <p:nvPr/>
          </p:nvSpPr>
          <p:spPr>
            <a:xfrm>
              <a:off x="3785509" y="8794702"/>
              <a:ext cx="16576" cy="14274"/>
            </a:xfrm>
            <a:custGeom>
              <a:avLst/>
              <a:pathLst>
                <a:path w="16576" h="14274">
                  <a:moveTo>
                    <a:pt x="16576" y="142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B756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6" name="pl2955"/>
            <p:cNvSpPr/>
            <p:nvPr/>
          </p:nvSpPr>
          <p:spPr>
            <a:xfrm>
              <a:off x="3802085" y="8808976"/>
              <a:ext cx="16767" cy="14048"/>
            </a:xfrm>
            <a:custGeom>
              <a:avLst/>
              <a:pathLst>
                <a:path w="16767" h="14048">
                  <a:moveTo>
                    <a:pt x="0" y="0"/>
                  </a:moveTo>
                  <a:lnTo>
                    <a:pt x="16767" y="14048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7" name="pl2956"/>
            <p:cNvSpPr/>
            <p:nvPr/>
          </p:nvSpPr>
          <p:spPr>
            <a:xfrm>
              <a:off x="3802085" y="8808976"/>
              <a:ext cx="50866" cy="41457"/>
            </a:xfrm>
            <a:custGeom>
              <a:avLst/>
              <a:pathLst>
                <a:path w="50866" h="41457">
                  <a:moveTo>
                    <a:pt x="0" y="0"/>
                  </a:moveTo>
                  <a:lnTo>
                    <a:pt x="50866" y="41457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8" name="pl2957"/>
            <p:cNvSpPr/>
            <p:nvPr/>
          </p:nvSpPr>
          <p:spPr>
            <a:xfrm>
              <a:off x="3851586" y="8673278"/>
              <a:ext cx="116205" cy="95367"/>
            </a:xfrm>
            <a:custGeom>
              <a:avLst/>
              <a:pathLst>
                <a:path w="116205" h="95367">
                  <a:moveTo>
                    <a:pt x="0" y="0"/>
                  </a:moveTo>
                  <a:lnTo>
                    <a:pt x="116205" y="95367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9" name="pl2958"/>
            <p:cNvSpPr/>
            <p:nvPr/>
          </p:nvSpPr>
          <p:spPr>
            <a:xfrm>
              <a:off x="4154462" y="8571260"/>
              <a:ext cx="127608" cy="77823"/>
            </a:xfrm>
            <a:custGeom>
              <a:avLst/>
              <a:pathLst>
                <a:path w="127608" h="77823">
                  <a:moveTo>
                    <a:pt x="127608" y="778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0" name="pl2959"/>
            <p:cNvSpPr/>
            <p:nvPr/>
          </p:nvSpPr>
          <p:spPr>
            <a:xfrm>
              <a:off x="3959525" y="8926985"/>
              <a:ext cx="18351" cy="11905"/>
            </a:xfrm>
            <a:custGeom>
              <a:avLst/>
              <a:pathLst>
                <a:path w="18351" h="11905">
                  <a:moveTo>
                    <a:pt x="18351" y="11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1" name="pl2960"/>
            <p:cNvSpPr/>
            <p:nvPr/>
          </p:nvSpPr>
          <p:spPr>
            <a:xfrm>
              <a:off x="3977876" y="8938891"/>
              <a:ext cx="18511" cy="11656"/>
            </a:xfrm>
            <a:custGeom>
              <a:avLst/>
              <a:pathLst>
                <a:path w="18511" h="11656">
                  <a:moveTo>
                    <a:pt x="0" y="0"/>
                  </a:moveTo>
                  <a:lnTo>
                    <a:pt x="18511" y="11656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2" name="pl2961"/>
            <p:cNvSpPr/>
            <p:nvPr/>
          </p:nvSpPr>
          <p:spPr>
            <a:xfrm>
              <a:off x="4033874" y="8973102"/>
              <a:ext cx="18969" cy="10894"/>
            </a:xfrm>
            <a:custGeom>
              <a:avLst/>
              <a:pathLst>
                <a:path w="18969" h="10894">
                  <a:moveTo>
                    <a:pt x="18969" y="108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3" name="pl2962"/>
            <p:cNvSpPr/>
            <p:nvPr/>
          </p:nvSpPr>
          <p:spPr>
            <a:xfrm>
              <a:off x="4052843" y="8983997"/>
              <a:ext cx="19114" cy="10636"/>
            </a:xfrm>
            <a:custGeom>
              <a:avLst/>
              <a:pathLst>
                <a:path w="19114" h="10636">
                  <a:moveTo>
                    <a:pt x="0" y="0"/>
                  </a:moveTo>
                  <a:lnTo>
                    <a:pt x="19114" y="10636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4" name="pl2963"/>
            <p:cNvSpPr/>
            <p:nvPr/>
          </p:nvSpPr>
          <p:spPr>
            <a:xfrm>
              <a:off x="4282070" y="8649083"/>
              <a:ext cx="12864" cy="6696"/>
            </a:xfrm>
            <a:custGeom>
              <a:avLst/>
              <a:pathLst>
                <a:path w="12864" h="6696">
                  <a:moveTo>
                    <a:pt x="0" y="0"/>
                  </a:moveTo>
                  <a:lnTo>
                    <a:pt x="12864" y="6696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5" name="pl2964"/>
            <p:cNvSpPr/>
            <p:nvPr/>
          </p:nvSpPr>
          <p:spPr>
            <a:xfrm>
              <a:off x="4149805" y="9034565"/>
              <a:ext cx="19790" cy="9319"/>
            </a:xfrm>
            <a:custGeom>
              <a:avLst/>
              <a:pathLst>
                <a:path w="19790" h="9319">
                  <a:moveTo>
                    <a:pt x="19790" y="93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44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6" name="pl2965"/>
            <p:cNvSpPr/>
            <p:nvPr/>
          </p:nvSpPr>
          <p:spPr>
            <a:xfrm>
              <a:off x="4169596" y="9043884"/>
              <a:ext cx="19915" cy="9050"/>
            </a:xfrm>
            <a:custGeom>
              <a:avLst/>
              <a:pathLst>
                <a:path w="19915" h="9050">
                  <a:moveTo>
                    <a:pt x="0" y="0"/>
                  </a:moveTo>
                  <a:lnTo>
                    <a:pt x="19915" y="905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7" name="pl2966"/>
            <p:cNvSpPr/>
            <p:nvPr/>
          </p:nvSpPr>
          <p:spPr>
            <a:xfrm>
              <a:off x="4229700" y="9070223"/>
              <a:ext cx="81707" cy="31280"/>
            </a:xfrm>
            <a:custGeom>
              <a:avLst/>
              <a:pathLst>
                <a:path w="81707" h="31280">
                  <a:moveTo>
                    <a:pt x="81707" y="31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8" name="pl2967"/>
            <p:cNvSpPr/>
            <p:nvPr/>
          </p:nvSpPr>
          <p:spPr>
            <a:xfrm>
              <a:off x="4270342" y="9086416"/>
              <a:ext cx="41065" cy="15086"/>
            </a:xfrm>
            <a:custGeom>
              <a:avLst/>
              <a:pathLst>
                <a:path w="41065" h="15086">
                  <a:moveTo>
                    <a:pt x="41065" y="150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9" name="pl2968"/>
            <p:cNvSpPr/>
            <p:nvPr/>
          </p:nvSpPr>
          <p:spPr>
            <a:xfrm>
              <a:off x="4311408" y="91015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0" name="pl2969"/>
            <p:cNvSpPr/>
            <p:nvPr/>
          </p:nvSpPr>
          <p:spPr>
            <a:xfrm>
              <a:off x="4311408" y="9101503"/>
              <a:ext cx="41459" cy="13969"/>
            </a:xfrm>
            <a:custGeom>
              <a:avLst/>
              <a:pathLst>
                <a:path w="41459" h="13969">
                  <a:moveTo>
                    <a:pt x="0" y="0"/>
                  </a:moveTo>
                  <a:lnTo>
                    <a:pt x="41459" y="13969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1" name="pl2970"/>
            <p:cNvSpPr/>
            <p:nvPr/>
          </p:nvSpPr>
          <p:spPr>
            <a:xfrm>
              <a:off x="4311408" y="9101503"/>
              <a:ext cx="83281" cy="26810"/>
            </a:xfrm>
            <a:custGeom>
              <a:avLst/>
              <a:pathLst>
                <a:path w="83281" h="26810">
                  <a:moveTo>
                    <a:pt x="0" y="0"/>
                  </a:moveTo>
                  <a:lnTo>
                    <a:pt x="83281" y="26810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2" name="pl2971"/>
            <p:cNvSpPr/>
            <p:nvPr/>
          </p:nvSpPr>
          <p:spPr>
            <a:xfrm>
              <a:off x="4471099" y="9009828"/>
              <a:ext cx="304646" cy="46983"/>
            </a:xfrm>
            <a:custGeom>
              <a:avLst/>
              <a:pathLst>
                <a:path w="304646" h="46983">
                  <a:moveTo>
                    <a:pt x="304646" y="46983"/>
                  </a:moveTo>
                  <a:lnTo>
                    <a:pt x="151097" y="3144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3" name="pl2972"/>
            <p:cNvSpPr/>
            <p:nvPr/>
          </p:nvSpPr>
          <p:spPr>
            <a:xfrm>
              <a:off x="4510018" y="9019506"/>
              <a:ext cx="265728" cy="37304"/>
            </a:xfrm>
            <a:custGeom>
              <a:avLst/>
              <a:pathLst>
                <a:path w="265728" h="37304">
                  <a:moveTo>
                    <a:pt x="265728" y="37304"/>
                  </a:moveTo>
                  <a:lnTo>
                    <a:pt x="132017" y="2468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4" name="pl2973"/>
            <p:cNvSpPr/>
            <p:nvPr/>
          </p:nvSpPr>
          <p:spPr>
            <a:xfrm>
              <a:off x="4549184" y="9028128"/>
              <a:ext cx="226562" cy="28683"/>
            </a:xfrm>
            <a:custGeom>
              <a:avLst/>
              <a:pathLst>
                <a:path w="226562" h="28683">
                  <a:moveTo>
                    <a:pt x="226562" y="28683"/>
                  </a:moveTo>
                  <a:lnTo>
                    <a:pt x="112727" y="1871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5" name="pl2974"/>
            <p:cNvSpPr/>
            <p:nvPr/>
          </p:nvSpPr>
          <p:spPr>
            <a:xfrm>
              <a:off x="4588569" y="9035685"/>
              <a:ext cx="187177" cy="21126"/>
            </a:xfrm>
            <a:custGeom>
              <a:avLst/>
              <a:pathLst>
                <a:path w="187177" h="21126">
                  <a:moveTo>
                    <a:pt x="187177" y="211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6" name="pl2975"/>
            <p:cNvSpPr/>
            <p:nvPr/>
          </p:nvSpPr>
          <p:spPr>
            <a:xfrm>
              <a:off x="4628144" y="9042173"/>
              <a:ext cx="147601" cy="14638"/>
            </a:xfrm>
            <a:custGeom>
              <a:avLst/>
              <a:pathLst>
                <a:path w="147601" h="14638">
                  <a:moveTo>
                    <a:pt x="147601" y="146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7" name="pl2976"/>
            <p:cNvSpPr/>
            <p:nvPr/>
          </p:nvSpPr>
          <p:spPr>
            <a:xfrm>
              <a:off x="4667881" y="9047587"/>
              <a:ext cx="107865" cy="9224"/>
            </a:xfrm>
            <a:custGeom>
              <a:avLst/>
              <a:pathLst>
                <a:path w="107865" h="9224">
                  <a:moveTo>
                    <a:pt x="107865" y="92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8" name="pl2977"/>
            <p:cNvSpPr/>
            <p:nvPr/>
          </p:nvSpPr>
          <p:spPr>
            <a:xfrm>
              <a:off x="4707749" y="9051923"/>
              <a:ext cx="67996" cy="4888"/>
            </a:xfrm>
            <a:custGeom>
              <a:avLst/>
              <a:pathLst>
                <a:path w="67996" h="4888">
                  <a:moveTo>
                    <a:pt x="67996" y="48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9" name="pl2978"/>
            <p:cNvSpPr/>
            <p:nvPr/>
          </p:nvSpPr>
          <p:spPr>
            <a:xfrm>
              <a:off x="4747720" y="9055178"/>
              <a:ext cx="28025" cy="1633"/>
            </a:xfrm>
            <a:custGeom>
              <a:avLst/>
              <a:pathLst>
                <a:path w="28025" h="1633">
                  <a:moveTo>
                    <a:pt x="28025" y="16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0" name="pl2979"/>
            <p:cNvSpPr/>
            <p:nvPr/>
          </p:nvSpPr>
          <p:spPr>
            <a:xfrm>
              <a:off x="4775746" y="9056811"/>
              <a:ext cx="12019" cy="537"/>
            </a:xfrm>
            <a:custGeom>
              <a:avLst/>
              <a:pathLst>
                <a:path w="12019" h="537">
                  <a:moveTo>
                    <a:pt x="0" y="0"/>
                  </a:moveTo>
                  <a:lnTo>
                    <a:pt x="12019" y="537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1" name="pl2980"/>
            <p:cNvSpPr/>
            <p:nvPr/>
          </p:nvSpPr>
          <p:spPr>
            <a:xfrm>
              <a:off x="4775746" y="9056811"/>
              <a:ext cx="52108" cy="1623"/>
            </a:xfrm>
            <a:custGeom>
              <a:avLst/>
              <a:pathLst>
                <a:path w="52108" h="1623">
                  <a:moveTo>
                    <a:pt x="0" y="0"/>
                  </a:moveTo>
                  <a:lnTo>
                    <a:pt x="52108" y="1623"/>
                  </a:lnTo>
                </a:path>
              </a:pathLst>
            </a:custGeom>
            <a:ln w="13550" cap="rnd">
              <a:solidFill>
                <a:srgbClr val="B954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2" name="pl2981"/>
            <p:cNvSpPr/>
            <p:nvPr/>
          </p:nvSpPr>
          <p:spPr>
            <a:xfrm>
              <a:off x="4775746" y="9056811"/>
              <a:ext cx="92211" cy="1623"/>
            </a:xfrm>
            <a:custGeom>
              <a:avLst/>
              <a:pathLst>
                <a:path w="92211" h="1623">
                  <a:moveTo>
                    <a:pt x="0" y="0"/>
                  </a:moveTo>
                  <a:lnTo>
                    <a:pt x="92211" y="1623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3" name="pl2982"/>
            <p:cNvSpPr/>
            <p:nvPr/>
          </p:nvSpPr>
          <p:spPr>
            <a:xfrm>
              <a:off x="4913514" y="9187862"/>
              <a:ext cx="65499" cy="3996"/>
            </a:xfrm>
            <a:custGeom>
              <a:avLst/>
              <a:pathLst>
                <a:path w="65499" h="3996">
                  <a:moveTo>
                    <a:pt x="65499" y="0"/>
                  </a:moveTo>
                  <a:lnTo>
                    <a:pt x="0" y="3996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4" name="pl2983"/>
            <p:cNvSpPr/>
            <p:nvPr/>
          </p:nvSpPr>
          <p:spPr>
            <a:xfrm>
              <a:off x="4957199" y="9187862"/>
              <a:ext cx="21814" cy="1627"/>
            </a:xfrm>
            <a:custGeom>
              <a:avLst/>
              <a:pathLst>
                <a:path w="21814" h="1627">
                  <a:moveTo>
                    <a:pt x="21814" y="0"/>
                  </a:moveTo>
                  <a:lnTo>
                    <a:pt x="0" y="1627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5" name="pl2984"/>
            <p:cNvSpPr/>
            <p:nvPr/>
          </p:nvSpPr>
          <p:spPr>
            <a:xfrm>
              <a:off x="4979014" y="9185939"/>
              <a:ext cx="21790" cy="1922"/>
            </a:xfrm>
            <a:custGeom>
              <a:avLst/>
              <a:pathLst>
                <a:path w="21790" h="1922">
                  <a:moveTo>
                    <a:pt x="0" y="1922"/>
                  </a:moveTo>
                  <a:lnTo>
                    <a:pt x="2179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6" name="pl2985"/>
            <p:cNvSpPr/>
            <p:nvPr/>
          </p:nvSpPr>
          <p:spPr>
            <a:xfrm>
              <a:off x="4979014" y="9181209"/>
              <a:ext cx="65283" cy="6653"/>
            </a:xfrm>
            <a:custGeom>
              <a:avLst/>
              <a:pathLst>
                <a:path w="65283" h="6653">
                  <a:moveTo>
                    <a:pt x="0" y="6653"/>
                  </a:moveTo>
                  <a:lnTo>
                    <a:pt x="65283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7" name="pl2986"/>
            <p:cNvSpPr/>
            <p:nvPr/>
          </p:nvSpPr>
          <p:spPr>
            <a:xfrm>
              <a:off x="4775746" y="9042173"/>
              <a:ext cx="291922" cy="14638"/>
            </a:xfrm>
            <a:custGeom>
              <a:avLst/>
              <a:pathLst>
                <a:path w="291922" h="14638">
                  <a:moveTo>
                    <a:pt x="0" y="14638"/>
                  </a:moveTo>
                  <a:lnTo>
                    <a:pt x="146323" y="14539"/>
                  </a:lnTo>
                  <a:lnTo>
                    <a:pt x="291922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8" name="pl2987"/>
            <p:cNvSpPr/>
            <p:nvPr/>
          </p:nvSpPr>
          <p:spPr>
            <a:xfrm>
              <a:off x="4775746" y="9035685"/>
              <a:ext cx="331497" cy="22378"/>
            </a:xfrm>
            <a:custGeom>
              <a:avLst/>
              <a:pathLst>
                <a:path w="331497" h="22378">
                  <a:moveTo>
                    <a:pt x="0" y="21126"/>
                  </a:moveTo>
                  <a:lnTo>
                    <a:pt x="110923" y="22378"/>
                  </a:lnTo>
                  <a:lnTo>
                    <a:pt x="221630" y="15322"/>
                  </a:lnTo>
                  <a:lnTo>
                    <a:pt x="331497" y="0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9" name="pl2988"/>
            <p:cNvSpPr/>
            <p:nvPr/>
          </p:nvSpPr>
          <p:spPr>
            <a:xfrm>
              <a:off x="4775746" y="9028128"/>
              <a:ext cx="370882" cy="29525"/>
            </a:xfrm>
            <a:custGeom>
              <a:avLst/>
              <a:pathLst>
                <a:path w="370882" h="29525">
                  <a:moveTo>
                    <a:pt x="0" y="28683"/>
                  </a:moveTo>
                  <a:lnTo>
                    <a:pt x="124285" y="29525"/>
                  </a:lnTo>
                  <a:lnTo>
                    <a:pt x="248204" y="19941"/>
                  </a:lnTo>
                  <a:lnTo>
                    <a:pt x="370882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0" name="pl2989"/>
            <p:cNvSpPr/>
            <p:nvPr/>
          </p:nvSpPr>
          <p:spPr>
            <a:xfrm>
              <a:off x="4758283" y="8888437"/>
              <a:ext cx="396794" cy="34809"/>
            </a:xfrm>
            <a:custGeom>
              <a:avLst/>
              <a:pathLst>
                <a:path w="396794" h="34809">
                  <a:moveTo>
                    <a:pt x="0" y="32526"/>
                  </a:moveTo>
                  <a:lnTo>
                    <a:pt x="133122" y="34809"/>
                  </a:lnTo>
                  <a:lnTo>
                    <a:pt x="265820" y="23932"/>
                  </a:lnTo>
                  <a:lnTo>
                    <a:pt x="396794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1" name="pl2990"/>
            <p:cNvSpPr/>
            <p:nvPr/>
          </p:nvSpPr>
          <p:spPr>
            <a:xfrm>
              <a:off x="4758283" y="8879638"/>
              <a:ext cx="432174" cy="44172"/>
            </a:xfrm>
            <a:custGeom>
              <a:avLst/>
              <a:pathLst>
                <a:path w="432174" h="44172">
                  <a:moveTo>
                    <a:pt x="0" y="41324"/>
                  </a:moveTo>
                  <a:lnTo>
                    <a:pt x="108945" y="44172"/>
                  </a:lnTo>
                  <a:lnTo>
                    <a:pt x="217763" y="38198"/>
                  </a:lnTo>
                  <a:lnTo>
                    <a:pt x="325742" y="23442"/>
                  </a:lnTo>
                  <a:lnTo>
                    <a:pt x="432174" y="0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2" name="pl2991"/>
            <p:cNvSpPr/>
            <p:nvPr/>
          </p:nvSpPr>
          <p:spPr>
            <a:xfrm>
              <a:off x="5187818" y="8726689"/>
              <a:ext cx="44616" cy="13980"/>
            </a:xfrm>
            <a:custGeom>
              <a:avLst/>
              <a:pathLst>
                <a:path w="44616" h="13980">
                  <a:moveTo>
                    <a:pt x="44616" y="0"/>
                  </a:moveTo>
                  <a:lnTo>
                    <a:pt x="0" y="13980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3" name="pl2992"/>
            <p:cNvSpPr/>
            <p:nvPr/>
          </p:nvSpPr>
          <p:spPr>
            <a:xfrm>
              <a:off x="5260438" y="8836915"/>
              <a:ext cx="63659" cy="22268"/>
            </a:xfrm>
            <a:custGeom>
              <a:avLst/>
              <a:pathLst>
                <a:path w="63659" h="22268">
                  <a:moveTo>
                    <a:pt x="63659" y="0"/>
                  </a:moveTo>
                  <a:lnTo>
                    <a:pt x="0" y="22268"/>
                  </a:lnTo>
                </a:path>
              </a:pathLst>
            </a:custGeom>
            <a:ln w="13550" cap="rnd">
              <a:solidFill>
                <a:srgbClr val="916E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4" name="pl2993"/>
            <p:cNvSpPr/>
            <p:nvPr/>
          </p:nvSpPr>
          <p:spPr>
            <a:xfrm>
              <a:off x="5339696" y="8934861"/>
              <a:ext cx="100732" cy="39661"/>
            </a:xfrm>
            <a:custGeom>
              <a:avLst/>
              <a:pathLst>
                <a:path w="100732" h="39661">
                  <a:moveTo>
                    <a:pt x="100732" y="0"/>
                  </a:moveTo>
                  <a:lnTo>
                    <a:pt x="0" y="39661"/>
                  </a:lnTo>
                </a:path>
              </a:pathLst>
            </a:custGeom>
            <a:ln w="13550" cap="rnd">
              <a:solidFill>
                <a:srgbClr val="986AA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5" name="pl2994"/>
            <p:cNvSpPr/>
            <p:nvPr/>
          </p:nvSpPr>
          <p:spPr>
            <a:xfrm>
              <a:off x="5425470" y="9078457"/>
              <a:ext cx="20375" cy="7959"/>
            </a:xfrm>
            <a:custGeom>
              <a:avLst/>
              <a:pathLst>
                <a:path w="20375" h="7959">
                  <a:moveTo>
                    <a:pt x="20375" y="0"/>
                  </a:moveTo>
                  <a:lnTo>
                    <a:pt x="0" y="7959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6" name="pl2995"/>
            <p:cNvSpPr/>
            <p:nvPr/>
          </p:nvSpPr>
          <p:spPr>
            <a:xfrm>
              <a:off x="5445846" y="9070223"/>
              <a:ext cx="20266" cy="8234"/>
            </a:xfrm>
            <a:custGeom>
              <a:avLst/>
              <a:pathLst>
                <a:path w="20266" h="8234">
                  <a:moveTo>
                    <a:pt x="0" y="8234"/>
                  </a:moveTo>
                  <a:lnTo>
                    <a:pt x="20266" y="0"/>
                  </a:lnTo>
                </a:path>
              </a:pathLst>
            </a:custGeom>
            <a:ln w="13550" cap="rnd">
              <a:solidFill>
                <a:srgbClr val="AC5F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7" name="pl2996"/>
            <p:cNvSpPr/>
            <p:nvPr/>
          </p:nvSpPr>
          <p:spPr>
            <a:xfrm>
              <a:off x="5440428" y="8930002"/>
              <a:ext cx="11006" cy="4858"/>
            </a:xfrm>
            <a:custGeom>
              <a:avLst/>
              <a:pathLst>
                <a:path w="11006" h="4858">
                  <a:moveTo>
                    <a:pt x="0" y="4858"/>
                  </a:moveTo>
                  <a:lnTo>
                    <a:pt x="11006" y="0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8" name="pl2997"/>
            <p:cNvSpPr/>
            <p:nvPr/>
          </p:nvSpPr>
          <p:spPr>
            <a:xfrm>
              <a:off x="5440428" y="8913163"/>
              <a:ext cx="47403" cy="21697"/>
            </a:xfrm>
            <a:custGeom>
              <a:avLst/>
              <a:pathLst>
                <a:path w="47403" h="21697">
                  <a:moveTo>
                    <a:pt x="0" y="21697"/>
                  </a:moveTo>
                  <a:lnTo>
                    <a:pt x="47403" y="0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9" name="pl2998"/>
            <p:cNvSpPr/>
            <p:nvPr/>
          </p:nvSpPr>
          <p:spPr>
            <a:xfrm>
              <a:off x="5440428" y="8895344"/>
              <a:ext cx="83331" cy="39516"/>
            </a:xfrm>
            <a:custGeom>
              <a:avLst/>
              <a:pathLst>
                <a:path w="83331" h="39516">
                  <a:moveTo>
                    <a:pt x="0" y="39516"/>
                  </a:moveTo>
                  <a:lnTo>
                    <a:pt x="83331" y="0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0" name="pl2999"/>
            <p:cNvSpPr/>
            <p:nvPr/>
          </p:nvSpPr>
          <p:spPr>
            <a:xfrm>
              <a:off x="5559192" y="8850033"/>
              <a:ext cx="46426" cy="26525"/>
            </a:xfrm>
            <a:custGeom>
              <a:avLst/>
              <a:pathLst>
                <a:path w="46426" h="26525">
                  <a:moveTo>
                    <a:pt x="46426" y="0"/>
                  </a:moveTo>
                  <a:lnTo>
                    <a:pt x="0" y="26525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1" name="pl3000"/>
            <p:cNvSpPr/>
            <p:nvPr/>
          </p:nvSpPr>
          <p:spPr>
            <a:xfrm>
              <a:off x="5594102" y="8850033"/>
              <a:ext cx="11516" cy="6788"/>
            </a:xfrm>
            <a:custGeom>
              <a:avLst/>
              <a:pathLst>
                <a:path w="11516" h="6788">
                  <a:moveTo>
                    <a:pt x="11516" y="0"/>
                  </a:moveTo>
                  <a:lnTo>
                    <a:pt x="0" y="6788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2" name="pl3001"/>
            <p:cNvSpPr/>
            <p:nvPr/>
          </p:nvSpPr>
          <p:spPr>
            <a:xfrm>
              <a:off x="5699425" y="8926985"/>
              <a:ext cx="36862" cy="23562"/>
            </a:xfrm>
            <a:custGeom>
              <a:avLst/>
              <a:pathLst>
                <a:path w="36862" h="23562">
                  <a:moveTo>
                    <a:pt x="36862" y="0"/>
                  </a:moveTo>
                  <a:lnTo>
                    <a:pt x="0" y="23562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3" name="pl3002"/>
            <p:cNvSpPr/>
            <p:nvPr/>
          </p:nvSpPr>
          <p:spPr>
            <a:xfrm>
              <a:off x="5736287" y="89269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78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4" name="pl3003"/>
            <p:cNvSpPr/>
            <p:nvPr/>
          </p:nvSpPr>
          <p:spPr>
            <a:xfrm>
              <a:off x="5736287" y="8902433"/>
              <a:ext cx="36210" cy="24551"/>
            </a:xfrm>
            <a:custGeom>
              <a:avLst/>
              <a:pathLst>
                <a:path w="36210" h="24551">
                  <a:moveTo>
                    <a:pt x="0" y="24551"/>
                  </a:moveTo>
                  <a:lnTo>
                    <a:pt x="36210" y="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5" name="pl3004"/>
            <p:cNvSpPr/>
            <p:nvPr/>
          </p:nvSpPr>
          <p:spPr>
            <a:xfrm>
              <a:off x="5593292" y="8660382"/>
              <a:ext cx="54718" cy="38375"/>
            </a:xfrm>
            <a:custGeom>
              <a:avLst/>
              <a:pathLst>
                <a:path w="54718" h="38375">
                  <a:moveTo>
                    <a:pt x="0" y="38375"/>
                  </a:moveTo>
                  <a:lnTo>
                    <a:pt x="54718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6" name="pl3005"/>
            <p:cNvSpPr/>
            <p:nvPr/>
          </p:nvSpPr>
          <p:spPr>
            <a:xfrm>
              <a:off x="5842860" y="8836845"/>
              <a:ext cx="17142" cy="13589"/>
            </a:xfrm>
            <a:custGeom>
              <a:avLst/>
              <a:pathLst>
                <a:path w="17142" h="13589">
                  <a:moveTo>
                    <a:pt x="17142" y="0"/>
                  </a:moveTo>
                  <a:lnTo>
                    <a:pt x="0" y="13589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7" name="pl3006"/>
            <p:cNvSpPr/>
            <p:nvPr/>
          </p:nvSpPr>
          <p:spPr>
            <a:xfrm>
              <a:off x="5860002" y="8823024"/>
              <a:ext cx="16956" cy="13820"/>
            </a:xfrm>
            <a:custGeom>
              <a:avLst/>
              <a:pathLst>
                <a:path w="16956" h="13820">
                  <a:moveTo>
                    <a:pt x="0" y="13820"/>
                  </a:moveTo>
                  <a:lnTo>
                    <a:pt x="16956" y="0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8" name="pl3007"/>
            <p:cNvSpPr/>
            <p:nvPr/>
          </p:nvSpPr>
          <p:spPr>
            <a:xfrm>
              <a:off x="5821770" y="8666508"/>
              <a:ext cx="29851" cy="26780"/>
            </a:xfrm>
            <a:custGeom>
              <a:avLst/>
              <a:pathLst>
                <a:path w="29851" h="26780">
                  <a:moveTo>
                    <a:pt x="29851" y="0"/>
                  </a:moveTo>
                  <a:lnTo>
                    <a:pt x="0" y="26780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9" name="pl3008"/>
            <p:cNvSpPr/>
            <p:nvPr/>
          </p:nvSpPr>
          <p:spPr>
            <a:xfrm>
              <a:off x="5942868" y="8735400"/>
              <a:ext cx="31761" cy="30086"/>
            </a:xfrm>
            <a:custGeom>
              <a:avLst/>
              <a:pathLst>
                <a:path w="31761" h="30086">
                  <a:moveTo>
                    <a:pt x="31761" y="0"/>
                  </a:moveTo>
                  <a:lnTo>
                    <a:pt x="0" y="30086"/>
                  </a:lnTo>
                </a:path>
              </a:pathLst>
            </a:custGeom>
            <a:ln w="13550" cap="rnd">
              <a:solidFill>
                <a:srgbClr val="C24A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0" name="pl3009"/>
            <p:cNvSpPr/>
            <p:nvPr/>
          </p:nvSpPr>
          <p:spPr>
            <a:xfrm>
              <a:off x="5974630" y="873540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BF4E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1" name="pl3010"/>
            <p:cNvSpPr/>
            <p:nvPr/>
          </p:nvSpPr>
          <p:spPr>
            <a:xfrm>
              <a:off x="5974630" y="8704464"/>
              <a:ext cx="30935" cy="30935"/>
            </a:xfrm>
            <a:custGeom>
              <a:avLst/>
              <a:pathLst>
                <a:path w="30935" h="30935">
                  <a:moveTo>
                    <a:pt x="0" y="30935"/>
                  </a:moveTo>
                  <a:lnTo>
                    <a:pt x="30935" y="0"/>
                  </a:lnTo>
                </a:path>
              </a:pathLst>
            </a:custGeom>
            <a:ln w="13550" cap="rnd">
              <a:solidFill>
                <a:srgbClr val="C74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2" name="pl3011"/>
            <p:cNvSpPr/>
            <p:nvPr/>
          </p:nvSpPr>
          <p:spPr>
            <a:xfrm>
              <a:off x="5738715" y="8349530"/>
              <a:ext cx="43153" cy="49431"/>
            </a:xfrm>
            <a:custGeom>
              <a:avLst/>
              <a:pathLst>
                <a:path w="43153" h="49431">
                  <a:moveTo>
                    <a:pt x="43153" y="0"/>
                  </a:moveTo>
                  <a:lnTo>
                    <a:pt x="0" y="49431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3" name="pl3012"/>
            <p:cNvSpPr/>
            <p:nvPr/>
          </p:nvSpPr>
          <p:spPr>
            <a:xfrm>
              <a:off x="5862040" y="8377845"/>
              <a:ext cx="68506" cy="85226"/>
            </a:xfrm>
            <a:custGeom>
              <a:avLst/>
              <a:pathLst>
                <a:path w="68506" h="85226">
                  <a:moveTo>
                    <a:pt x="68506" y="0"/>
                  </a:moveTo>
                  <a:lnTo>
                    <a:pt x="0" y="85226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4" name="pl3013"/>
            <p:cNvSpPr/>
            <p:nvPr/>
          </p:nvSpPr>
          <p:spPr>
            <a:xfrm>
              <a:off x="6093190" y="8589837"/>
              <a:ext cx="13820" cy="16956"/>
            </a:xfrm>
            <a:custGeom>
              <a:avLst/>
              <a:pathLst>
                <a:path w="13820" h="16956">
                  <a:moveTo>
                    <a:pt x="13820" y="0"/>
                  </a:moveTo>
                  <a:lnTo>
                    <a:pt x="0" y="16956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5" name="pl3014"/>
            <p:cNvSpPr/>
            <p:nvPr/>
          </p:nvSpPr>
          <p:spPr>
            <a:xfrm>
              <a:off x="6107010" y="8572695"/>
              <a:ext cx="13589" cy="17142"/>
            </a:xfrm>
            <a:custGeom>
              <a:avLst/>
              <a:pathLst>
                <a:path w="13589" h="17142">
                  <a:moveTo>
                    <a:pt x="0" y="17142"/>
                  </a:moveTo>
                  <a:lnTo>
                    <a:pt x="13589" y="0"/>
                  </a:lnTo>
                </a:path>
              </a:pathLst>
            </a:custGeom>
            <a:ln w="13550" cap="rnd">
              <a:solidFill>
                <a:srgbClr val="C645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6" name="pl3015"/>
            <p:cNvSpPr/>
            <p:nvPr/>
          </p:nvSpPr>
          <p:spPr>
            <a:xfrm>
              <a:off x="6147075" y="8520186"/>
              <a:ext cx="12881" cy="17679"/>
            </a:xfrm>
            <a:custGeom>
              <a:avLst/>
              <a:pathLst>
                <a:path w="12881" h="17679">
                  <a:moveTo>
                    <a:pt x="12881" y="0"/>
                  </a:moveTo>
                  <a:lnTo>
                    <a:pt x="0" y="17679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7" name="pl3016"/>
            <p:cNvSpPr/>
            <p:nvPr/>
          </p:nvSpPr>
          <p:spPr>
            <a:xfrm>
              <a:off x="6159957" y="8502333"/>
              <a:ext cx="12641" cy="17852"/>
            </a:xfrm>
            <a:custGeom>
              <a:avLst/>
              <a:pathLst>
                <a:path w="12641" h="17852">
                  <a:moveTo>
                    <a:pt x="0" y="17852"/>
                  </a:moveTo>
                  <a:lnTo>
                    <a:pt x="12641" y="0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8" name="pl3017"/>
            <p:cNvSpPr/>
            <p:nvPr/>
          </p:nvSpPr>
          <p:spPr>
            <a:xfrm>
              <a:off x="6197150" y="8447771"/>
              <a:ext cx="11905" cy="18351"/>
            </a:xfrm>
            <a:custGeom>
              <a:avLst/>
              <a:pathLst>
                <a:path w="11905" h="18351">
                  <a:moveTo>
                    <a:pt x="11905" y="0"/>
                  </a:moveTo>
                  <a:lnTo>
                    <a:pt x="0" y="18351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9" name="pl3018"/>
            <p:cNvSpPr/>
            <p:nvPr/>
          </p:nvSpPr>
          <p:spPr>
            <a:xfrm>
              <a:off x="6209056" y="8429260"/>
              <a:ext cx="11656" cy="18511"/>
            </a:xfrm>
            <a:custGeom>
              <a:avLst/>
              <a:pathLst>
                <a:path w="11656" h="18511">
                  <a:moveTo>
                    <a:pt x="0" y="18511"/>
                  </a:moveTo>
                  <a:lnTo>
                    <a:pt x="11656" y="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0" name="pl3019"/>
            <p:cNvSpPr/>
            <p:nvPr/>
          </p:nvSpPr>
          <p:spPr>
            <a:xfrm>
              <a:off x="6243267" y="8372804"/>
              <a:ext cx="10894" cy="18969"/>
            </a:xfrm>
            <a:custGeom>
              <a:avLst/>
              <a:pathLst>
                <a:path w="10894" h="18969">
                  <a:moveTo>
                    <a:pt x="10894" y="0"/>
                  </a:moveTo>
                  <a:lnTo>
                    <a:pt x="0" y="18969"/>
                  </a:lnTo>
                </a:path>
              </a:pathLst>
            </a:custGeom>
            <a:ln w="13550" cap="rnd">
              <a:solidFill>
                <a:srgbClr val="BD50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1" name="pl3020"/>
            <p:cNvSpPr/>
            <p:nvPr/>
          </p:nvSpPr>
          <p:spPr>
            <a:xfrm>
              <a:off x="6254162" y="8353689"/>
              <a:ext cx="10636" cy="19114"/>
            </a:xfrm>
            <a:custGeom>
              <a:avLst/>
              <a:pathLst>
                <a:path w="10636" h="19114">
                  <a:moveTo>
                    <a:pt x="0" y="19114"/>
                  </a:moveTo>
                  <a:lnTo>
                    <a:pt x="10636" y="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2" name="pl3021"/>
            <p:cNvSpPr/>
            <p:nvPr/>
          </p:nvSpPr>
          <p:spPr>
            <a:xfrm>
              <a:off x="5686381" y="7896959"/>
              <a:ext cx="48156" cy="110870"/>
            </a:xfrm>
            <a:custGeom>
              <a:avLst/>
              <a:pathLst>
                <a:path w="48156" h="110870">
                  <a:moveTo>
                    <a:pt x="48156" y="0"/>
                  </a:moveTo>
                  <a:lnTo>
                    <a:pt x="0" y="110870"/>
                  </a:lnTo>
                </a:path>
              </a:pathLst>
            </a:custGeom>
            <a:ln w="13550" cap="rnd">
              <a:solidFill>
                <a:srgbClr val="AC5F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3" name="pl3022"/>
            <p:cNvSpPr/>
            <p:nvPr/>
          </p:nvSpPr>
          <p:spPr>
            <a:xfrm>
              <a:off x="5819122" y="7997445"/>
              <a:ext cx="20603" cy="45696"/>
            </a:xfrm>
            <a:custGeom>
              <a:avLst/>
              <a:pathLst>
                <a:path w="20603" h="45696">
                  <a:moveTo>
                    <a:pt x="20603" y="0"/>
                  </a:moveTo>
                  <a:lnTo>
                    <a:pt x="0" y="45696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4" name="pl3023"/>
            <p:cNvSpPr/>
            <p:nvPr/>
          </p:nvSpPr>
          <p:spPr>
            <a:xfrm>
              <a:off x="6077234" y="8097120"/>
              <a:ext cx="12655" cy="29283"/>
            </a:xfrm>
            <a:custGeom>
              <a:avLst/>
              <a:pathLst>
                <a:path w="12655" h="29283">
                  <a:moveTo>
                    <a:pt x="12655" y="0"/>
                  </a:moveTo>
                  <a:lnTo>
                    <a:pt x="0" y="29283"/>
                  </a:lnTo>
                </a:path>
              </a:pathLst>
            </a:custGeom>
            <a:ln w="13550" cap="rnd">
              <a:solidFill>
                <a:srgbClr val="C44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5" name="pl3024"/>
            <p:cNvSpPr/>
            <p:nvPr/>
          </p:nvSpPr>
          <p:spPr>
            <a:xfrm>
              <a:off x="6216014" y="8116526"/>
              <a:ext cx="11227" cy="27904"/>
            </a:xfrm>
            <a:custGeom>
              <a:avLst/>
              <a:pathLst>
                <a:path w="11227" h="27904">
                  <a:moveTo>
                    <a:pt x="11227" y="0"/>
                  </a:moveTo>
                  <a:lnTo>
                    <a:pt x="0" y="27904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6" name="pl3025"/>
            <p:cNvSpPr/>
            <p:nvPr/>
          </p:nvSpPr>
          <p:spPr>
            <a:xfrm>
              <a:off x="6356581" y="8134823"/>
              <a:ext cx="7682" cy="20481"/>
            </a:xfrm>
            <a:custGeom>
              <a:avLst/>
              <a:pathLst>
                <a:path w="7682" h="20481">
                  <a:moveTo>
                    <a:pt x="7682" y="0"/>
                  </a:moveTo>
                  <a:lnTo>
                    <a:pt x="0" y="20481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7" name="pl3026"/>
            <p:cNvSpPr/>
            <p:nvPr/>
          </p:nvSpPr>
          <p:spPr>
            <a:xfrm>
              <a:off x="6364264" y="8114239"/>
              <a:ext cx="7404" cy="20583"/>
            </a:xfrm>
            <a:custGeom>
              <a:avLst/>
              <a:pathLst>
                <a:path w="7404" h="20583">
                  <a:moveTo>
                    <a:pt x="0" y="20583"/>
                  </a:moveTo>
                  <a:lnTo>
                    <a:pt x="7404" y="0"/>
                  </a:lnTo>
                </a:path>
              </a:pathLst>
            </a:custGeom>
            <a:ln w="13550" cap="rnd">
              <a:solidFill>
                <a:srgbClr val="C74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8" name="pl3027"/>
            <p:cNvSpPr/>
            <p:nvPr/>
          </p:nvSpPr>
          <p:spPr>
            <a:xfrm>
              <a:off x="5984465" y="7949020"/>
              <a:ext cx="16739" cy="48456"/>
            </a:xfrm>
            <a:custGeom>
              <a:avLst/>
              <a:pathLst>
                <a:path w="16739" h="48456">
                  <a:moveTo>
                    <a:pt x="0" y="48456"/>
                  </a:moveTo>
                  <a:lnTo>
                    <a:pt x="16739" y="0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9" name="pl3028"/>
            <p:cNvSpPr/>
            <p:nvPr/>
          </p:nvSpPr>
          <p:spPr>
            <a:xfrm>
              <a:off x="6398479" y="7988803"/>
              <a:ext cx="11704" cy="42154"/>
            </a:xfrm>
            <a:custGeom>
              <a:avLst/>
              <a:pathLst>
                <a:path w="11704" h="42154">
                  <a:moveTo>
                    <a:pt x="11704" y="0"/>
                  </a:moveTo>
                  <a:lnTo>
                    <a:pt x="0" y="42154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0" name="pl3029"/>
            <p:cNvSpPr/>
            <p:nvPr/>
          </p:nvSpPr>
          <p:spPr>
            <a:xfrm>
              <a:off x="6410183" y="79888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1" name="pl3030"/>
            <p:cNvSpPr/>
            <p:nvPr/>
          </p:nvSpPr>
          <p:spPr>
            <a:xfrm>
              <a:off x="6410183" y="7946346"/>
              <a:ext cx="10558" cy="42456"/>
            </a:xfrm>
            <a:custGeom>
              <a:avLst/>
              <a:pathLst>
                <a:path w="10558" h="42456">
                  <a:moveTo>
                    <a:pt x="0" y="42456"/>
                  </a:moveTo>
                  <a:lnTo>
                    <a:pt x="10558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2" name="pl3031"/>
            <p:cNvSpPr/>
            <p:nvPr/>
          </p:nvSpPr>
          <p:spPr>
            <a:xfrm>
              <a:off x="6289672" y="7876463"/>
              <a:ext cx="8621" cy="39166"/>
            </a:xfrm>
            <a:custGeom>
              <a:avLst/>
              <a:pathLst>
                <a:path w="8621" h="39166">
                  <a:moveTo>
                    <a:pt x="0" y="39166"/>
                  </a:moveTo>
                  <a:lnTo>
                    <a:pt x="8621" y="0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3" name="pl3032"/>
            <p:cNvSpPr/>
            <p:nvPr/>
          </p:nvSpPr>
          <p:spPr>
            <a:xfrm>
              <a:off x="6173310" y="7795533"/>
              <a:ext cx="3070" cy="17968"/>
            </a:xfrm>
            <a:custGeom>
              <a:avLst/>
              <a:pathLst>
                <a:path w="3070" h="17968">
                  <a:moveTo>
                    <a:pt x="3070" y="0"/>
                  </a:moveTo>
                  <a:lnTo>
                    <a:pt x="0" y="17968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4" name="pl3033"/>
            <p:cNvSpPr/>
            <p:nvPr/>
          </p:nvSpPr>
          <p:spPr>
            <a:xfrm>
              <a:off x="6312338" y="7697923"/>
              <a:ext cx="11512" cy="99579"/>
            </a:xfrm>
            <a:custGeom>
              <a:avLst/>
              <a:pathLst>
                <a:path w="11512" h="99579">
                  <a:moveTo>
                    <a:pt x="11512" y="0"/>
                  </a:moveTo>
                  <a:lnTo>
                    <a:pt x="0" y="99579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5" name="pl3034"/>
            <p:cNvSpPr/>
            <p:nvPr/>
          </p:nvSpPr>
          <p:spPr>
            <a:xfrm>
              <a:off x="6451375" y="7752402"/>
              <a:ext cx="2512" cy="21730"/>
            </a:xfrm>
            <a:custGeom>
              <a:avLst/>
              <a:pathLst>
                <a:path w="2512" h="21730">
                  <a:moveTo>
                    <a:pt x="2512" y="0"/>
                  </a:moveTo>
                  <a:lnTo>
                    <a:pt x="0" y="21730"/>
                  </a:lnTo>
                </a:path>
              </a:pathLst>
            </a:custGeom>
            <a:ln w="13550" cap="rnd">
              <a:solidFill>
                <a:srgbClr val="C24A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6" name="pl3035"/>
            <p:cNvSpPr/>
            <p:nvPr/>
          </p:nvSpPr>
          <p:spPr>
            <a:xfrm>
              <a:off x="6453887" y="7730639"/>
              <a:ext cx="2217" cy="21762"/>
            </a:xfrm>
            <a:custGeom>
              <a:avLst/>
              <a:pathLst>
                <a:path w="2217" h="21762">
                  <a:moveTo>
                    <a:pt x="0" y="21762"/>
                  </a:moveTo>
                  <a:lnTo>
                    <a:pt x="2217" y="0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7" name="pl3036"/>
            <p:cNvSpPr/>
            <p:nvPr/>
          </p:nvSpPr>
          <p:spPr>
            <a:xfrm>
              <a:off x="6459655" y="7665199"/>
              <a:ext cx="1332" cy="21834"/>
            </a:xfrm>
            <a:custGeom>
              <a:avLst/>
              <a:pathLst>
                <a:path w="1332" h="21834">
                  <a:moveTo>
                    <a:pt x="1332" y="0"/>
                  </a:moveTo>
                  <a:lnTo>
                    <a:pt x="0" y="21834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8" name="pl3037"/>
            <p:cNvSpPr/>
            <p:nvPr/>
          </p:nvSpPr>
          <p:spPr>
            <a:xfrm>
              <a:off x="6460988" y="7643349"/>
              <a:ext cx="1036" cy="21850"/>
            </a:xfrm>
            <a:custGeom>
              <a:avLst/>
              <a:pathLst>
                <a:path w="1036" h="21850">
                  <a:moveTo>
                    <a:pt x="0" y="21850"/>
                  </a:moveTo>
                  <a:lnTo>
                    <a:pt x="1036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9" name="pl3038"/>
            <p:cNvSpPr/>
            <p:nvPr/>
          </p:nvSpPr>
          <p:spPr>
            <a:xfrm>
              <a:off x="6323851" y="7597793"/>
              <a:ext cx="4749" cy="100130"/>
            </a:xfrm>
            <a:custGeom>
              <a:avLst/>
              <a:pathLst>
                <a:path w="4749" h="100130">
                  <a:moveTo>
                    <a:pt x="0" y="100130"/>
                  </a:moveTo>
                  <a:lnTo>
                    <a:pt x="4749" y="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0" name="pl3039"/>
            <p:cNvSpPr/>
            <p:nvPr/>
          </p:nvSpPr>
          <p:spPr>
            <a:xfrm>
              <a:off x="4575659" y="711314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1" name="pl3040"/>
            <p:cNvSpPr/>
            <p:nvPr/>
          </p:nvSpPr>
          <p:spPr>
            <a:xfrm>
              <a:off x="4575659" y="7040723"/>
              <a:ext cx="808645" cy="489682"/>
            </a:xfrm>
            <a:custGeom>
              <a:avLst/>
              <a:pathLst>
                <a:path w="808645" h="489682">
                  <a:moveTo>
                    <a:pt x="0" y="72425"/>
                  </a:moveTo>
                  <a:lnTo>
                    <a:pt x="98380" y="27375"/>
                  </a:lnTo>
                  <a:lnTo>
                    <a:pt x="203782" y="2904"/>
                  </a:lnTo>
                  <a:lnTo>
                    <a:pt x="311948" y="0"/>
                  </a:lnTo>
                  <a:lnTo>
                    <a:pt x="418510" y="18779"/>
                  </a:lnTo>
                  <a:lnTo>
                    <a:pt x="519167" y="58484"/>
                  </a:lnTo>
                  <a:lnTo>
                    <a:pt x="609854" y="117511"/>
                  </a:lnTo>
                  <a:lnTo>
                    <a:pt x="686909" y="193477"/>
                  </a:lnTo>
                  <a:lnTo>
                    <a:pt x="747220" y="283315"/>
                  </a:lnTo>
                  <a:lnTo>
                    <a:pt x="788352" y="383397"/>
                  </a:lnTo>
                  <a:lnTo>
                    <a:pt x="808645" y="48968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2" name="pl3041"/>
            <p:cNvSpPr/>
            <p:nvPr/>
          </p:nvSpPr>
          <p:spPr>
            <a:xfrm>
              <a:off x="6188904" y="7459402"/>
              <a:ext cx="4440" cy="72773"/>
            </a:xfrm>
            <a:custGeom>
              <a:avLst/>
              <a:pathLst>
                <a:path w="4440" h="72773">
                  <a:moveTo>
                    <a:pt x="0" y="0"/>
                  </a:moveTo>
                  <a:lnTo>
                    <a:pt x="4440" y="7277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3" name="pl3042"/>
            <p:cNvSpPr/>
            <p:nvPr/>
          </p:nvSpPr>
          <p:spPr>
            <a:xfrm>
              <a:off x="6326564" y="7497570"/>
              <a:ext cx="1323" cy="30049"/>
            </a:xfrm>
            <a:custGeom>
              <a:avLst/>
              <a:pathLst>
                <a:path w="1323" h="30049">
                  <a:moveTo>
                    <a:pt x="1323" y="300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4" name="pl3043"/>
            <p:cNvSpPr/>
            <p:nvPr/>
          </p:nvSpPr>
          <p:spPr>
            <a:xfrm>
              <a:off x="6181791" y="7396003"/>
              <a:ext cx="7112" cy="63399"/>
            </a:xfrm>
            <a:custGeom>
              <a:avLst/>
              <a:pathLst>
                <a:path w="7112" h="63399">
                  <a:moveTo>
                    <a:pt x="7112" y="633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5" name="pl3044"/>
            <p:cNvSpPr/>
            <p:nvPr/>
          </p:nvSpPr>
          <p:spPr>
            <a:xfrm>
              <a:off x="4575659" y="7082481"/>
              <a:ext cx="60865" cy="30667"/>
            </a:xfrm>
            <a:custGeom>
              <a:avLst/>
              <a:pathLst>
                <a:path w="60865" h="30667">
                  <a:moveTo>
                    <a:pt x="0" y="30667"/>
                  </a:moveTo>
                  <a:lnTo>
                    <a:pt x="60865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6" name="pl3045"/>
            <p:cNvSpPr/>
            <p:nvPr/>
          </p:nvSpPr>
          <p:spPr>
            <a:xfrm>
              <a:off x="4583679" y="6906513"/>
              <a:ext cx="920934" cy="523564"/>
            </a:xfrm>
            <a:custGeom>
              <a:avLst/>
              <a:pathLst>
                <a:path w="920934" h="523564">
                  <a:moveTo>
                    <a:pt x="0" y="52152"/>
                  </a:moveTo>
                  <a:lnTo>
                    <a:pt x="101590" y="18066"/>
                  </a:lnTo>
                  <a:lnTo>
                    <a:pt x="207302" y="534"/>
                  </a:lnTo>
                  <a:lnTo>
                    <a:pt x="314457" y="0"/>
                  </a:lnTo>
                  <a:lnTo>
                    <a:pt x="420339" y="16476"/>
                  </a:lnTo>
                  <a:lnTo>
                    <a:pt x="522265" y="49547"/>
                  </a:lnTo>
                  <a:lnTo>
                    <a:pt x="617650" y="98374"/>
                  </a:lnTo>
                  <a:lnTo>
                    <a:pt x="704079" y="161718"/>
                  </a:lnTo>
                  <a:lnTo>
                    <a:pt x="779360" y="237976"/>
                  </a:lnTo>
                  <a:lnTo>
                    <a:pt x="841586" y="325214"/>
                  </a:lnTo>
                  <a:lnTo>
                    <a:pt x="889179" y="421221"/>
                  </a:lnTo>
                  <a:lnTo>
                    <a:pt x="920934" y="523564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7" name="pl3046"/>
            <p:cNvSpPr/>
            <p:nvPr/>
          </p:nvSpPr>
          <p:spPr>
            <a:xfrm>
              <a:off x="6016783" y="7258879"/>
              <a:ext cx="13197" cy="53067"/>
            </a:xfrm>
            <a:custGeom>
              <a:avLst/>
              <a:pathLst>
                <a:path w="13197" h="53067">
                  <a:moveTo>
                    <a:pt x="13197" y="530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8" name="pl3047"/>
            <p:cNvSpPr/>
            <p:nvPr/>
          </p:nvSpPr>
          <p:spPr>
            <a:xfrm>
              <a:off x="6146658" y="7223450"/>
              <a:ext cx="15983" cy="64895"/>
            </a:xfrm>
            <a:custGeom>
              <a:avLst/>
              <a:pathLst>
                <a:path w="15983" h="64895">
                  <a:moveTo>
                    <a:pt x="0" y="0"/>
                  </a:moveTo>
                  <a:lnTo>
                    <a:pt x="15983" y="64895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9" name="pl3048"/>
            <p:cNvSpPr/>
            <p:nvPr/>
          </p:nvSpPr>
          <p:spPr>
            <a:xfrm>
              <a:off x="6127474" y="7159428"/>
              <a:ext cx="19184" cy="64022"/>
            </a:xfrm>
            <a:custGeom>
              <a:avLst/>
              <a:pathLst>
                <a:path w="19184" h="64022">
                  <a:moveTo>
                    <a:pt x="19184" y="640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0" name="pl3049"/>
            <p:cNvSpPr/>
            <p:nvPr/>
          </p:nvSpPr>
          <p:spPr>
            <a:xfrm>
              <a:off x="6255430" y="7117597"/>
              <a:ext cx="8078" cy="25486"/>
            </a:xfrm>
            <a:custGeom>
              <a:avLst/>
              <a:pathLst>
                <a:path w="8078" h="25486">
                  <a:moveTo>
                    <a:pt x="0" y="0"/>
                  </a:moveTo>
                  <a:lnTo>
                    <a:pt x="8078" y="2548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1" name="pl3050"/>
            <p:cNvSpPr/>
            <p:nvPr/>
          </p:nvSpPr>
          <p:spPr>
            <a:xfrm>
              <a:off x="6216014" y="7011052"/>
              <a:ext cx="39415" cy="106545"/>
            </a:xfrm>
            <a:custGeom>
              <a:avLst/>
              <a:pathLst>
                <a:path w="39415" h="106545">
                  <a:moveTo>
                    <a:pt x="39415" y="1065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2" name="pl3051"/>
            <p:cNvSpPr/>
            <p:nvPr/>
          </p:nvSpPr>
          <p:spPr>
            <a:xfrm>
              <a:off x="4379416" y="6958666"/>
              <a:ext cx="204262" cy="135766"/>
            </a:xfrm>
            <a:custGeom>
              <a:avLst/>
              <a:pathLst>
                <a:path w="204262" h="135766">
                  <a:moveTo>
                    <a:pt x="204262" y="0"/>
                  </a:moveTo>
                  <a:lnTo>
                    <a:pt x="95895" y="58501"/>
                  </a:lnTo>
                  <a:lnTo>
                    <a:pt x="0" y="13576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3" name="pl3052"/>
            <p:cNvSpPr/>
            <p:nvPr/>
          </p:nvSpPr>
          <p:spPr>
            <a:xfrm>
              <a:off x="4285719" y="6770022"/>
              <a:ext cx="565461" cy="227748"/>
            </a:xfrm>
            <a:custGeom>
              <a:avLst/>
              <a:pathLst>
                <a:path w="565461" h="227748">
                  <a:moveTo>
                    <a:pt x="0" y="227748"/>
                  </a:moveTo>
                  <a:lnTo>
                    <a:pt x="79267" y="160255"/>
                  </a:lnTo>
                  <a:lnTo>
                    <a:pt x="166557" y="103518"/>
                  </a:lnTo>
                  <a:lnTo>
                    <a:pt x="260420" y="58481"/>
                  </a:lnTo>
                  <a:lnTo>
                    <a:pt x="359296" y="25890"/>
                  </a:lnTo>
                  <a:lnTo>
                    <a:pt x="461543" y="6288"/>
                  </a:lnTo>
                  <a:lnTo>
                    <a:pt x="565461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4" name="pl3053"/>
            <p:cNvSpPr/>
            <p:nvPr/>
          </p:nvSpPr>
          <p:spPr>
            <a:xfrm>
              <a:off x="4851726" y="6635402"/>
              <a:ext cx="690780" cy="305513"/>
            </a:xfrm>
            <a:custGeom>
              <a:avLst/>
              <a:pathLst>
                <a:path w="690780" h="305513">
                  <a:moveTo>
                    <a:pt x="0" y="0"/>
                  </a:moveTo>
                  <a:lnTo>
                    <a:pt x="110739" y="6981"/>
                  </a:lnTo>
                  <a:lnTo>
                    <a:pt x="219890" y="26931"/>
                  </a:lnTo>
                  <a:lnTo>
                    <a:pt x="325939" y="59572"/>
                  </a:lnTo>
                  <a:lnTo>
                    <a:pt x="427417" y="104453"/>
                  </a:lnTo>
                  <a:lnTo>
                    <a:pt x="522915" y="160951"/>
                  </a:lnTo>
                  <a:lnTo>
                    <a:pt x="611111" y="228282"/>
                  </a:lnTo>
                  <a:lnTo>
                    <a:pt x="690780" y="30551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5" name="pl3054"/>
            <p:cNvSpPr/>
            <p:nvPr/>
          </p:nvSpPr>
          <p:spPr>
            <a:xfrm>
              <a:off x="5641736" y="6849941"/>
              <a:ext cx="76597" cy="93595"/>
            </a:xfrm>
            <a:custGeom>
              <a:avLst/>
              <a:pathLst>
                <a:path w="76597" h="93595">
                  <a:moveTo>
                    <a:pt x="0" y="0"/>
                  </a:moveTo>
                  <a:lnTo>
                    <a:pt x="76597" y="93595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6" name="pl3055"/>
            <p:cNvSpPr/>
            <p:nvPr/>
          </p:nvSpPr>
          <p:spPr>
            <a:xfrm>
              <a:off x="6044743" y="6705709"/>
              <a:ext cx="72022" cy="108583"/>
            </a:xfrm>
            <a:custGeom>
              <a:avLst/>
              <a:pathLst>
                <a:path w="72022" h="108583">
                  <a:moveTo>
                    <a:pt x="0" y="0"/>
                  </a:moveTo>
                  <a:lnTo>
                    <a:pt x="72022" y="10858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7" name="pl3056"/>
            <p:cNvSpPr/>
            <p:nvPr/>
          </p:nvSpPr>
          <p:spPr>
            <a:xfrm>
              <a:off x="5963454" y="6603877"/>
              <a:ext cx="81289" cy="101832"/>
            </a:xfrm>
            <a:custGeom>
              <a:avLst/>
              <a:pathLst>
                <a:path w="81289" h="101832">
                  <a:moveTo>
                    <a:pt x="81289" y="1018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8" name="pl3057"/>
            <p:cNvSpPr/>
            <p:nvPr/>
          </p:nvSpPr>
          <p:spPr>
            <a:xfrm>
              <a:off x="5314722" y="6607204"/>
              <a:ext cx="327013" cy="242736"/>
            </a:xfrm>
            <a:custGeom>
              <a:avLst/>
              <a:pathLst>
                <a:path w="327013" h="242736">
                  <a:moveTo>
                    <a:pt x="327013" y="242736"/>
                  </a:moveTo>
                  <a:lnTo>
                    <a:pt x="228590" y="148181"/>
                  </a:lnTo>
                  <a:lnTo>
                    <a:pt x="118999" y="6683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9" name="pl3058"/>
            <p:cNvSpPr/>
            <p:nvPr/>
          </p:nvSpPr>
          <p:spPr>
            <a:xfrm>
              <a:off x="5063568" y="6385501"/>
              <a:ext cx="309506" cy="100386"/>
            </a:xfrm>
            <a:custGeom>
              <a:avLst/>
              <a:pathLst>
                <a:path w="309506" h="100386">
                  <a:moveTo>
                    <a:pt x="309506" y="100386"/>
                  </a:moveTo>
                  <a:lnTo>
                    <a:pt x="209484" y="57693"/>
                  </a:lnTo>
                  <a:lnTo>
                    <a:pt x="106038" y="2414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0" name="pl3059"/>
            <p:cNvSpPr/>
            <p:nvPr/>
          </p:nvSpPr>
          <p:spPr>
            <a:xfrm>
              <a:off x="5087530" y="6253030"/>
              <a:ext cx="603789" cy="275457"/>
            </a:xfrm>
            <a:custGeom>
              <a:avLst/>
              <a:pathLst>
                <a:path w="603789" h="275457">
                  <a:moveTo>
                    <a:pt x="0" y="0"/>
                  </a:moveTo>
                  <a:lnTo>
                    <a:pt x="109024" y="24432"/>
                  </a:lnTo>
                  <a:lnTo>
                    <a:pt x="215647" y="57822"/>
                  </a:lnTo>
                  <a:lnTo>
                    <a:pt x="319135" y="99938"/>
                  </a:lnTo>
                  <a:lnTo>
                    <a:pt x="418773" y="150491"/>
                  </a:lnTo>
                  <a:lnTo>
                    <a:pt x="513876" y="209132"/>
                  </a:lnTo>
                  <a:lnTo>
                    <a:pt x="603789" y="27545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1" name="pl3060"/>
            <p:cNvSpPr/>
            <p:nvPr/>
          </p:nvSpPr>
          <p:spPr>
            <a:xfrm>
              <a:off x="5087530" y="6253030"/>
              <a:ext cx="438736" cy="161909"/>
            </a:xfrm>
            <a:custGeom>
              <a:avLst/>
              <a:pathLst>
                <a:path w="438736" h="161909">
                  <a:moveTo>
                    <a:pt x="0" y="0"/>
                  </a:moveTo>
                  <a:lnTo>
                    <a:pt x="114574" y="25933"/>
                  </a:lnTo>
                  <a:lnTo>
                    <a:pt x="226452" y="61757"/>
                  </a:lnTo>
                  <a:lnTo>
                    <a:pt x="334781" y="107198"/>
                  </a:lnTo>
                  <a:lnTo>
                    <a:pt x="438736" y="16190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2" name="pl3061"/>
            <p:cNvSpPr/>
            <p:nvPr/>
          </p:nvSpPr>
          <p:spPr>
            <a:xfrm>
              <a:off x="5263355" y="6156382"/>
              <a:ext cx="330747" cy="142277"/>
            </a:xfrm>
            <a:custGeom>
              <a:avLst/>
              <a:pathLst>
                <a:path w="330747" h="142277">
                  <a:moveTo>
                    <a:pt x="330747" y="142277"/>
                  </a:moveTo>
                  <a:lnTo>
                    <a:pt x="224477" y="85936"/>
                  </a:lnTo>
                  <a:lnTo>
                    <a:pt x="113985" y="3840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3" name="pl3062"/>
            <p:cNvSpPr/>
            <p:nvPr/>
          </p:nvSpPr>
          <p:spPr>
            <a:xfrm>
              <a:off x="4740668" y="6231560"/>
              <a:ext cx="346861" cy="21469"/>
            </a:xfrm>
            <a:custGeom>
              <a:avLst/>
              <a:pathLst>
                <a:path w="346861" h="21469">
                  <a:moveTo>
                    <a:pt x="346861" y="21469"/>
                  </a:moveTo>
                  <a:lnTo>
                    <a:pt x="231880" y="5754"/>
                  </a:lnTo>
                  <a:lnTo>
                    <a:pt x="115972" y="0"/>
                  </a:lnTo>
                  <a:lnTo>
                    <a:pt x="0" y="424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4" name="pl3063"/>
            <p:cNvSpPr/>
            <p:nvPr/>
          </p:nvSpPr>
          <p:spPr>
            <a:xfrm>
              <a:off x="4729945" y="6097454"/>
              <a:ext cx="77861" cy="4162"/>
            </a:xfrm>
            <a:custGeom>
              <a:avLst/>
              <a:pathLst>
                <a:path w="77861" h="4162">
                  <a:moveTo>
                    <a:pt x="0" y="4162"/>
                  </a:moveTo>
                  <a:lnTo>
                    <a:pt x="77861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5" name="pl3064"/>
            <p:cNvSpPr/>
            <p:nvPr/>
          </p:nvSpPr>
          <p:spPr>
            <a:xfrm>
              <a:off x="4608334" y="6101617"/>
              <a:ext cx="121610" cy="14801"/>
            </a:xfrm>
            <a:custGeom>
              <a:avLst/>
              <a:pathLst>
                <a:path w="121610" h="14801">
                  <a:moveTo>
                    <a:pt x="121610" y="0"/>
                  </a:moveTo>
                  <a:lnTo>
                    <a:pt x="0" y="14801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6" name="pl3065"/>
            <p:cNvSpPr/>
            <p:nvPr/>
          </p:nvSpPr>
          <p:spPr>
            <a:xfrm>
              <a:off x="4311757" y="6231610"/>
              <a:ext cx="775773" cy="111293"/>
            </a:xfrm>
            <a:custGeom>
              <a:avLst/>
              <a:pathLst>
                <a:path w="775773" h="111293">
                  <a:moveTo>
                    <a:pt x="775773" y="21419"/>
                  </a:moveTo>
                  <a:lnTo>
                    <a:pt x="663672" y="5975"/>
                  </a:lnTo>
                  <a:lnTo>
                    <a:pt x="550671" y="0"/>
                  </a:lnTo>
                  <a:lnTo>
                    <a:pt x="437566" y="3536"/>
                  </a:lnTo>
                  <a:lnTo>
                    <a:pt x="325159" y="16558"/>
                  </a:lnTo>
                  <a:lnTo>
                    <a:pt x="214242" y="38975"/>
                  </a:lnTo>
                  <a:lnTo>
                    <a:pt x="105600" y="70628"/>
                  </a:lnTo>
                  <a:lnTo>
                    <a:pt x="0" y="11129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7" name="pl3066"/>
            <p:cNvSpPr/>
            <p:nvPr/>
          </p:nvSpPr>
          <p:spPr>
            <a:xfrm>
              <a:off x="4258142" y="6162138"/>
              <a:ext cx="155107" cy="57281"/>
            </a:xfrm>
            <a:custGeom>
              <a:avLst/>
              <a:pathLst>
                <a:path w="155107" h="57281">
                  <a:moveTo>
                    <a:pt x="0" y="57281"/>
                  </a:moveTo>
                  <a:lnTo>
                    <a:pt x="155107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8" name="pl3067"/>
            <p:cNvSpPr/>
            <p:nvPr/>
          </p:nvSpPr>
          <p:spPr>
            <a:xfrm>
              <a:off x="4258142" y="6202084"/>
              <a:ext cx="41652" cy="17335"/>
            </a:xfrm>
            <a:custGeom>
              <a:avLst/>
              <a:pathLst>
                <a:path w="41652" h="17335">
                  <a:moveTo>
                    <a:pt x="0" y="17335"/>
                  </a:moveTo>
                  <a:lnTo>
                    <a:pt x="41652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9" name="pl3068"/>
            <p:cNvSpPr/>
            <p:nvPr/>
          </p:nvSpPr>
          <p:spPr>
            <a:xfrm>
              <a:off x="4189956" y="6219420"/>
              <a:ext cx="68185" cy="31686"/>
            </a:xfrm>
            <a:custGeom>
              <a:avLst/>
              <a:pathLst>
                <a:path w="68185" h="31686">
                  <a:moveTo>
                    <a:pt x="68185" y="0"/>
                  </a:moveTo>
                  <a:lnTo>
                    <a:pt x="0" y="3168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0" name="pl3069"/>
            <p:cNvSpPr/>
            <p:nvPr/>
          </p:nvSpPr>
          <p:spPr>
            <a:xfrm>
              <a:off x="4158491" y="6635402"/>
              <a:ext cx="693235" cy="299903"/>
            </a:xfrm>
            <a:custGeom>
              <a:avLst/>
              <a:pathLst>
                <a:path w="693235" h="299903">
                  <a:moveTo>
                    <a:pt x="693235" y="0"/>
                  </a:moveTo>
                  <a:lnTo>
                    <a:pt x="582442" y="6083"/>
                  </a:lnTo>
                  <a:lnTo>
                    <a:pt x="473133" y="25147"/>
                  </a:lnTo>
                  <a:lnTo>
                    <a:pt x="366823" y="56928"/>
                  </a:lnTo>
                  <a:lnTo>
                    <a:pt x="264985" y="100985"/>
                  </a:lnTo>
                  <a:lnTo>
                    <a:pt x="169031" y="156706"/>
                  </a:lnTo>
                  <a:lnTo>
                    <a:pt x="80293" y="223320"/>
                  </a:lnTo>
                  <a:lnTo>
                    <a:pt x="0" y="29990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1" name="pl3070"/>
            <p:cNvSpPr/>
            <p:nvPr/>
          </p:nvSpPr>
          <p:spPr>
            <a:xfrm>
              <a:off x="3961515" y="6539583"/>
              <a:ext cx="261752" cy="212169"/>
            </a:xfrm>
            <a:custGeom>
              <a:avLst/>
              <a:pathLst>
                <a:path w="261752" h="212169">
                  <a:moveTo>
                    <a:pt x="0" y="212169"/>
                  </a:moveTo>
                  <a:lnTo>
                    <a:pt x="80537" y="133422"/>
                  </a:lnTo>
                  <a:lnTo>
                    <a:pt x="168040" y="62494"/>
                  </a:lnTo>
                  <a:lnTo>
                    <a:pt x="261752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2" name="pl3071"/>
            <p:cNvSpPr/>
            <p:nvPr/>
          </p:nvSpPr>
          <p:spPr>
            <a:xfrm>
              <a:off x="3768316" y="6751753"/>
              <a:ext cx="193199" cy="276051"/>
            </a:xfrm>
            <a:custGeom>
              <a:avLst/>
              <a:pathLst>
                <a:path w="193199" h="276051">
                  <a:moveTo>
                    <a:pt x="193199" y="0"/>
                  </a:moveTo>
                  <a:lnTo>
                    <a:pt x="120322" y="85886"/>
                  </a:lnTo>
                  <a:lnTo>
                    <a:pt x="55736" y="178169"/>
                  </a:lnTo>
                  <a:lnTo>
                    <a:pt x="0" y="276051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3" name="pl3072"/>
            <p:cNvSpPr/>
            <p:nvPr/>
          </p:nvSpPr>
          <p:spPr>
            <a:xfrm>
              <a:off x="3648361" y="6519412"/>
              <a:ext cx="367547" cy="447287"/>
            </a:xfrm>
            <a:custGeom>
              <a:avLst/>
              <a:pathLst>
                <a:path w="367547" h="447287">
                  <a:moveTo>
                    <a:pt x="0" y="447287"/>
                  </a:moveTo>
                  <a:lnTo>
                    <a:pt x="57406" y="345728"/>
                  </a:lnTo>
                  <a:lnTo>
                    <a:pt x="123389" y="249521"/>
                  </a:lnTo>
                  <a:lnTo>
                    <a:pt x="197454" y="159388"/>
                  </a:lnTo>
                  <a:lnTo>
                    <a:pt x="279044" y="76005"/>
                  </a:lnTo>
                  <a:lnTo>
                    <a:pt x="367547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4" name="pl3073"/>
            <p:cNvSpPr/>
            <p:nvPr/>
          </p:nvSpPr>
          <p:spPr>
            <a:xfrm>
              <a:off x="3745648" y="6413580"/>
              <a:ext cx="187061" cy="175281"/>
            </a:xfrm>
            <a:custGeom>
              <a:avLst/>
              <a:pathLst>
                <a:path w="187061" h="175281">
                  <a:moveTo>
                    <a:pt x="187061" y="0"/>
                  </a:moveTo>
                  <a:lnTo>
                    <a:pt x="89730" y="83585"/>
                  </a:lnTo>
                  <a:lnTo>
                    <a:pt x="0" y="175281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5" name="pl3074"/>
            <p:cNvSpPr/>
            <p:nvPr/>
          </p:nvSpPr>
          <p:spPr>
            <a:xfrm>
              <a:off x="3591179" y="6966700"/>
              <a:ext cx="57182" cy="128428"/>
            </a:xfrm>
            <a:custGeom>
              <a:avLst/>
              <a:pathLst>
                <a:path w="57182" h="128428">
                  <a:moveTo>
                    <a:pt x="57182" y="0"/>
                  </a:moveTo>
                  <a:lnTo>
                    <a:pt x="0" y="128428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6" name="pl3075"/>
            <p:cNvSpPr/>
            <p:nvPr/>
          </p:nvSpPr>
          <p:spPr>
            <a:xfrm>
              <a:off x="3465506" y="6814293"/>
              <a:ext cx="113540" cy="232573"/>
            </a:xfrm>
            <a:custGeom>
              <a:avLst/>
              <a:pathLst>
                <a:path w="113540" h="232573">
                  <a:moveTo>
                    <a:pt x="0" y="232573"/>
                  </a:moveTo>
                  <a:lnTo>
                    <a:pt x="51679" y="113801"/>
                  </a:lnTo>
                  <a:lnTo>
                    <a:pt x="11354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7" name="pl3076"/>
            <p:cNvSpPr/>
            <p:nvPr/>
          </p:nvSpPr>
          <p:spPr>
            <a:xfrm>
              <a:off x="3515282" y="6966700"/>
              <a:ext cx="133079" cy="420275"/>
            </a:xfrm>
            <a:custGeom>
              <a:avLst/>
              <a:pathLst>
                <a:path w="133079" h="420275">
                  <a:moveTo>
                    <a:pt x="133079" y="0"/>
                  </a:moveTo>
                  <a:lnTo>
                    <a:pt x="86939" y="100601"/>
                  </a:lnTo>
                  <a:lnTo>
                    <a:pt x="49219" y="204653"/>
                  </a:lnTo>
                  <a:lnTo>
                    <a:pt x="20174" y="311452"/>
                  </a:lnTo>
                  <a:lnTo>
                    <a:pt x="0" y="420275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8" name="pl3077"/>
            <p:cNvSpPr/>
            <p:nvPr/>
          </p:nvSpPr>
          <p:spPr>
            <a:xfrm>
              <a:off x="3375757" y="7367899"/>
              <a:ext cx="6262" cy="49735"/>
            </a:xfrm>
            <a:custGeom>
              <a:avLst/>
              <a:pathLst>
                <a:path w="6262" h="49735">
                  <a:moveTo>
                    <a:pt x="6262" y="0"/>
                  </a:moveTo>
                  <a:lnTo>
                    <a:pt x="0" y="49735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9" name="pl3078"/>
            <p:cNvSpPr/>
            <p:nvPr/>
          </p:nvSpPr>
          <p:spPr>
            <a:xfrm>
              <a:off x="4040477" y="6997771"/>
              <a:ext cx="245241" cy="558097"/>
            </a:xfrm>
            <a:custGeom>
              <a:avLst/>
              <a:pathLst>
                <a:path w="245241" h="558097">
                  <a:moveTo>
                    <a:pt x="245241" y="0"/>
                  </a:moveTo>
                  <a:lnTo>
                    <a:pt x="175313" y="77127"/>
                  </a:lnTo>
                  <a:lnTo>
                    <a:pt x="115887" y="162609"/>
                  </a:lnTo>
                  <a:lnTo>
                    <a:pt x="67949" y="255024"/>
                  </a:lnTo>
                  <a:lnTo>
                    <a:pt x="32296" y="352838"/>
                  </a:lnTo>
                  <a:lnTo>
                    <a:pt x="9520" y="454425"/>
                  </a:lnTo>
                  <a:lnTo>
                    <a:pt x="0" y="55809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0" name="pl3079"/>
            <p:cNvSpPr/>
            <p:nvPr/>
          </p:nvSpPr>
          <p:spPr>
            <a:xfrm>
              <a:off x="4176229" y="6958666"/>
              <a:ext cx="407450" cy="765441"/>
            </a:xfrm>
            <a:custGeom>
              <a:avLst/>
              <a:pathLst>
                <a:path w="407450" h="765441">
                  <a:moveTo>
                    <a:pt x="407450" y="0"/>
                  </a:moveTo>
                  <a:lnTo>
                    <a:pt x="315578" y="47880"/>
                  </a:lnTo>
                  <a:lnTo>
                    <a:pt x="232142" y="109291"/>
                  </a:lnTo>
                  <a:lnTo>
                    <a:pt x="159118" y="182779"/>
                  </a:lnTo>
                  <a:lnTo>
                    <a:pt x="98236" y="266603"/>
                  </a:lnTo>
                  <a:lnTo>
                    <a:pt x="50939" y="358777"/>
                  </a:lnTo>
                  <a:lnTo>
                    <a:pt x="18347" y="457117"/>
                  </a:lnTo>
                  <a:lnTo>
                    <a:pt x="1232" y="559293"/>
                  </a:lnTo>
                  <a:lnTo>
                    <a:pt x="0" y="662886"/>
                  </a:lnTo>
                  <a:lnTo>
                    <a:pt x="14678" y="765441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1" name="pl3080"/>
            <p:cNvSpPr/>
            <p:nvPr/>
          </p:nvSpPr>
          <p:spPr>
            <a:xfrm>
              <a:off x="3908055" y="7646269"/>
              <a:ext cx="20053" cy="136384"/>
            </a:xfrm>
            <a:custGeom>
              <a:avLst/>
              <a:pathLst>
                <a:path w="20053" h="136384">
                  <a:moveTo>
                    <a:pt x="20053" y="1363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2" name="pl3081"/>
            <p:cNvSpPr/>
            <p:nvPr/>
          </p:nvSpPr>
          <p:spPr>
            <a:xfrm>
              <a:off x="3928109" y="7782653"/>
              <a:ext cx="39736" cy="131999"/>
            </a:xfrm>
            <a:custGeom>
              <a:avLst/>
              <a:pathLst>
                <a:path w="39736" h="131999">
                  <a:moveTo>
                    <a:pt x="0" y="0"/>
                  </a:moveTo>
                  <a:lnTo>
                    <a:pt x="39736" y="13199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3" name="pl3082"/>
            <p:cNvSpPr/>
            <p:nvPr/>
          </p:nvSpPr>
          <p:spPr>
            <a:xfrm>
              <a:off x="3771334" y="7606904"/>
              <a:ext cx="2456" cy="49153"/>
            </a:xfrm>
            <a:custGeom>
              <a:avLst/>
              <a:pathLst>
                <a:path w="2456" h="49153">
                  <a:moveTo>
                    <a:pt x="2456" y="491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4" name="pl3083"/>
            <p:cNvSpPr/>
            <p:nvPr/>
          </p:nvSpPr>
          <p:spPr>
            <a:xfrm>
              <a:off x="3773790" y="7656058"/>
              <a:ext cx="4699" cy="48990"/>
            </a:xfrm>
            <a:custGeom>
              <a:avLst/>
              <a:pathLst>
                <a:path w="4699" h="48990">
                  <a:moveTo>
                    <a:pt x="0" y="0"/>
                  </a:moveTo>
                  <a:lnTo>
                    <a:pt x="4699" y="4899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5" name="pl3084"/>
            <p:cNvSpPr/>
            <p:nvPr/>
          </p:nvSpPr>
          <p:spPr>
            <a:xfrm>
              <a:off x="3644813" y="7720962"/>
              <a:ext cx="8820" cy="60882"/>
            </a:xfrm>
            <a:custGeom>
              <a:avLst/>
              <a:pathLst>
                <a:path w="8820" h="60882">
                  <a:moveTo>
                    <a:pt x="0" y="0"/>
                  </a:moveTo>
                  <a:lnTo>
                    <a:pt x="8820" y="6088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6" name="pl3085"/>
            <p:cNvSpPr/>
            <p:nvPr/>
          </p:nvSpPr>
          <p:spPr>
            <a:xfrm>
              <a:off x="3520936" y="7804523"/>
              <a:ext cx="29830" cy="133367"/>
            </a:xfrm>
            <a:custGeom>
              <a:avLst/>
              <a:pathLst>
                <a:path w="29830" h="133367">
                  <a:moveTo>
                    <a:pt x="0" y="0"/>
                  </a:moveTo>
                  <a:lnTo>
                    <a:pt x="29830" y="13336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7" name="pl3086"/>
            <p:cNvSpPr/>
            <p:nvPr/>
          </p:nvSpPr>
          <p:spPr>
            <a:xfrm>
              <a:off x="3421052" y="79739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8" name="pl3087"/>
            <p:cNvSpPr/>
            <p:nvPr/>
          </p:nvSpPr>
          <p:spPr>
            <a:xfrm>
              <a:off x="4310676" y="7113148"/>
              <a:ext cx="292373" cy="944185"/>
            </a:xfrm>
            <a:custGeom>
              <a:avLst/>
              <a:pathLst>
                <a:path w="292373" h="944185">
                  <a:moveTo>
                    <a:pt x="264983" y="0"/>
                  </a:moveTo>
                  <a:lnTo>
                    <a:pt x="180322" y="61378"/>
                  </a:lnTo>
                  <a:lnTo>
                    <a:pt x="109120" y="137962"/>
                  </a:lnTo>
                  <a:lnTo>
                    <a:pt x="54063" y="226863"/>
                  </a:lnTo>
                  <a:lnTo>
                    <a:pt x="17227" y="324730"/>
                  </a:lnTo>
                  <a:lnTo>
                    <a:pt x="0" y="427870"/>
                  </a:lnTo>
                  <a:lnTo>
                    <a:pt x="3032" y="532395"/>
                  </a:lnTo>
                  <a:lnTo>
                    <a:pt x="26209" y="634364"/>
                  </a:lnTo>
                  <a:lnTo>
                    <a:pt x="68657" y="729930"/>
                  </a:lnTo>
                  <a:lnTo>
                    <a:pt x="128775" y="815490"/>
                  </a:lnTo>
                  <a:lnTo>
                    <a:pt x="204296" y="887818"/>
                  </a:lnTo>
                  <a:lnTo>
                    <a:pt x="292373" y="944185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9" name="pl3088"/>
            <p:cNvSpPr/>
            <p:nvPr/>
          </p:nvSpPr>
          <p:spPr>
            <a:xfrm>
              <a:off x="4284887" y="7946630"/>
              <a:ext cx="256948" cy="230602"/>
            </a:xfrm>
            <a:custGeom>
              <a:avLst/>
              <a:pathLst>
                <a:path w="256948" h="230602">
                  <a:moveTo>
                    <a:pt x="256948" y="230602"/>
                  </a:moveTo>
                  <a:lnTo>
                    <a:pt x="158371" y="169004"/>
                  </a:lnTo>
                  <a:lnTo>
                    <a:pt x="71861" y="9136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0" name="pl3089"/>
            <p:cNvSpPr/>
            <p:nvPr/>
          </p:nvSpPr>
          <p:spPr>
            <a:xfrm>
              <a:off x="3658514" y="8208316"/>
              <a:ext cx="63353" cy="107202"/>
            </a:xfrm>
            <a:custGeom>
              <a:avLst/>
              <a:pathLst>
                <a:path w="63353" h="107202">
                  <a:moveTo>
                    <a:pt x="63353" y="1072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1" name="pl3090"/>
            <p:cNvSpPr/>
            <p:nvPr/>
          </p:nvSpPr>
          <p:spPr>
            <a:xfrm>
              <a:off x="3721868" y="8315519"/>
              <a:ext cx="72988" cy="100890"/>
            </a:xfrm>
            <a:custGeom>
              <a:avLst/>
              <a:pathLst>
                <a:path w="72988" h="100890">
                  <a:moveTo>
                    <a:pt x="0" y="0"/>
                  </a:moveTo>
                  <a:lnTo>
                    <a:pt x="72988" y="10089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2" name="pl3091"/>
            <p:cNvSpPr/>
            <p:nvPr/>
          </p:nvSpPr>
          <p:spPr>
            <a:xfrm>
              <a:off x="3633605" y="8425284"/>
              <a:ext cx="55946" cy="74992"/>
            </a:xfrm>
            <a:custGeom>
              <a:avLst/>
              <a:pathLst>
                <a:path w="55946" h="74992">
                  <a:moveTo>
                    <a:pt x="55946" y="749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3" name="pl3092"/>
            <p:cNvSpPr/>
            <p:nvPr/>
          </p:nvSpPr>
          <p:spPr>
            <a:xfrm>
              <a:off x="4533553" y="8172931"/>
              <a:ext cx="8282" cy="4301"/>
            </a:xfrm>
            <a:custGeom>
              <a:avLst/>
              <a:pathLst>
                <a:path w="8282" h="4301">
                  <a:moveTo>
                    <a:pt x="8282" y="43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4" name="pl3093"/>
            <p:cNvSpPr/>
            <p:nvPr/>
          </p:nvSpPr>
          <p:spPr>
            <a:xfrm>
              <a:off x="4032735" y="8474090"/>
              <a:ext cx="249335" cy="174993"/>
            </a:xfrm>
            <a:custGeom>
              <a:avLst/>
              <a:pathLst>
                <a:path w="249335" h="174993">
                  <a:moveTo>
                    <a:pt x="249335" y="174993"/>
                  </a:moveTo>
                  <a:lnTo>
                    <a:pt x="119146" y="9536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5" name="pl3094"/>
            <p:cNvSpPr/>
            <p:nvPr/>
          </p:nvSpPr>
          <p:spPr>
            <a:xfrm>
              <a:off x="3800801" y="8624846"/>
              <a:ext cx="50784" cy="48432"/>
            </a:xfrm>
            <a:custGeom>
              <a:avLst/>
              <a:pathLst>
                <a:path w="50784" h="48432">
                  <a:moveTo>
                    <a:pt x="50784" y="484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6" name="pl3095"/>
            <p:cNvSpPr/>
            <p:nvPr/>
          </p:nvSpPr>
          <p:spPr>
            <a:xfrm>
              <a:off x="3851586" y="8673278"/>
              <a:ext cx="37651" cy="33094"/>
            </a:xfrm>
            <a:custGeom>
              <a:avLst/>
              <a:pathLst>
                <a:path w="37651" h="33094">
                  <a:moveTo>
                    <a:pt x="0" y="0"/>
                  </a:moveTo>
                  <a:lnTo>
                    <a:pt x="37651" y="33094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7" name="pl3096"/>
            <p:cNvSpPr/>
            <p:nvPr/>
          </p:nvSpPr>
          <p:spPr>
            <a:xfrm>
              <a:off x="4223267" y="8615899"/>
              <a:ext cx="58802" cy="33184"/>
            </a:xfrm>
            <a:custGeom>
              <a:avLst/>
              <a:pathLst>
                <a:path w="58802" h="33184">
                  <a:moveTo>
                    <a:pt x="58802" y="331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8" name="pl3097"/>
            <p:cNvSpPr/>
            <p:nvPr/>
          </p:nvSpPr>
          <p:spPr>
            <a:xfrm>
              <a:off x="4050379" y="8825461"/>
              <a:ext cx="34079" cy="21138"/>
            </a:xfrm>
            <a:custGeom>
              <a:avLst/>
              <a:pathLst>
                <a:path w="34079" h="21138">
                  <a:moveTo>
                    <a:pt x="34079" y="211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9" name="pl3098"/>
            <p:cNvSpPr/>
            <p:nvPr/>
          </p:nvSpPr>
          <p:spPr>
            <a:xfrm>
              <a:off x="4084459" y="8846600"/>
              <a:ext cx="34639" cy="20208"/>
            </a:xfrm>
            <a:custGeom>
              <a:avLst/>
              <a:pathLst>
                <a:path w="34639" h="20208">
                  <a:moveTo>
                    <a:pt x="0" y="0"/>
                  </a:moveTo>
                  <a:lnTo>
                    <a:pt x="34639" y="20208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0" name="pl3099"/>
            <p:cNvSpPr/>
            <p:nvPr/>
          </p:nvSpPr>
          <p:spPr>
            <a:xfrm>
              <a:off x="4282070" y="8649083"/>
              <a:ext cx="485175" cy="137557"/>
            </a:xfrm>
            <a:custGeom>
              <a:avLst/>
              <a:pathLst>
                <a:path w="485175" h="137557">
                  <a:moveTo>
                    <a:pt x="0" y="0"/>
                  </a:moveTo>
                  <a:lnTo>
                    <a:pt x="115202" y="53323"/>
                  </a:lnTo>
                  <a:lnTo>
                    <a:pt x="235351" y="94301"/>
                  </a:lnTo>
                  <a:lnTo>
                    <a:pt x="359128" y="122482"/>
                  </a:lnTo>
                  <a:lnTo>
                    <a:pt x="485175" y="13755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1" name="pl3100"/>
            <p:cNvSpPr/>
            <p:nvPr/>
          </p:nvSpPr>
          <p:spPr>
            <a:xfrm>
              <a:off x="4282648" y="8799527"/>
              <a:ext cx="475635" cy="121436"/>
            </a:xfrm>
            <a:custGeom>
              <a:avLst/>
              <a:pathLst>
                <a:path w="475635" h="121436">
                  <a:moveTo>
                    <a:pt x="475635" y="121436"/>
                  </a:moveTo>
                  <a:lnTo>
                    <a:pt x="353044" y="107591"/>
                  </a:lnTo>
                  <a:lnTo>
                    <a:pt x="232235" y="82581"/>
                  </a:lnTo>
                  <a:lnTo>
                    <a:pt x="114223" y="4661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2" name="pl3101"/>
            <p:cNvSpPr/>
            <p:nvPr/>
          </p:nvSpPr>
          <p:spPr>
            <a:xfrm>
              <a:off x="4400824" y="8847542"/>
              <a:ext cx="357459" cy="73420"/>
            </a:xfrm>
            <a:custGeom>
              <a:avLst/>
              <a:pathLst>
                <a:path w="357459" h="73420">
                  <a:moveTo>
                    <a:pt x="357459" y="73420"/>
                  </a:moveTo>
                  <a:lnTo>
                    <a:pt x="236248" y="59795"/>
                  </a:lnTo>
                  <a:lnTo>
                    <a:pt x="116768" y="3525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3" name="pl3102"/>
            <p:cNvSpPr/>
            <p:nvPr/>
          </p:nvSpPr>
          <p:spPr>
            <a:xfrm>
              <a:off x="4758283" y="8920963"/>
              <a:ext cx="24022" cy="1387"/>
            </a:xfrm>
            <a:custGeom>
              <a:avLst/>
              <a:pathLst>
                <a:path w="24022" h="1387">
                  <a:moveTo>
                    <a:pt x="0" y="0"/>
                  </a:moveTo>
                  <a:lnTo>
                    <a:pt x="24022" y="138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4" name="pl3103"/>
            <p:cNvSpPr/>
            <p:nvPr/>
          </p:nvSpPr>
          <p:spPr>
            <a:xfrm>
              <a:off x="4775746" y="9053686"/>
              <a:ext cx="192342" cy="3125"/>
            </a:xfrm>
            <a:custGeom>
              <a:avLst/>
              <a:pathLst>
                <a:path w="192342" h="3125">
                  <a:moveTo>
                    <a:pt x="0" y="3125"/>
                  </a:moveTo>
                  <a:lnTo>
                    <a:pt x="192342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5" name="pl3104"/>
            <p:cNvSpPr/>
            <p:nvPr/>
          </p:nvSpPr>
          <p:spPr>
            <a:xfrm>
              <a:off x="4541835" y="8075035"/>
              <a:ext cx="759687" cy="175061"/>
            </a:xfrm>
            <a:custGeom>
              <a:avLst/>
              <a:pathLst>
                <a:path w="759687" h="175061">
                  <a:moveTo>
                    <a:pt x="0" y="102197"/>
                  </a:moveTo>
                  <a:lnTo>
                    <a:pt x="107814" y="145951"/>
                  </a:lnTo>
                  <a:lnTo>
                    <a:pt x="221554" y="170483"/>
                  </a:lnTo>
                  <a:lnTo>
                    <a:pt x="337818" y="175061"/>
                  </a:lnTo>
                  <a:lnTo>
                    <a:pt x="453134" y="159548"/>
                  </a:lnTo>
                  <a:lnTo>
                    <a:pt x="564055" y="124407"/>
                  </a:lnTo>
                  <a:lnTo>
                    <a:pt x="667268" y="70690"/>
                  </a:lnTo>
                  <a:lnTo>
                    <a:pt x="759687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6" name="pl3105"/>
            <p:cNvSpPr/>
            <p:nvPr/>
          </p:nvSpPr>
          <p:spPr>
            <a:xfrm>
              <a:off x="5104259" y="8174493"/>
              <a:ext cx="287987" cy="169213"/>
            </a:xfrm>
            <a:custGeom>
              <a:avLst/>
              <a:pathLst>
                <a:path w="287987" h="169213">
                  <a:moveTo>
                    <a:pt x="287987" y="0"/>
                  </a:moveTo>
                  <a:lnTo>
                    <a:pt x="200158" y="69593"/>
                  </a:lnTo>
                  <a:lnTo>
                    <a:pt x="103542" y="126362"/>
                  </a:lnTo>
                  <a:lnTo>
                    <a:pt x="0" y="16921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7" name="pl3106"/>
            <p:cNvSpPr/>
            <p:nvPr/>
          </p:nvSpPr>
          <p:spPr>
            <a:xfrm>
              <a:off x="5232435" y="8710997"/>
              <a:ext cx="44043" cy="15691"/>
            </a:xfrm>
            <a:custGeom>
              <a:avLst/>
              <a:pathLst>
                <a:path w="44043" h="15691">
                  <a:moveTo>
                    <a:pt x="0" y="15691"/>
                  </a:moveTo>
                  <a:lnTo>
                    <a:pt x="44043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8" name="pl3107"/>
            <p:cNvSpPr/>
            <p:nvPr/>
          </p:nvSpPr>
          <p:spPr>
            <a:xfrm>
              <a:off x="5324098" y="8811486"/>
              <a:ext cx="62464" cy="25428"/>
            </a:xfrm>
            <a:custGeom>
              <a:avLst/>
              <a:pathLst>
                <a:path w="62464" h="25428">
                  <a:moveTo>
                    <a:pt x="0" y="25428"/>
                  </a:moveTo>
                  <a:lnTo>
                    <a:pt x="62464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9" name="pl3108"/>
            <p:cNvSpPr/>
            <p:nvPr/>
          </p:nvSpPr>
          <p:spPr>
            <a:xfrm>
              <a:off x="5396018" y="8934861"/>
              <a:ext cx="44410" cy="18536"/>
            </a:xfrm>
            <a:custGeom>
              <a:avLst/>
              <a:pathLst>
                <a:path w="44410" h="18536">
                  <a:moveTo>
                    <a:pt x="44410" y="0"/>
                  </a:moveTo>
                  <a:lnTo>
                    <a:pt x="0" y="1853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0" name="pl3109"/>
            <p:cNvSpPr/>
            <p:nvPr/>
          </p:nvSpPr>
          <p:spPr>
            <a:xfrm>
              <a:off x="5295137" y="8174493"/>
              <a:ext cx="97109" cy="75857"/>
            </a:xfrm>
            <a:custGeom>
              <a:avLst/>
              <a:pathLst>
                <a:path w="97109" h="75857">
                  <a:moveTo>
                    <a:pt x="97109" y="0"/>
                  </a:moveTo>
                  <a:lnTo>
                    <a:pt x="0" y="7585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1" name="pl3110"/>
            <p:cNvSpPr/>
            <p:nvPr/>
          </p:nvSpPr>
          <p:spPr>
            <a:xfrm>
              <a:off x="5536735" y="8698758"/>
              <a:ext cx="56556" cy="35612"/>
            </a:xfrm>
            <a:custGeom>
              <a:avLst/>
              <a:pathLst>
                <a:path w="56556" h="35612">
                  <a:moveTo>
                    <a:pt x="56556" y="0"/>
                  </a:moveTo>
                  <a:lnTo>
                    <a:pt x="0" y="3561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2" name="pl3111"/>
            <p:cNvSpPr/>
            <p:nvPr/>
          </p:nvSpPr>
          <p:spPr>
            <a:xfrm>
              <a:off x="5605618" y="8814548"/>
              <a:ext cx="56637" cy="35485"/>
            </a:xfrm>
            <a:custGeom>
              <a:avLst/>
              <a:pathLst>
                <a:path w="56637" h="35485">
                  <a:moveTo>
                    <a:pt x="0" y="35485"/>
                  </a:moveTo>
                  <a:lnTo>
                    <a:pt x="56637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3" name="pl3112"/>
            <p:cNvSpPr/>
            <p:nvPr/>
          </p:nvSpPr>
          <p:spPr>
            <a:xfrm>
              <a:off x="5353954" y="8174493"/>
              <a:ext cx="38292" cy="32799"/>
            </a:xfrm>
            <a:custGeom>
              <a:avLst/>
              <a:pathLst>
                <a:path w="38292" h="32799">
                  <a:moveTo>
                    <a:pt x="38292" y="0"/>
                  </a:moveTo>
                  <a:lnTo>
                    <a:pt x="0" y="3279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4" name="pl3113"/>
            <p:cNvSpPr/>
            <p:nvPr/>
          </p:nvSpPr>
          <p:spPr>
            <a:xfrm>
              <a:off x="5392246" y="8171614"/>
              <a:ext cx="3140" cy="2879"/>
            </a:xfrm>
            <a:custGeom>
              <a:avLst/>
              <a:pathLst>
                <a:path w="3140" h="2879">
                  <a:moveTo>
                    <a:pt x="0" y="2879"/>
                  </a:moveTo>
                  <a:lnTo>
                    <a:pt x="314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5" name="pl3114"/>
            <p:cNvSpPr/>
            <p:nvPr/>
          </p:nvSpPr>
          <p:spPr>
            <a:xfrm>
              <a:off x="5851621" y="8638928"/>
              <a:ext cx="29115" cy="27579"/>
            </a:xfrm>
            <a:custGeom>
              <a:avLst/>
              <a:pathLst>
                <a:path w="29115" h="27579">
                  <a:moveTo>
                    <a:pt x="0" y="27579"/>
                  </a:moveTo>
                  <a:lnTo>
                    <a:pt x="29115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6" name="pl3115"/>
            <p:cNvSpPr/>
            <p:nvPr/>
          </p:nvSpPr>
          <p:spPr>
            <a:xfrm>
              <a:off x="5392246" y="8092267"/>
              <a:ext cx="78301" cy="82226"/>
            </a:xfrm>
            <a:custGeom>
              <a:avLst/>
              <a:pathLst>
                <a:path w="78301" h="82226">
                  <a:moveTo>
                    <a:pt x="0" y="82226"/>
                  </a:moveTo>
                  <a:lnTo>
                    <a:pt x="78301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7" name="pl3116"/>
            <p:cNvSpPr/>
            <p:nvPr/>
          </p:nvSpPr>
          <p:spPr>
            <a:xfrm>
              <a:off x="5781869" y="8297835"/>
              <a:ext cx="40414" cy="51695"/>
            </a:xfrm>
            <a:custGeom>
              <a:avLst/>
              <a:pathLst>
                <a:path w="40414" h="51695">
                  <a:moveTo>
                    <a:pt x="0" y="51695"/>
                  </a:moveTo>
                  <a:lnTo>
                    <a:pt x="40414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8" name="pl3117"/>
            <p:cNvSpPr/>
            <p:nvPr/>
          </p:nvSpPr>
          <p:spPr>
            <a:xfrm>
              <a:off x="5919614" y="8377845"/>
              <a:ext cx="10933" cy="14586"/>
            </a:xfrm>
            <a:custGeom>
              <a:avLst/>
              <a:pathLst>
                <a:path w="10933" h="14586">
                  <a:moveTo>
                    <a:pt x="10933" y="0"/>
                  </a:moveTo>
                  <a:lnTo>
                    <a:pt x="0" y="1458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9" name="pl3118"/>
            <p:cNvSpPr/>
            <p:nvPr/>
          </p:nvSpPr>
          <p:spPr>
            <a:xfrm>
              <a:off x="6002085" y="8473901"/>
              <a:ext cx="24699" cy="31594"/>
            </a:xfrm>
            <a:custGeom>
              <a:avLst/>
              <a:pathLst>
                <a:path w="24699" h="31594">
                  <a:moveTo>
                    <a:pt x="24699" y="0"/>
                  </a:moveTo>
                  <a:lnTo>
                    <a:pt x="0" y="31594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0" name="pl3119"/>
            <p:cNvSpPr/>
            <p:nvPr/>
          </p:nvSpPr>
          <p:spPr>
            <a:xfrm>
              <a:off x="6026784" y="8441649"/>
              <a:ext cx="23835" cy="32251"/>
            </a:xfrm>
            <a:custGeom>
              <a:avLst/>
              <a:pathLst>
                <a:path w="23835" h="32251">
                  <a:moveTo>
                    <a:pt x="0" y="32251"/>
                  </a:moveTo>
                  <a:lnTo>
                    <a:pt x="23835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1" name="pl3120"/>
            <p:cNvSpPr/>
            <p:nvPr/>
          </p:nvSpPr>
          <p:spPr>
            <a:xfrm>
              <a:off x="5930547" y="8271784"/>
              <a:ext cx="70867" cy="106061"/>
            </a:xfrm>
            <a:custGeom>
              <a:avLst/>
              <a:pathLst>
                <a:path w="70867" h="106061">
                  <a:moveTo>
                    <a:pt x="0" y="106061"/>
                  </a:moveTo>
                  <a:lnTo>
                    <a:pt x="70867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2" name="pl3121"/>
            <p:cNvSpPr/>
            <p:nvPr/>
          </p:nvSpPr>
          <p:spPr>
            <a:xfrm>
              <a:off x="6095627" y="8341188"/>
              <a:ext cx="21138" cy="34079"/>
            </a:xfrm>
            <a:custGeom>
              <a:avLst/>
              <a:pathLst>
                <a:path w="21138" h="34079">
                  <a:moveTo>
                    <a:pt x="21138" y="0"/>
                  </a:moveTo>
                  <a:lnTo>
                    <a:pt x="0" y="3407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3" name="pl3122"/>
            <p:cNvSpPr/>
            <p:nvPr/>
          </p:nvSpPr>
          <p:spPr>
            <a:xfrm>
              <a:off x="6116766" y="8306548"/>
              <a:ext cx="20208" cy="34639"/>
            </a:xfrm>
            <a:custGeom>
              <a:avLst/>
              <a:pathLst>
                <a:path w="20208" h="34639">
                  <a:moveTo>
                    <a:pt x="0" y="34639"/>
                  </a:moveTo>
                  <a:lnTo>
                    <a:pt x="20208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4" name="pl3123"/>
            <p:cNvSpPr/>
            <p:nvPr/>
          </p:nvSpPr>
          <p:spPr>
            <a:xfrm>
              <a:off x="5392246" y="7851357"/>
              <a:ext cx="215629" cy="323136"/>
            </a:xfrm>
            <a:custGeom>
              <a:avLst/>
              <a:pathLst>
                <a:path w="215629" h="323136">
                  <a:moveTo>
                    <a:pt x="0" y="323136"/>
                  </a:moveTo>
                  <a:lnTo>
                    <a:pt x="89076" y="227586"/>
                  </a:lnTo>
                  <a:lnTo>
                    <a:pt x="161584" y="118926"/>
                  </a:lnTo>
                  <a:lnTo>
                    <a:pt x="215629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5" name="pl3124"/>
            <p:cNvSpPr/>
            <p:nvPr/>
          </p:nvSpPr>
          <p:spPr>
            <a:xfrm>
              <a:off x="5715748" y="7896959"/>
              <a:ext cx="18789" cy="48022"/>
            </a:xfrm>
            <a:custGeom>
              <a:avLst/>
              <a:pathLst>
                <a:path w="18789" h="48022">
                  <a:moveTo>
                    <a:pt x="18789" y="0"/>
                  </a:moveTo>
                  <a:lnTo>
                    <a:pt x="0" y="4802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6" name="pl3125"/>
            <p:cNvSpPr/>
            <p:nvPr/>
          </p:nvSpPr>
          <p:spPr>
            <a:xfrm>
              <a:off x="5839726" y="7950839"/>
              <a:ext cx="18455" cy="46605"/>
            </a:xfrm>
            <a:custGeom>
              <a:avLst/>
              <a:pathLst>
                <a:path w="18455" h="46605">
                  <a:moveTo>
                    <a:pt x="0" y="46605"/>
                  </a:moveTo>
                  <a:lnTo>
                    <a:pt x="18455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7" name="pl3126"/>
            <p:cNvSpPr/>
            <p:nvPr/>
          </p:nvSpPr>
          <p:spPr>
            <a:xfrm>
              <a:off x="5965691" y="7997477"/>
              <a:ext cx="18774" cy="47705"/>
            </a:xfrm>
            <a:custGeom>
              <a:avLst/>
              <a:pathLst>
                <a:path w="18774" h="47705">
                  <a:moveTo>
                    <a:pt x="18774" y="0"/>
                  </a:moveTo>
                  <a:lnTo>
                    <a:pt x="0" y="47705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8" name="pl3127"/>
            <p:cNvSpPr/>
            <p:nvPr/>
          </p:nvSpPr>
          <p:spPr>
            <a:xfrm>
              <a:off x="6089890" y="8067545"/>
              <a:ext cx="11958" cy="29574"/>
            </a:xfrm>
            <a:custGeom>
              <a:avLst/>
              <a:pathLst>
                <a:path w="11958" h="29574">
                  <a:moveTo>
                    <a:pt x="0" y="29574"/>
                  </a:moveTo>
                  <a:lnTo>
                    <a:pt x="11958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9" name="pl3128"/>
            <p:cNvSpPr/>
            <p:nvPr/>
          </p:nvSpPr>
          <p:spPr>
            <a:xfrm>
              <a:off x="6227242" y="8088399"/>
              <a:ext cx="10658" cy="28126"/>
            </a:xfrm>
            <a:custGeom>
              <a:avLst/>
              <a:pathLst>
                <a:path w="10658" h="28126">
                  <a:moveTo>
                    <a:pt x="0" y="28126"/>
                  </a:moveTo>
                  <a:lnTo>
                    <a:pt x="10658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0" name="pl3129"/>
            <p:cNvSpPr/>
            <p:nvPr/>
          </p:nvSpPr>
          <p:spPr>
            <a:xfrm>
              <a:off x="5734538" y="7730195"/>
              <a:ext cx="43300" cy="166763"/>
            </a:xfrm>
            <a:custGeom>
              <a:avLst/>
              <a:pathLst>
                <a:path w="43300" h="166763">
                  <a:moveTo>
                    <a:pt x="0" y="166763"/>
                  </a:moveTo>
                  <a:lnTo>
                    <a:pt x="4330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1" name="pl3130"/>
            <p:cNvSpPr/>
            <p:nvPr/>
          </p:nvSpPr>
          <p:spPr>
            <a:xfrm>
              <a:off x="6158602" y="7795533"/>
              <a:ext cx="17778" cy="89378"/>
            </a:xfrm>
            <a:custGeom>
              <a:avLst/>
              <a:pathLst>
                <a:path w="17778" h="89378">
                  <a:moveTo>
                    <a:pt x="17778" y="0"/>
                  </a:moveTo>
                  <a:lnTo>
                    <a:pt x="0" y="89378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2" name="pl3131"/>
            <p:cNvSpPr/>
            <p:nvPr/>
          </p:nvSpPr>
          <p:spPr>
            <a:xfrm>
              <a:off x="6279993" y="7915629"/>
              <a:ext cx="9678" cy="38918"/>
            </a:xfrm>
            <a:custGeom>
              <a:avLst/>
              <a:pathLst>
                <a:path w="9678" h="38918">
                  <a:moveTo>
                    <a:pt x="9678" y="0"/>
                  </a:moveTo>
                  <a:lnTo>
                    <a:pt x="0" y="38918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3" name="pl3132"/>
            <p:cNvSpPr/>
            <p:nvPr/>
          </p:nvSpPr>
          <p:spPr>
            <a:xfrm>
              <a:off x="6176381" y="7686997"/>
              <a:ext cx="13293" cy="108535"/>
            </a:xfrm>
            <a:custGeom>
              <a:avLst/>
              <a:pathLst>
                <a:path w="13293" h="108535">
                  <a:moveTo>
                    <a:pt x="0" y="108535"/>
                  </a:moveTo>
                  <a:lnTo>
                    <a:pt x="13293" y="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4" name="pl3133"/>
            <p:cNvSpPr/>
            <p:nvPr/>
          </p:nvSpPr>
          <p:spPr>
            <a:xfrm>
              <a:off x="6320055" y="7697923"/>
              <a:ext cx="3795" cy="39923"/>
            </a:xfrm>
            <a:custGeom>
              <a:avLst/>
              <a:pathLst>
                <a:path w="3795" h="39923">
                  <a:moveTo>
                    <a:pt x="3795" y="0"/>
                  </a:moveTo>
                  <a:lnTo>
                    <a:pt x="0" y="3992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5" name="pl3134"/>
            <p:cNvSpPr/>
            <p:nvPr/>
          </p:nvSpPr>
          <p:spPr>
            <a:xfrm>
              <a:off x="6323851" y="7657911"/>
              <a:ext cx="2713" cy="40011"/>
            </a:xfrm>
            <a:custGeom>
              <a:avLst/>
              <a:pathLst>
                <a:path w="2713" h="40011">
                  <a:moveTo>
                    <a:pt x="0" y="40011"/>
                  </a:moveTo>
                  <a:lnTo>
                    <a:pt x="2713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6" name="pl3135"/>
            <p:cNvSpPr/>
            <p:nvPr/>
          </p:nvSpPr>
          <p:spPr>
            <a:xfrm>
              <a:off x="4575659" y="7113148"/>
              <a:ext cx="272246" cy="464592"/>
            </a:xfrm>
            <a:custGeom>
              <a:avLst/>
              <a:pathLst>
                <a:path w="272246" h="464592">
                  <a:moveTo>
                    <a:pt x="0" y="0"/>
                  </a:moveTo>
                  <a:lnTo>
                    <a:pt x="54449" y="92918"/>
                  </a:lnTo>
                  <a:lnTo>
                    <a:pt x="108898" y="185836"/>
                  </a:lnTo>
                  <a:lnTo>
                    <a:pt x="163348" y="278755"/>
                  </a:lnTo>
                  <a:lnTo>
                    <a:pt x="217797" y="371673"/>
                  </a:lnTo>
                  <a:lnTo>
                    <a:pt x="272246" y="46459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7" name="pg3136"/>
            <p:cNvSpPr/>
            <p:nvPr/>
          </p:nvSpPr>
          <p:spPr>
            <a:xfrm>
              <a:off x="7752632" y="7494789"/>
              <a:ext cx="158572" cy="82952"/>
            </a:xfrm>
            <a:custGeom>
              <a:avLst/>
              <a:pathLst>
                <a:path w="158572" h="82952">
                  <a:moveTo>
                    <a:pt x="0" y="4265"/>
                  </a:moveTo>
                  <a:lnTo>
                    <a:pt x="157448" y="0"/>
                  </a:lnTo>
                  <a:lnTo>
                    <a:pt x="158572" y="82952"/>
                  </a:lnTo>
                  <a:lnTo>
                    <a:pt x="1065" y="82952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8" name="pg3137"/>
            <p:cNvSpPr/>
            <p:nvPr/>
          </p:nvSpPr>
          <p:spPr>
            <a:xfrm>
              <a:off x="7749436" y="7411897"/>
              <a:ext cx="160644" cy="87156"/>
            </a:xfrm>
            <a:custGeom>
              <a:avLst/>
              <a:pathLst>
                <a:path w="160644" h="87156">
                  <a:moveTo>
                    <a:pt x="0" y="8527"/>
                  </a:moveTo>
                  <a:lnTo>
                    <a:pt x="157275" y="0"/>
                  </a:lnTo>
                  <a:lnTo>
                    <a:pt x="160644" y="82891"/>
                  </a:lnTo>
                  <a:lnTo>
                    <a:pt x="3196" y="87156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9" name="pg3138"/>
            <p:cNvSpPr/>
            <p:nvPr/>
          </p:nvSpPr>
          <p:spPr>
            <a:xfrm>
              <a:off x="7744112" y="7329127"/>
              <a:ext cx="162599" cy="91296"/>
            </a:xfrm>
            <a:custGeom>
              <a:avLst/>
              <a:pathLst>
                <a:path w="162599" h="91296">
                  <a:moveTo>
                    <a:pt x="0" y="12783"/>
                  </a:moveTo>
                  <a:lnTo>
                    <a:pt x="156986" y="0"/>
                  </a:lnTo>
                  <a:lnTo>
                    <a:pt x="162599" y="82769"/>
                  </a:lnTo>
                  <a:lnTo>
                    <a:pt x="5324" y="91296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0" name="pg3139"/>
            <p:cNvSpPr/>
            <p:nvPr/>
          </p:nvSpPr>
          <p:spPr>
            <a:xfrm>
              <a:off x="7736664" y="7246540"/>
              <a:ext cx="164435" cy="95370"/>
            </a:xfrm>
            <a:custGeom>
              <a:avLst/>
              <a:pathLst>
                <a:path w="164435" h="95370">
                  <a:moveTo>
                    <a:pt x="0" y="17029"/>
                  </a:moveTo>
                  <a:lnTo>
                    <a:pt x="156583" y="0"/>
                  </a:lnTo>
                  <a:lnTo>
                    <a:pt x="164435" y="82587"/>
                  </a:lnTo>
                  <a:lnTo>
                    <a:pt x="7448" y="9537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1" name="pg3140"/>
            <p:cNvSpPr/>
            <p:nvPr/>
          </p:nvSpPr>
          <p:spPr>
            <a:xfrm>
              <a:off x="7727097" y="7164195"/>
              <a:ext cx="166150" cy="99373"/>
            </a:xfrm>
            <a:custGeom>
              <a:avLst/>
              <a:pathLst>
                <a:path w="166150" h="99373">
                  <a:moveTo>
                    <a:pt x="0" y="21263"/>
                  </a:moveTo>
                  <a:lnTo>
                    <a:pt x="156064" y="0"/>
                  </a:lnTo>
                  <a:lnTo>
                    <a:pt x="166150" y="82344"/>
                  </a:lnTo>
                  <a:lnTo>
                    <a:pt x="9566" y="99373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2" name="pg3141"/>
            <p:cNvSpPr/>
            <p:nvPr/>
          </p:nvSpPr>
          <p:spPr>
            <a:xfrm>
              <a:off x="7715419" y="7082154"/>
              <a:ext cx="167743" cy="103304"/>
            </a:xfrm>
            <a:custGeom>
              <a:avLst/>
              <a:pathLst>
                <a:path w="167743" h="103304">
                  <a:moveTo>
                    <a:pt x="0" y="25481"/>
                  </a:moveTo>
                  <a:lnTo>
                    <a:pt x="155431" y="0"/>
                  </a:lnTo>
                  <a:lnTo>
                    <a:pt x="167743" y="82041"/>
                  </a:lnTo>
                  <a:lnTo>
                    <a:pt x="11678" y="103304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3" name="pg3142"/>
            <p:cNvSpPr/>
            <p:nvPr/>
          </p:nvSpPr>
          <p:spPr>
            <a:xfrm>
              <a:off x="7701637" y="7000476"/>
              <a:ext cx="169213" cy="107159"/>
            </a:xfrm>
            <a:custGeom>
              <a:avLst/>
              <a:pathLst>
                <a:path w="169213" h="107159">
                  <a:moveTo>
                    <a:pt x="0" y="29681"/>
                  </a:moveTo>
                  <a:lnTo>
                    <a:pt x="154684" y="0"/>
                  </a:lnTo>
                  <a:lnTo>
                    <a:pt x="169213" y="81677"/>
                  </a:lnTo>
                  <a:lnTo>
                    <a:pt x="13781" y="107159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4" name="pg3143"/>
            <p:cNvSpPr/>
            <p:nvPr/>
          </p:nvSpPr>
          <p:spPr>
            <a:xfrm>
              <a:off x="7685762" y="6919222"/>
              <a:ext cx="170559" cy="110935"/>
            </a:xfrm>
            <a:custGeom>
              <a:avLst/>
              <a:pathLst>
                <a:path w="170559" h="110935">
                  <a:moveTo>
                    <a:pt x="0" y="33859"/>
                  </a:moveTo>
                  <a:lnTo>
                    <a:pt x="153824" y="0"/>
                  </a:lnTo>
                  <a:lnTo>
                    <a:pt x="170559" y="81254"/>
                  </a:lnTo>
                  <a:lnTo>
                    <a:pt x="15874" y="110935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5" name="pg3144"/>
            <p:cNvSpPr/>
            <p:nvPr/>
          </p:nvSpPr>
          <p:spPr>
            <a:xfrm>
              <a:off x="7667806" y="6838451"/>
              <a:ext cx="171780" cy="114630"/>
            </a:xfrm>
            <a:custGeom>
              <a:avLst/>
              <a:pathLst>
                <a:path w="171780" h="114630">
                  <a:moveTo>
                    <a:pt x="0" y="38012"/>
                  </a:moveTo>
                  <a:lnTo>
                    <a:pt x="152850" y="0"/>
                  </a:lnTo>
                  <a:lnTo>
                    <a:pt x="171780" y="80771"/>
                  </a:lnTo>
                  <a:lnTo>
                    <a:pt x="17956" y="11463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6" name="pg3145"/>
            <p:cNvSpPr/>
            <p:nvPr/>
          </p:nvSpPr>
          <p:spPr>
            <a:xfrm>
              <a:off x="7647782" y="6758222"/>
              <a:ext cx="172874" cy="118241"/>
            </a:xfrm>
            <a:custGeom>
              <a:avLst/>
              <a:pathLst>
                <a:path w="172874" h="118241">
                  <a:moveTo>
                    <a:pt x="0" y="42137"/>
                  </a:moveTo>
                  <a:lnTo>
                    <a:pt x="151765" y="0"/>
                  </a:lnTo>
                  <a:lnTo>
                    <a:pt x="172874" y="80229"/>
                  </a:lnTo>
                  <a:lnTo>
                    <a:pt x="20024" y="118241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7" name="pg3146"/>
            <p:cNvSpPr/>
            <p:nvPr/>
          </p:nvSpPr>
          <p:spPr>
            <a:xfrm>
              <a:off x="7625704" y="6678594"/>
              <a:ext cx="173843" cy="121765"/>
            </a:xfrm>
            <a:custGeom>
              <a:avLst/>
              <a:pathLst>
                <a:path w="173843" h="121765">
                  <a:moveTo>
                    <a:pt x="0" y="46231"/>
                  </a:moveTo>
                  <a:lnTo>
                    <a:pt x="150568" y="0"/>
                  </a:lnTo>
                  <a:lnTo>
                    <a:pt x="173843" y="79628"/>
                  </a:lnTo>
                  <a:lnTo>
                    <a:pt x="22077" y="121765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8" name="pg3147"/>
            <p:cNvSpPr/>
            <p:nvPr/>
          </p:nvSpPr>
          <p:spPr>
            <a:xfrm>
              <a:off x="7601589" y="6599625"/>
              <a:ext cx="174683" cy="125200"/>
            </a:xfrm>
            <a:custGeom>
              <a:avLst/>
              <a:pathLst>
                <a:path w="174683" h="125200">
                  <a:moveTo>
                    <a:pt x="0" y="50292"/>
                  </a:moveTo>
                  <a:lnTo>
                    <a:pt x="149261" y="0"/>
                  </a:lnTo>
                  <a:lnTo>
                    <a:pt x="174683" y="78968"/>
                  </a:lnTo>
                  <a:lnTo>
                    <a:pt x="24115" y="125200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9" name="pg3148"/>
            <p:cNvSpPr/>
            <p:nvPr/>
          </p:nvSpPr>
          <p:spPr>
            <a:xfrm>
              <a:off x="7575454" y="6521374"/>
              <a:ext cx="175396" cy="128543"/>
            </a:xfrm>
            <a:custGeom>
              <a:avLst/>
              <a:pathLst>
                <a:path w="175396" h="128543">
                  <a:moveTo>
                    <a:pt x="0" y="54315"/>
                  </a:moveTo>
                  <a:lnTo>
                    <a:pt x="147844" y="0"/>
                  </a:lnTo>
                  <a:lnTo>
                    <a:pt x="175396" y="78251"/>
                  </a:lnTo>
                  <a:lnTo>
                    <a:pt x="26134" y="128543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0" name="pg3149"/>
            <p:cNvSpPr/>
            <p:nvPr/>
          </p:nvSpPr>
          <p:spPr>
            <a:xfrm>
              <a:off x="7547319" y="6443897"/>
              <a:ext cx="175980" cy="131792"/>
            </a:xfrm>
            <a:custGeom>
              <a:avLst/>
              <a:pathLst>
                <a:path w="175980" h="131792">
                  <a:moveTo>
                    <a:pt x="0" y="58299"/>
                  </a:moveTo>
                  <a:lnTo>
                    <a:pt x="146319" y="0"/>
                  </a:lnTo>
                  <a:lnTo>
                    <a:pt x="175980" y="77476"/>
                  </a:lnTo>
                  <a:lnTo>
                    <a:pt x="28135" y="131792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1" name="pg3150"/>
            <p:cNvSpPr/>
            <p:nvPr/>
          </p:nvSpPr>
          <p:spPr>
            <a:xfrm>
              <a:off x="7517204" y="6367252"/>
              <a:ext cx="176434" cy="134944"/>
            </a:xfrm>
            <a:custGeom>
              <a:avLst/>
              <a:pathLst>
                <a:path w="176434" h="134944">
                  <a:moveTo>
                    <a:pt x="0" y="62240"/>
                  </a:moveTo>
                  <a:lnTo>
                    <a:pt x="144687" y="0"/>
                  </a:lnTo>
                  <a:lnTo>
                    <a:pt x="176434" y="76644"/>
                  </a:lnTo>
                  <a:lnTo>
                    <a:pt x="30114" y="134944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2" name="pg3151"/>
            <p:cNvSpPr/>
            <p:nvPr/>
          </p:nvSpPr>
          <p:spPr>
            <a:xfrm>
              <a:off x="7485131" y="6291495"/>
              <a:ext cx="176760" cy="137997"/>
            </a:xfrm>
            <a:custGeom>
              <a:avLst/>
              <a:pathLst>
                <a:path w="176760" h="137997">
                  <a:moveTo>
                    <a:pt x="0" y="66135"/>
                  </a:moveTo>
                  <a:lnTo>
                    <a:pt x="142948" y="0"/>
                  </a:lnTo>
                  <a:lnTo>
                    <a:pt x="176760" y="75757"/>
                  </a:lnTo>
                  <a:lnTo>
                    <a:pt x="32072" y="137997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3" name="pg3152"/>
            <p:cNvSpPr/>
            <p:nvPr/>
          </p:nvSpPr>
          <p:spPr>
            <a:xfrm>
              <a:off x="7451124" y="6216681"/>
              <a:ext cx="176955" cy="140948"/>
            </a:xfrm>
            <a:custGeom>
              <a:avLst/>
              <a:pathLst>
                <a:path w="176955" h="140948">
                  <a:moveTo>
                    <a:pt x="0" y="69981"/>
                  </a:moveTo>
                  <a:lnTo>
                    <a:pt x="141105" y="0"/>
                  </a:lnTo>
                  <a:lnTo>
                    <a:pt x="176955" y="74813"/>
                  </a:lnTo>
                  <a:lnTo>
                    <a:pt x="34006" y="140948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4" name="pg3153"/>
            <p:cNvSpPr/>
            <p:nvPr/>
          </p:nvSpPr>
          <p:spPr>
            <a:xfrm>
              <a:off x="7415208" y="6142866"/>
              <a:ext cx="177021" cy="143797"/>
            </a:xfrm>
            <a:custGeom>
              <a:avLst/>
              <a:pathLst>
                <a:path w="177021" h="143797">
                  <a:moveTo>
                    <a:pt x="0" y="73777"/>
                  </a:moveTo>
                  <a:lnTo>
                    <a:pt x="139158" y="0"/>
                  </a:lnTo>
                  <a:lnTo>
                    <a:pt x="177021" y="73815"/>
                  </a:lnTo>
                  <a:lnTo>
                    <a:pt x="35916" y="143797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5" name="pg3154"/>
            <p:cNvSpPr/>
            <p:nvPr/>
          </p:nvSpPr>
          <p:spPr>
            <a:xfrm>
              <a:off x="7377409" y="6070103"/>
              <a:ext cx="176957" cy="146540"/>
            </a:xfrm>
            <a:custGeom>
              <a:avLst/>
              <a:pathLst>
                <a:path w="176957" h="146540">
                  <a:moveTo>
                    <a:pt x="0" y="77518"/>
                  </a:moveTo>
                  <a:lnTo>
                    <a:pt x="137109" y="0"/>
                  </a:lnTo>
                  <a:lnTo>
                    <a:pt x="176957" y="72763"/>
                  </a:lnTo>
                  <a:lnTo>
                    <a:pt x="37799" y="14654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6" name="pg3155"/>
            <p:cNvSpPr/>
            <p:nvPr/>
          </p:nvSpPr>
          <p:spPr>
            <a:xfrm>
              <a:off x="7337755" y="5998445"/>
              <a:ext cx="176764" cy="149175"/>
            </a:xfrm>
            <a:custGeom>
              <a:avLst/>
              <a:pathLst>
                <a:path w="176764" h="149175">
                  <a:moveTo>
                    <a:pt x="0" y="81203"/>
                  </a:moveTo>
                  <a:lnTo>
                    <a:pt x="134960" y="0"/>
                  </a:lnTo>
                  <a:lnTo>
                    <a:pt x="176764" y="71657"/>
                  </a:lnTo>
                  <a:lnTo>
                    <a:pt x="39654" y="14917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7" name="pg3156"/>
            <p:cNvSpPr/>
            <p:nvPr/>
          </p:nvSpPr>
          <p:spPr>
            <a:xfrm>
              <a:off x="7296274" y="5927946"/>
              <a:ext cx="176441" cy="151702"/>
            </a:xfrm>
            <a:custGeom>
              <a:avLst/>
              <a:pathLst>
                <a:path w="176441" h="151702">
                  <a:moveTo>
                    <a:pt x="0" y="84827"/>
                  </a:moveTo>
                  <a:lnTo>
                    <a:pt x="132712" y="0"/>
                  </a:lnTo>
                  <a:lnTo>
                    <a:pt x="176441" y="70499"/>
                  </a:lnTo>
                  <a:lnTo>
                    <a:pt x="41480" y="151702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8" name="pg3157"/>
            <p:cNvSpPr/>
            <p:nvPr/>
          </p:nvSpPr>
          <p:spPr>
            <a:xfrm>
              <a:off x="7252998" y="5858657"/>
              <a:ext cx="175988" cy="154116"/>
            </a:xfrm>
            <a:custGeom>
              <a:avLst/>
              <a:pathLst>
                <a:path w="175988" h="154116">
                  <a:moveTo>
                    <a:pt x="0" y="88390"/>
                  </a:moveTo>
                  <a:lnTo>
                    <a:pt x="130366" y="0"/>
                  </a:lnTo>
                  <a:lnTo>
                    <a:pt x="175988" y="69289"/>
                  </a:lnTo>
                  <a:lnTo>
                    <a:pt x="43276" y="15411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9" name="pg3158"/>
            <p:cNvSpPr/>
            <p:nvPr/>
          </p:nvSpPr>
          <p:spPr>
            <a:xfrm>
              <a:off x="7207958" y="5790629"/>
              <a:ext cx="175406" cy="156418"/>
            </a:xfrm>
            <a:custGeom>
              <a:avLst/>
              <a:pathLst>
                <a:path w="175406" h="156418">
                  <a:moveTo>
                    <a:pt x="0" y="91888"/>
                  </a:moveTo>
                  <a:lnTo>
                    <a:pt x="127924" y="0"/>
                  </a:lnTo>
                  <a:lnTo>
                    <a:pt x="175406" y="68028"/>
                  </a:lnTo>
                  <a:lnTo>
                    <a:pt x="45040" y="156418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0" name="pg3159"/>
            <p:cNvSpPr/>
            <p:nvPr/>
          </p:nvSpPr>
          <p:spPr>
            <a:xfrm>
              <a:off x="7161187" y="5723912"/>
              <a:ext cx="174696" cy="158605"/>
            </a:xfrm>
            <a:custGeom>
              <a:avLst/>
              <a:pathLst>
                <a:path w="174696" h="158605">
                  <a:moveTo>
                    <a:pt x="0" y="95318"/>
                  </a:moveTo>
                  <a:lnTo>
                    <a:pt x="125389" y="0"/>
                  </a:lnTo>
                  <a:lnTo>
                    <a:pt x="174696" y="66717"/>
                  </a:lnTo>
                  <a:lnTo>
                    <a:pt x="46771" y="15860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1" name="pg3160"/>
            <p:cNvSpPr/>
            <p:nvPr/>
          </p:nvSpPr>
          <p:spPr>
            <a:xfrm>
              <a:off x="7112719" y="5658554"/>
              <a:ext cx="173857" cy="160676"/>
            </a:xfrm>
            <a:custGeom>
              <a:avLst/>
              <a:pathLst>
                <a:path w="173857" h="160676">
                  <a:moveTo>
                    <a:pt x="0" y="98679"/>
                  </a:moveTo>
                  <a:lnTo>
                    <a:pt x="122762" y="0"/>
                  </a:lnTo>
                  <a:lnTo>
                    <a:pt x="173857" y="65357"/>
                  </a:lnTo>
                  <a:lnTo>
                    <a:pt x="48467" y="16067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2" name="pg3161"/>
            <p:cNvSpPr/>
            <p:nvPr/>
          </p:nvSpPr>
          <p:spPr>
            <a:xfrm>
              <a:off x="7062590" y="5594603"/>
              <a:ext cx="172891" cy="162629"/>
            </a:xfrm>
            <a:custGeom>
              <a:avLst/>
              <a:pathLst>
                <a:path w="172891" h="162629">
                  <a:moveTo>
                    <a:pt x="0" y="101967"/>
                  </a:moveTo>
                  <a:lnTo>
                    <a:pt x="120045" y="0"/>
                  </a:lnTo>
                  <a:lnTo>
                    <a:pt x="172891" y="63950"/>
                  </a:lnTo>
                  <a:lnTo>
                    <a:pt x="50128" y="16262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3" name="pg3162"/>
            <p:cNvSpPr/>
            <p:nvPr/>
          </p:nvSpPr>
          <p:spPr>
            <a:xfrm>
              <a:off x="7010837" y="5532108"/>
              <a:ext cx="171798" cy="164463"/>
            </a:xfrm>
            <a:custGeom>
              <a:avLst/>
              <a:pathLst>
                <a:path w="171798" h="164463">
                  <a:moveTo>
                    <a:pt x="0" y="105180"/>
                  </a:moveTo>
                  <a:lnTo>
                    <a:pt x="117240" y="0"/>
                  </a:lnTo>
                  <a:lnTo>
                    <a:pt x="171798" y="62495"/>
                  </a:lnTo>
                  <a:lnTo>
                    <a:pt x="51753" y="16446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4" name="pg3163"/>
            <p:cNvSpPr/>
            <p:nvPr/>
          </p:nvSpPr>
          <p:spPr>
            <a:xfrm>
              <a:off x="6957498" y="5471112"/>
              <a:ext cx="170579" cy="166176"/>
            </a:xfrm>
            <a:custGeom>
              <a:avLst/>
              <a:pathLst>
                <a:path w="170579" h="166176">
                  <a:moveTo>
                    <a:pt x="0" y="108317"/>
                  </a:moveTo>
                  <a:lnTo>
                    <a:pt x="114348" y="0"/>
                  </a:lnTo>
                  <a:lnTo>
                    <a:pt x="170579" y="60995"/>
                  </a:lnTo>
                  <a:lnTo>
                    <a:pt x="53339" y="16617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5" name="pg3164"/>
            <p:cNvSpPr/>
            <p:nvPr/>
          </p:nvSpPr>
          <p:spPr>
            <a:xfrm>
              <a:off x="6902611" y="5411662"/>
              <a:ext cx="169235" cy="167767"/>
            </a:xfrm>
            <a:custGeom>
              <a:avLst/>
              <a:pathLst>
                <a:path w="169235" h="167767">
                  <a:moveTo>
                    <a:pt x="0" y="111373"/>
                  </a:moveTo>
                  <a:lnTo>
                    <a:pt x="111373" y="0"/>
                  </a:lnTo>
                  <a:lnTo>
                    <a:pt x="169235" y="59450"/>
                  </a:lnTo>
                  <a:lnTo>
                    <a:pt x="54886" y="167767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6" name="pg3165"/>
            <p:cNvSpPr/>
            <p:nvPr/>
          </p:nvSpPr>
          <p:spPr>
            <a:xfrm>
              <a:off x="6846218" y="5353800"/>
              <a:ext cx="167767" cy="169235"/>
            </a:xfrm>
            <a:custGeom>
              <a:avLst/>
              <a:pathLst>
                <a:path w="167767" h="169235">
                  <a:moveTo>
                    <a:pt x="0" y="114348"/>
                  </a:moveTo>
                  <a:lnTo>
                    <a:pt x="108317" y="0"/>
                  </a:lnTo>
                  <a:lnTo>
                    <a:pt x="167767" y="57861"/>
                  </a:lnTo>
                  <a:lnTo>
                    <a:pt x="56393" y="16923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7" name="pg3166"/>
            <p:cNvSpPr/>
            <p:nvPr/>
          </p:nvSpPr>
          <p:spPr>
            <a:xfrm>
              <a:off x="6788358" y="5297569"/>
              <a:ext cx="166176" cy="170579"/>
            </a:xfrm>
            <a:custGeom>
              <a:avLst/>
              <a:pathLst>
                <a:path w="166176" h="170579">
                  <a:moveTo>
                    <a:pt x="0" y="117240"/>
                  </a:moveTo>
                  <a:lnTo>
                    <a:pt x="105180" y="0"/>
                  </a:lnTo>
                  <a:lnTo>
                    <a:pt x="166176" y="56230"/>
                  </a:lnTo>
                  <a:lnTo>
                    <a:pt x="57859" y="17057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8" name="pg3167"/>
            <p:cNvSpPr/>
            <p:nvPr/>
          </p:nvSpPr>
          <p:spPr>
            <a:xfrm>
              <a:off x="6729076" y="5243011"/>
              <a:ext cx="164463" cy="171798"/>
            </a:xfrm>
            <a:custGeom>
              <a:avLst/>
              <a:pathLst>
                <a:path w="164463" h="171798">
                  <a:moveTo>
                    <a:pt x="0" y="120045"/>
                  </a:moveTo>
                  <a:lnTo>
                    <a:pt x="101967" y="0"/>
                  </a:lnTo>
                  <a:lnTo>
                    <a:pt x="164463" y="54558"/>
                  </a:lnTo>
                  <a:lnTo>
                    <a:pt x="59282" y="171798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9" name="pg3168"/>
            <p:cNvSpPr/>
            <p:nvPr/>
          </p:nvSpPr>
          <p:spPr>
            <a:xfrm>
              <a:off x="6668414" y="5190165"/>
              <a:ext cx="162629" cy="172891"/>
            </a:xfrm>
            <a:custGeom>
              <a:avLst/>
              <a:pathLst>
                <a:path w="162629" h="172891">
                  <a:moveTo>
                    <a:pt x="0" y="122762"/>
                  </a:moveTo>
                  <a:lnTo>
                    <a:pt x="98679" y="0"/>
                  </a:lnTo>
                  <a:lnTo>
                    <a:pt x="162629" y="52845"/>
                  </a:lnTo>
                  <a:lnTo>
                    <a:pt x="60662" y="172891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0" name="pg3169"/>
            <p:cNvSpPr/>
            <p:nvPr/>
          </p:nvSpPr>
          <p:spPr>
            <a:xfrm>
              <a:off x="6606416" y="5139070"/>
              <a:ext cx="160676" cy="173857"/>
            </a:xfrm>
            <a:custGeom>
              <a:avLst/>
              <a:pathLst>
                <a:path w="160676" h="173857">
                  <a:moveTo>
                    <a:pt x="0" y="125389"/>
                  </a:moveTo>
                  <a:lnTo>
                    <a:pt x="95318" y="0"/>
                  </a:lnTo>
                  <a:lnTo>
                    <a:pt x="160676" y="51094"/>
                  </a:lnTo>
                  <a:lnTo>
                    <a:pt x="61997" y="173857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1" name="pg3170"/>
            <p:cNvSpPr/>
            <p:nvPr/>
          </p:nvSpPr>
          <p:spPr>
            <a:xfrm>
              <a:off x="6543129" y="5089764"/>
              <a:ext cx="158605" cy="174696"/>
            </a:xfrm>
            <a:custGeom>
              <a:avLst/>
              <a:pathLst>
                <a:path w="158605" h="174696">
                  <a:moveTo>
                    <a:pt x="0" y="127924"/>
                  </a:moveTo>
                  <a:lnTo>
                    <a:pt x="91888" y="0"/>
                  </a:lnTo>
                  <a:lnTo>
                    <a:pt x="158605" y="49306"/>
                  </a:lnTo>
                  <a:lnTo>
                    <a:pt x="63287" y="17469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2" name="pg3171"/>
            <p:cNvSpPr/>
            <p:nvPr/>
          </p:nvSpPr>
          <p:spPr>
            <a:xfrm>
              <a:off x="6478599" y="5042282"/>
              <a:ext cx="156418" cy="175406"/>
            </a:xfrm>
            <a:custGeom>
              <a:avLst/>
              <a:pathLst>
                <a:path w="156418" h="175406">
                  <a:moveTo>
                    <a:pt x="0" y="130366"/>
                  </a:moveTo>
                  <a:lnTo>
                    <a:pt x="88390" y="0"/>
                  </a:lnTo>
                  <a:lnTo>
                    <a:pt x="156418" y="47481"/>
                  </a:lnTo>
                  <a:lnTo>
                    <a:pt x="64530" y="17540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3" name="pg3172"/>
            <p:cNvSpPr/>
            <p:nvPr/>
          </p:nvSpPr>
          <p:spPr>
            <a:xfrm>
              <a:off x="6412872" y="4996660"/>
              <a:ext cx="154116" cy="175988"/>
            </a:xfrm>
            <a:custGeom>
              <a:avLst/>
              <a:pathLst>
                <a:path w="154116" h="175988">
                  <a:moveTo>
                    <a:pt x="0" y="132712"/>
                  </a:moveTo>
                  <a:lnTo>
                    <a:pt x="84827" y="0"/>
                  </a:lnTo>
                  <a:lnTo>
                    <a:pt x="154116" y="45621"/>
                  </a:lnTo>
                  <a:lnTo>
                    <a:pt x="65726" y="175988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4" name="pg3173"/>
            <p:cNvSpPr/>
            <p:nvPr/>
          </p:nvSpPr>
          <p:spPr>
            <a:xfrm>
              <a:off x="6345998" y="4952932"/>
              <a:ext cx="151702" cy="176441"/>
            </a:xfrm>
            <a:custGeom>
              <a:avLst/>
              <a:pathLst>
                <a:path w="151702" h="176441">
                  <a:moveTo>
                    <a:pt x="0" y="134960"/>
                  </a:moveTo>
                  <a:lnTo>
                    <a:pt x="81203" y="0"/>
                  </a:lnTo>
                  <a:lnTo>
                    <a:pt x="151702" y="43728"/>
                  </a:lnTo>
                  <a:lnTo>
                    <a:pt x="66874" y="176441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5" name="pg3174"/>
            <p:cNvSpPr/>
            <p:nvPr/>
          </p:nvSpPr>
          <p:spPr>
            <a:xfrm>
              <a:off x="6278025" y="4911128"/>
              <a:ext cx="149175" cy="176764"/>
            </a:xfrm>
            <a:custGeom>
              <a:avLst/>
              <a:pathLst>
                <a:path w="149175" h="176764">
                  <a:moveTo>
                    <a:pt x="0" y="137109"/>
                  </a:moveTo>
                  <a:lnTo>
                    <a:pt x="77518" y="0"/>
                  </a:lnTo>
                  <a:lnTo>
                    <a:pt x="149175" y="41803"/>
                  </a:lnTo>
                  <a:lnTo>
                    <a:pt x="67972" y="17676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6" name="pg3175"/>
            <p:cNvSpPr/>
            <p:nvPr/>
          </p:nvSpPr>
          <p:spPr>
            <a:xfrm>
              <a:off x="6209004" y="4871280"/>
              <a:ext cx="146540" cy="176957"/>
            </a:xfrm>
            <a:custGeom>
              <a:avLst/>
              <a:pathLst>
                <a:path w="146540" h="176957">
                  <a:moveTo>
                    <a:pt x="0" y="139158"/>
                  </a:moveTo>
                  <a:lnTo>
                    <a:pt x="73777" y="0"/>
                  </a:lnTo>
                  <a:lnTo>
                    <a:pt x="146540" y="39848"/>
                  </a:lnTo>
                  <a:lnTo>
                    <a:pt x="69021" y="176957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7" name="pg3176"/>
            <p:cNvSpPr/>
            <p:nvPr/>
          </p:nvSpPr>
          <p:spPr>
            <a:xfrm>
              <a:off x="6138983" y="4833417"/>
              <a:ext cx="143797" cy="177021"/>
            </a:xfrm>
            <a:custGeom>
              <a:avLst/>
              <a:pathLst>
                <a:path w="143797" h="177021">
                  <a:moveTo>
                    <a:pt x="0" y="141105"/>
                  </a:moveTo>
                  <a:lnTo>
                    <a:pt x="69981" y="0"/>
                  </a:lnTo>
                  <a:lnTo>
                    <a:pt x="143797" y="37863"/>
                  </a:lnTo>
                  <a:lnTo>
                    <a:pt x="70020" y="177021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8" name="pg3177"/>
            <p:cNvSpPr/>
            <p:nvPr/>
          </p:nvSpPr>
          <p:spPr>
            <a:xfrm>
              <a:off x="6068016" y="4797566"/>
              <a:ext cx="140948" cy="176955"/>
            </a:xfrm>
            <a:custGeom>
              <a:avLst/>
              <a:pathLst>
                <a:path w="140948" h="176955">
                  <a:moveTo>
                    <a:pt x="0" y="142948"/>
                  </a:moveTo>
                  <a:lnTo>
                    <a:pt x="66135" y="0"/>
                  </a:lnTo>
                  <a:lnTo>
                    <a:pt x="140948" y="35850"/>
                  </a:lnTo>
                  <a:lnTo>
                    <a:pt x="70967" y="17695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9" name="pg3178"/>
            <p:cNvSpPr/>
            <p:nvPr/>
          </p:nvSpPr>
          <p:spPr>
            <a:xfrm>
              <a:off x="5996155" y="4763755"/>
              <a:ext cx="137997" cy="176760"/>
            </a:xfrm>
            <a:custGeom>
              <a:avLst/>
              <a:pathLst>
                <a:path w="137997" h="176760">
                  <a:moveTo>
                    <a:pt x="0" y="144687"/>
                  </a:moveTo>
                  <a:lnTo>
                    <a:pt x="62240" y="0"/>
                  </a:lnTo>
                  <a:lnTo>
                    <a:pt x="137997" y="33811"/>
                  </a:lnTo>
                  <a:lnTo>
                    <a:pt x="71861" y="17676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0" name="pg3179"/>
            <p:cNvSpPr/>
            <p:nvPr/>
          </p:nvSpPr>
          <p:spPr>
            <a:xfrm>
              <a:off x="5923450" y="4732008"/>
              <a:ext cx="134944" cy="176434"/>
            </a:xfrm>
            <a:custGeom>
              <a:avLst/>
              <a:pathLst>
                <a:path w="134944" h="176434">
                  <a:moveTo>
                    <a:pt x="0" y="146319"/>
                  </a:moveTo>
                  <a:lnTo>
                    <a:pt x="58299" y="0"/>
                  </a:lnTo>
                  <a:lnTo>
                    <a:pt x="134944" y="31747"/>
                  </a:lnTo>
                  <a:lnTo>
                    <a:pt x="72704" y="17643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1" name="pg3180"/>
            <p:cNvSpPr/>
            <p:nvPr/>
          </p:nvSpPr>
          <p:spPr>
            <a:xfrm>
              <a:off x="5849958" y="4702348"/>
              <a:ext cx="131792" cy="175980"/>
            </a:xfrm>
            <a:custGeom>
              <a:avLst/>
              <a:pathLst>
                <a:path w="131792" h="175980">
                  <a:moveTo>
                    <a:pt x="0" y="147844"/>
                  </a:moveTo>
                  <a:lnTo>
                    <a:pt x="54315" y="0"/>
                  </a:lnTo>
                  <a:lnTo>
                    <a:pt x="131792" y="29660"/>
                  </a:lnTo>
                  <a:lnTo>
                    <a:pt x="73492" y="17598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2" name="pg3181"/>
            <p:cNvSpPr/>
            <p:nvPr/>
          </p:nvSpPr>
          <p:spPr>
            <a:xfrm>
              <a:off x="5775730" y="4674796"/>
              <a:ext cx="128543" cy="175396"/>
            </a:xfrm>
            <a:custGeom>
              <a:avLst/>
              <a:pathLst>
                <a:path w="128543" h="175396">
                  <a:moveTo>
                    <a:pt x="0" y="149261"/>
                  </a:moveTo>
                  <a:lnTo>
                    <a:pt x="50292" y="0"/>
                  </a:lnTo>
                  <a:lnTo>
                    <a:pt x="128543" y="27551"/>
                  </a:lnTo>
                  <a:lnTo>
                    <a:pt x="74227" y="17539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3" name="pg3182"/>
            <p:cNvSpPr/>
            <p:nvPr/>
          </p:nvSpPr>
          <p:spPr>
            <a:xfrm>
              <a:off x="5700822" y="4649374"/>
              <a:ext cx="125200" cy="174683"/>
            </a:xfrm>
            <a:custGeom>
              <a:avLst/>
              <a:pathLst>
                <a:path w="125200" h="174683">
                  <a:moveTo>
                    <a:pt x="0" y="150568"/>
                  </a:moveTo>
                  <a:lnTo>
                    <a:pt x="46231" y="0"/>
                  </a:lnTo>
                  <a:lnTo>
                    <a:pt x="125200" y="25422"/>
                  </a:lnTo>
                  <a:lnTo>
                    <a:pt x="74908" y="17468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4" name="pg3183"/>
            <p:cNvSpPr/>
            <p:nvPr/>
          </p:nvSpPr>
          <p:spPr>
            <a:xfrm>
              <a:off x="5625288" y="4626100"/>
              <a:ext cx="121765" cy="173843"/>
            </a:xfrm>
            <a:custGeom>
              <a:avLst/>
              <a:pathLst>
                <a:path w="121765" h="173843">
                  <a:moveTo>
                    <a:pt x="0" y="151765"/>
                  </a:moveTo>
                  <a:lnTo>
                    <a:pt x="42137" y="0"/>
                  </a:lnTo>
                  <a:lnTo>
                    <a:pt x="121765" y="23274"/>
                  </a:lnTo>
                  <a:lnTo>
                    <a:pt x="75533" y="17384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5" name="pg3184"/>
            <p:cNvSpPr/>
            <p:nvPr/>
          </p:nvSpPr>
          <p:spPr>
            <a:xfrm>
              <a:off x="5549184" y="4604990"/>
              <a:ext cx="118241" cy="172874"/>
            </a:xfrm>
            <a:custGeom>
              <a:avLst/>
              <a:pathLst>
                <a:path w="118241" h="172874">
                  <a:moveTo>
                    <a:pt x="0" y="152850"/>
                  </a:moveTo>
                  <a:lnTo>
                    <a:pt x="38012" y="0"/>
                  </a:lnTo>
                  <a:lnTo>
                    <a:pt x="118241" y="21109"/>
                  </a:lnTo>
                  <a:lnTo>
                    <a:pt x="76103" y="17287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6" name="pg3185"/>
            <p:cNvSpPr/>
            <p:nvPr/>
          </p:nvSpPr>
          <p:spPr>
            <a:xfrm>
              <a:off x="5472565" y="4586061"/>
              <a:ext cx="114630" cy="171780"/>
            </a:xfrm>
            <a:custGeom>
              <a:avLst/>
              <a:pathLst>
                <a:path w="114630" h="171780">
                  <a:moveTo>
                    <a:pt x="0" y="153824"/>
                  </a:moveTo>
                  <a:lnTo>
                    <a:pt x="33859" y="0"/>
                  </a:lnTo>
                  <a:lnTo>
                    <a:pt x="114630" y="18929"/>
                  </a:lnTo>
                  <a:lnTo>
                    <a:pt x="76618" y="17178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7" name="pg3186"/>
            <p:cNvSpPr/>
            <p:nvPr/>
          </p:nvSpPr>
          <p:spPr>
            <a:xfrm>
              <a:off x="5395489" y="4569325"/>
              <a:ext cx="110935" cy="170559"/>
            </a:xfrm>
            <a:custGeom>
              <a:avLst/>
              <a:pathLst>
                <a:path w="110935" h="170559">
                  <a:moveTo>
                    <a:pt x="0" y="154684"/>
                  </a:moveTo>
                  <a:lnTo>
                    <a:pt x="29681" y="0"/>
                  </a:lnTo>
                  <a:lnTo>
                    <a:pt x="110935" y="16735"/>
                  </a:lnTo>
                  <a:lnTo>
                    <a:pt x="77076" y="17055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8" name="pg3187"/>
            <p:cNvSpPr/>
            <p:nvPr/>
          </p:nvSpPr>
          <p:spPr>
            <a:xfrm>
              <a:off x="5318011" y="4554797"/>
              <a:ext cx="107159" cy="169213"/>
            </a:xfrm>
            <a:custGeom>
              <a:avLst/>
              <a:pathLst>
                <a:path w="107159" h="169213">
                  <a:moveTo>
                    <a:pt x="0" y="155431"/>
                  </a:moveTo>
                  <a:lnTo>
                    <a:pt x="25481" y="0"/>
                  </a:lnTo>
                  <a:lnTo>
                    <a:pt x="107159" y="14528"/>
                  </a:lnTo>
                  <a:lnTo>
                    <a:pt x="77478" y="16921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9" name="pg3188"/>
            <p:cNvSpPr/>
            <p:nvPr/>
          </p:nvSpPr>
          <p:spPr>
            <a:xfrm>
              <a:off x="5240188" y="4542485"/>
              <a:ext cx="103304" cy="167743"/>
            </a:xfrm>
            <a:custGeom>
              <a:avLst/>
              <a:pathLst>
                <a:path w="103304" h="167743">
                  <a:moveTo>
                    <a:pt x="0" y="156064"/>
                  </a:moveTo>
                  <a:lnTo>
                    <a:pt x="21263" y="0"/>
                  </a:lnTo>
                  <a:lnTo>
                    <a:pt x="103304" y="12311"/>
                  </a:lnTo>
                  <a:lnTo>
                    <a:pt x="77822" y="16774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0" name="pg3189"/>
            <p:cNvSpPr/>
            <p:nvPr/>
          </p:nvSpPr>
          <p:spPr>
            <a:xfrm>
              <a:off x="5162077" y="4532400"/>
              <a:ext cx="99373" cy="166150"/>
            </a:xfrm>
            <a:custGeom>
              <a:avLst/>
              <a:pathLst>
                <a:path w="99373" h="166150">
                  <a:moveTo>
                    <a:pt x="0" y="156583"/>
                  </a:moveTo>
                  <a:lnTo>
                    <a:pt x="17029" y="0"/>
                  </a:lnTo>
                  <a:lnTo>
                    <a:pt x="99373" y="10085"/>
                  </a:lnTo>
                  <a:lnTo>
                    <a:pt x="78110" y="16615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1" name="pg3190"/>
            <p:cNvSpPr/>
            <p:nvPr/>
          </p:nvSpPr>
          <p:spPr>
            <a:xfrm>
              <a:off x="5083736" y="4524548"/>
              <a:ext cx="95370" cy="164435"/>
            </a:xfrm>
            <a:custGeom>
              <a:avLst/>
              <a:pathLst>
                <a:path w="95370" h="164435">
                  <a:moveTo>
                    <a:pt x="0" y="156986"/>
                  </a:moveTo>
                  <a:lnTo>
                    <a:pt x="12783" y="0"/>
                  </a:lnTo>
                  <a:lnTo>
                    <a:pt x="95370" y="7851"/>
                  </a:lnTo>
                  <a:lnTo>
                    <a:pt x="78341" y="16443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2" name="pg3191"/>
            <p:cNvSpPr/>
            <p:nvPr/>
          </p:nvSpPr>
          <p:spPr>
            <a:xfrm>
              <a:off x="5005222" y="4518935"/>
              <a:ext cx="91296" cy="162599"/>
            </a:xfrm>
            <a:custGeom>
              <a:avLst/>
              <a:pathLst>
                <a:path w="91296" h="162599">
                  <a:moveTo>
                    <a:pt x="0" y="157275"/>
                  </a:moveTo>
                  <a:lnTo>
                    <a:pt x="8527" y="0"/>
                  </a:lnTo>
                  <a:lnTo>
                    <a:pt x="91296" y="5612"/>
                  </a:lnTo>
                  <a:lnTo>
                    <a:pt x="78513" y="16259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3" name="pg3192"/>
            <p:cNvSpPr/>
            <p:nvPr/>
          </p:nvSpPr>
          <p:spPr>
            <a:xfrm>
              <a:off x="4926593" y="4515566"/>
              <a:ext cx="87156" cy="160644"/>
            </a:xfrm>
            <a:custGeom>
              <a:avLst/>
              <a:pathLst>
                <a:path w="87156" h="160644">
                  <a:moveTo>
                    <a:pt x="0" y="157448"/>
                  </a:moveTo>
                  <a:lnTo>
                    <a:pt x="4265" y="0"/>
                  </a:lnTo>
                  <a:lnTo>
                    <a:pt x="87156" y="3369"/>
                  </a:lnTo>
                  <a:lnTo>
                    <a:pt x="78629" y="16064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4" name="pg3193"/>
            <p:cNvSpPr/>
            <p:nvPr/>
          </p:nvSpPr>
          <p:spPr>
            <a:xfrm>
              <a:off x="4847906" y="4514442"/>
              <a:ext cx="82952" cy="158572"/>
            </a:xfrm>
            <a:custGeom>
              <a:avLst/>
              <a:pathLst>
                <a:path w="82952" h="158572">
                  <a:moveTo>
                    <a:pt x="0" y="157506"/>
                  </a:moveTo>
                  <a:lnTo>
                    <a:pt x="0" y="0"/>
                  </a:lnTo>
                  <a:lnTo>
                    <a:pt x="82952" y="1123"/>
                  </a:lnTo>
                  <a:lnTo>
                    <a:pt x="78687" y="158572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5" name="pg3194"/>
            <p:cNvSpPr/>
            <p:nvPr/>
          </p:nvSpPr>
          <p:spPr>
            <a:xfrm>
              <a:off x="4764954" y="4514442"/>
              <a:ext cx="82952" cy="158572"/>
            </a:xfrm>
            <a:custGeom>
              <a:avLst/>
              <a:pathLst>
                <a:path w="82952" h="158572">
                  <a:moveTo>
                    <a:pt x="4265" y="158572"/>
                  </a:moveTo>
                  <a:lnTo>
                    <a:pt x="0" y="1123"/>
                  </a:lnTo>
                  <a:lnTo>
                    <a:pt x="82952" y="0"/>
                  </a:lnTo>
                  <a:lnTo>
                    <a:pt x="82952" y="15750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6" name="pg3195"/>
            <p:cNvSpPr/>
            <p:nvPr/>
          </p:nvSpPr>
          <p:spPr>
            <a:xfrm>
              <a:off x="4682062" y="4515566"/>
              <a:ext cx="87156" cy="160644"/>
            </a:xfrm>
            <a:custGeom>
              <a:avLst/>
              <a:pathLst>
                <a:path w="87156" h="160644">
                  <a:moveTo>
                    <a:pt x="8527" y="160644"/>
                  </a:moveTo>
                  <a:lnTo>
                    <a:pt x="0" y="3369"/>
                  </a:lnTo>
                  <a:lnTo>
                    <a:pt x="82891" y="0"/>
                  </a:lnTo>
                  <a:lnTo>
                    <a:pt x="87156" y="157448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7" name="pg3196"/>
            <p:cNvSpPr/>
            <p:nvPr/>
          </p:nvSpPr>
          <p:spPr>
            <a:xfrm>
              <a:off x="4599293" y="4518935"/>
              <a:ext cx="91296" cy="162599"/>
            </a:xfrm>
            <a:custGeom>
              <a:avLst/>
              <a:pathLst>
                <a:path w="91296" h="162599">
                  <a:moveTo>
                    <a:pt x="12783" y="162599"/>
                  </a:moveTo>
                  <a:lnTo>
                    <a:pt x="0" y="5612"/>
                  </a:lnTo>
                  <a:lnTo>
                    <a:pt x="82769" y="0"/>
                  </a:lnTo>
                  <a:lnTo>
                    <a:pt x="91296" y="15727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8" name="pg3197"/>
            <p:cNvSpPr/>
            <p:nvPr/>
          </p:nvSpPr>
          <p:spPr>
            <a:xfrm>
              <a:off x="4516705" y="4524548"/>
              <a:ext cx="95370" cy="164435"/>
            </a:xfrm>
            <a:custGeom>
              <a:avLst/>
              <a:pathLst>
                <a:path w="95370" h="164435">
                  <a:moveTo>
                    <a:pt x="17029" y="164435"/>
                  </a:moveTo>
                  <a:lnTo>
                    <a:pt x="0" y="7851"/>
                  </a:lnTo>
                  <a:lnTo>
                    <a:pt x="82587" y="0"/>
                  </a:lnTo>
                  <a:lnTo>
                    <a:pt x="95370" y="15698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9" name="pg3198"/>
            <p:cNvSpPr/>
            <p:nvPr/>
          </p:nvSpPr>
          <p:spPr>
            <a:xfrm>
              <a:off x="4434361" y="4532400"/>
              <a:ext cx="99373" cy="166150"/>
            </a:xfrm>
            <a:custGeom>
              <a:avLst/>
              <a:pathLst>
                <a:path w="99373" h="166150">
                  <a:moveTo>
                    <a:pt x="21263" y="166150"/>
                  </a:moveTo>
                  <a:lnTo>
                    <a:pt x="0" y="10085"/>
                  </a:lnTo>
                  <a:lnTo>
                    <a:pt x="82344" y="0"/>
                  </a:lnTo>
                  <a:lnTo>
                    <a:pt x="99373" y="15658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0" name="pg3199"/>
            <p:cNvSpPr/>
            <p:nvPr/>
          </p:nvSpPr>
          <p:spPr>
            <a:xfrm>
              <a:off x="4352320" y="4542485"/>
              <a:ext cx="103304" cy="167743"/>
            </a:xfrm>
            <a:custGeom>
              <a:avLst/>
              <a:pathLst>
                <a:path w="103304" h="167743">
                  <a:moveTo>
                    <a:pt x="25481" y="167743"/>
                  </a:moveTo>
                  <a:lnTo>
                    <a:pt x="0" y="12311"/>
                  </a:lnTo>
                  <a:lnTo>
                    <a:pt x="82041" y="0"/>
                  </a:lnTo>
                  <a:lnTo>
                    <a:pt x="103304" y="15606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1" name="pg3200"/>
            <p:cNvSpPr/>
            <p:nvPr/>
          </p:nvSpPr>
          <p:spPr>
            <a:xfrm>
              <a:off x="4270642" y="4554797"/>
              <a:ext cx="107159" cy="169213"/>
            </a:xfrm>
            <a:custGeom>
              <a:avLst/>
              <a:pathLst>
                <a:path w="107159" h="169213">
                  <a:moveTo>
                    <a:pt x="29681" y="169213"/>
                  </a:moveTo>
                  <a:lnTo>
                    <a:pt x="0" y="14528"/>
                  </a:lnTo>
                  <a:lnTo>
                    <a:pt x="81677" y="0"/>
                  </a:lnTo>
                  <a:lnTo>
                    <a:pt x="107159" y="155431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2" name="pg3201"/>
            <p:cNvSpPr/>
            <p:nvPr/>
          </p:nvSpPr>
          <p:spPr>
            <a:xfrm>
              <a:off x="4189387" y="4569325"/>
              <a:ext cx="110935" cy="170559"/>
            </a:xfrm>
            <a:custGeom>
              <a:avLst/>
              <a:pathLst>
                <a:path w="110935" h="170559">
                  <a:moveTo>
                    <a:pt x="33859" y="170559"/>
                  </a:moveTo>
                  <a:lnTo>
                    <a:pt x="0" y="16735"/>
                  </a:lnTo>
                  <a:lnTo>
                    <a:pt x="81254" y="0"/>
                  </a:lnTo>
                  <a:lnTo>
                    <a:pt x="110935" y="15468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3" name="pg3202"/>
            <p:cNvSpPr/>
            <p:nvPr/>
          </p:nvSpPr>
          <p:spPr>
            <a:xfrm>
              <a:off x="4108616" y="4586061"/>
              <a:ext cx="114630" cy="171780"/>
            </a:xfrm>
            <a:custGeom>
              <a:avLst/>
              <a:pathLst>
                <a:path w="114630" h="171780">
                  <a:moveTo>
                    <a:pt x="38012" y="171780"/>
                  </a:moveTo>
                  <a:lnTo>
                    <a:pt x="0" y="18929"/>
                  </a:lnTo>
                  <a:lnTo>
                    <a:pt x="80771" y="0"/>
                  </a:lnTo>
                  <a:lnTo>
                    <a:pt x="114630" y="15382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4" name="pg3203"/>
            <p:cNvSpPr/>
            <p:nvPr/>
          </p:nvSpPr>
          <p:spPr>
            <a:xfrm>
              <a:off x="4028387" y="4604990"/>
              <a:ext cx="118241" cy="172874"/>
            </a:xfrm>
            <a:custGeom>
              <a:avLst/>
              <a:pathLst>
                <a:path w="118241" h="172874">
                  <a:moveTo>
                    <a:pt x="42137" y="172874"/>
                  </a:moveTo>
                  <a:lnTo>
                    <a:pt x="0" y="21109"/>
                  </a:lnTo>
                  <a:lnTo>
                    <a:pt x="80229" y="0"/>
                  </a:lnTo>
                  <a:lnTo>
                    <a:pt x="118241" y="15285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5" name="pg3204"/>
            <p:cNvSpPr/>
            <p:nvPr/>
          </p:nvSpPr>
          <p:spPr>
            <a:xfrm>
              <a:off x="3948759" y="4626100"/>
              <a:ext cx="121765" cy="173843"/>
            </a:xfrm>
            <a:custGeom>
              <a:avLst/>
              <a:pathLst>
                <a:path w="121765" h="173843">
                  <a:moveTo>
                    <a:pt x="46231" y="173843"/>
                  </a:moveTo>
                  <a:lnTo>
                    <a:pt x="0" y="23274"/>
                  </a:lnTo>
                  <a:lnTo>
                    <a:pt x="79628" y="0"/>
                  </a:lnTo>
                  <a:lnTo>
                    <a:pt x="121765" y="15176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6" name="pg3205"/>
            <p:cNvSpPr/>
            <p:nvPr/>
          </p:nvSpPr>
          <p:spPr>
            <a:xfrm>
              <a:off x="3869790" y="4649374"/>
              <a:ext cx="125200" cy="174683"/>
            </a:xfrm>
            <a:custGeom>
              <a:avLst/>
              <a:pathLst>
                <a:path w="125200" h="174683">
                  <a:moveTo>
                    <a:pt x="50292" y="174683"/>
                  </a:moveTo>
                  <a:lnTo>
                    <a:pt x="0" y="25422"/>
                  </a:lnTo>
                  <a:lnTo>
                    <a:pt x="78968" y="0"/>
                  </a:lnTo>
                  <a:lnTo>
                    <a:pt x="125200" y="150568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7" name="pg3206"/>
            <p:cNvSpPr/>
            <p:nvPr/>
          </p:nvSpPr>
          <p:spPr>
            <a:xfrm>
              <a:off x="3791539" y="4674796"/>
              <a:ext cx="128543" cy="175396"/>
            </a:xfrm>
            <a:custGeom>
              <a:avLst/>
              <a:pathLst>
                <a:path w="128543" h="175396">
                  <a:moveTo>
                    <a:pt x="54315" y="175396"/>
                  </a:moveTo>
                  <a:lnTo>
                    <a:pt x="0" y="27551"/>
                  </a:lnTo>
                  <a:lnTo>
                    <a:pt x="78251" y="0"/>
                  </a:lnTo>
                  <a:lnTo>
                    <a:pt x="128543" y="149261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8" name="pg3207"/>
            <p:cNvSpPr/>
            <p:nvPr/>
          </p:nvSpPr>
          <p:spPr>
            <a:xfrm>
              <a:off x="3714062" y="4702348"/>
              <a:ext cx="131792" cy="175980"/>
            </a:xfrm>
            <a:custGeom>
              <a:avLst/>
              <a:pathLst>
                <a:path w="131792" h="175980">
                  <a:moveTo>
                    <a:pt x="58299" y="175980"/>
                  </a:moveTo>
                  <a:lnTo>
                    <a:pt x="0" y="29660"/>
                  </a:lnTo>
                  <a:lnTo>
                    <a:pt x="77476" y="0"/>
                  </a:lnTo>
                  <a:lnTo>
                    <a:pt x="131792" y="14784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9" name="pg3208"/>
            <p:cNvSpPr/>
            <p:nvPr/>
          </p:nvSpPr>
          <p:spPr>
            <a:xfrm>
              <a:off x="3637418" y="4732008"/>
              <a:ext cx="134944" cy="176434"/>
            </a:xfrm>
            <a:custGeom>
              <a:avLst/>
              <a:pathLst>
                <a:path w="134944" h="176434">
                  <a:moveTo>
                    <a:pt x="62240" y="176434"/>
                  </a:moveTo>
                  <a:lnTo>
                    <a:pt x="0" y="31747"/>
                  </a:lnTo>
                  <a:lnTo>
                    <a:pt x="76644" y="0"/>
                  </a:lnTo>
                  <a:lnTo>
                    <a:pt x="134944" y="14631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0" name="pg3209"/>
            <p:cNvSpPr/>
            <p:nvPr/>
          </p:nvSpPr>
          <p:spPr>
            <a:xfrm>
              <a:off x="3561660" y="4763755"/>
              <a:ext cx="137997" cy="176760"/>
            </a:xfrm>
            <a:custGeom>
              <a:avLst/>
              <a:pathLst>
                <a:path w="137997" h="176760">
                  <a:moveTo>
                    <a:pt x="66135" y="176760"/>
                  </a:moveTo>
                  <a:lnTo>
                    <a:pt x="0" y="33811"/>
                  </a:lnTo>
                  <a:lnTo>
                    <a:pt x="75757" y="0"/>
                  </a:lnTo>
                  <a:lnTo>
                    <a:pt x="137997" y="144687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1" name="pg3210"/>
            <p:cNvSpPr/>
            <p:nvPr/>
          </p:nvSpPr>
          <p:spPr>
            <a:xfrm>
              <a:off x="3486847" y="4797566"/>
              <a:ext cx="140948" cy="176955"/>
            </a:xfrm>
            <a:custGeom>
              <a:avLst/>
              <a:pathLst>
                <a:path w="140948" h="176955">
                  <a:moveTo>
                    <a:pt x="69981" y="176955"/>
                  </a:moveTo>
                  <a:lnTo>
                    <a:pt x="0" y="35850"/>
                  </a:lnTo>
                  <a:lnTo>
                    <a:pt x="74813" y="0"/>
                  </a:lnTo>
                  <a:lnTo>
                    <a:pt x="140948" y="142948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2" name="pg3211"/>
            <p:cNvSpPr/>
            <p:nvPr/>
          </p:nvSpPr>
          <p:spPr>
            <a:xfrm>
              <a:off x="3413031" y="4833417"/>
              <a:ext cx="143797" cy="177021"/>
            </a:xfrm>
            <a:custGeom>
              <a:avLst/>
              <a:pathLst>
                <a:path w="143797" h="177021">
                  <a:moveTo>
                    <a:pt x="73777" y="177021"/>
                  </a:moveTo>
                  <a:lnTo>
                    <a:pt x="0" y="37863"/>
                  </a:lnTo>
                  <a:lnTo>
                    <a:pt x="73815" y="0"/>
                  </a:lnTo>
                  <a:lnTo>
                    <a:pt x="143797" y="14110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3" name="pg3212"/>
            <p:cNvSpPr/>
            <p:nvPr/>
          </p:nvSpPr>
          <p:spPr>
            <a:xfrm>
              <a:off x="3340268" y="4871280"/>
              <a:ext cx="146540" cy="176957"/>
            </a:xfrm>
            <a:custGeom>
              <a:avLst/>
              <a:pathLst>
                <a:path w="146540" h="176957">
                  <a:moveTo>
                    <a:pt x="77518" y="176957"/>
                  </a:moveTo>
                  <a:lnTo>
                    <a:pt x="0" y="39848"/>
                  </a:lnTo>
                  <a:lnTo>
                    <a:pt x="72763" y="0"/>
                  </a:lnTo>
                  <a:lnTo>
                    <a:pt x="146540" y="139158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4" name="pg3213"/>
            <p:cNvSpPr/>
            <p:nvPr/>
          </p:nvSpPr>
          <p:spPr>
            <a:xfrm>
              <a:off x="3268611" y="4911128"/>
              <a:ext cx="149175" cy="176764"/>
            </a:xfrm>
            <a:custGeom>
              <a:avLst/>
              <a:pathLst>
                <a:path w="149175" h="176764">
                  <a:moveTo>
                    <a:pt x="81203" y="176764"/>
                  </a:moveTo>
                  <a:lnTo>
                    <a:pt x="0" y="41803"/>
                  </a:lnTo>
                  <a:lnTo>
                    <a:pt x="71657" y="0"/>
                  </a:lnTo>
                  <a:lnTo>
                    <a:pt x="149175" y="13710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5" name="pg3214"/>
            <p:cNvSpPr/>
            <p:nvPr/>
          </p:nvSpPr>
          <p:spPr>
            <a:xfrm>
              <a:off x="3198112" y="4952932"/>
              <a:ext cx="151702" cy="176441"/>
            </a:xfrm>
            <a:custGeom>
              <a:avLst/>
              <a:pathLst>
                <a:path w="151702" h="176441">
                  <a:moveTo>
                    <a:pt x="84827" y="176441"/>
                  </a:moveTo>
                  <a:lnTo>
                    <a:pt x="0" y="43728"/>
                  </a:lnTo>
                  <a:lnTo>
                    <a:pt x="70499" y="0"/>
                  </a:lnTo>
                  <a:lnTo>
                    <a:pt x="151702" y="13496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6" name="pg3215"/>
            <p:cNvSpPr/>
            <p:nvPr/>
          </p:nvSpPr>
          <p:spPr>
            <a:xfrm>
              <a:off x="3128823" y="4996660"/>
              <a:ext cx="154116" cy="175988"/>
            </a:xfrm>
            <a:custGeom>
              <a:avLst/>
              <a:pathLst>
                <a:path w="154116" h="175988">
                  <a:moveTo>
                    <a:pt x="88390" y="175988"/>
                  </a:moveTo>
                  <a:lnTo>
                    <a:pt x="0" y="45621"/>
                  </a:lnTo>
                  <a:lnTo>
                    <a:pt x="69289" y="0"/>
                  </a:lnTo>
                  <a:lnTo>
                    <a:pt x="154116" y="132712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7" name="pg3216"/>
            <p:cNvSpPr/>
            <p:nvPr/>
          </p:nvSpPr>
          <p:spPr>
            <a:xfrm>
              <a:off x="3060794" y="5042282"/>
              <a:ext cx="156418" cy="175406"/>
            </a:xfrm>
            <a:custGeom>
              <a:avLst/>
              <a:pathLst>
                <a:path w="156418" h="175406">
                  <a:moveTo>
                    <a:pt x="91888" y="175406"/>
                  </a:moveTo>
                  <a:lnTo>
                    <a:pt x="0" y="47481"/>
                  </a:lnTo>
                  <a:lnTo>
                    <a:pt x="68028" y="0"/>
                  </a:lnTo>
                  <a:lnTo>
                    <a:pt x="156418" y="13036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8" name="pg3217"/>
            <p:cNvSpPr/>
            <p:nvPr/>
          </p:nvSpPr>
          <p:spPr>
            <a:xfrm>
              <a:off x="2994077" y="5089764"/>
              <a:ext cx="158605" cy="174696"/>
            </a:xfrm>
            <a:custGeom>
              <a:avLst/>
              <a:pathLst>
                <a:path w="158605" h="174696">
                  <a:moveTo>
                    <a:pt x="95318" y="174696"/>
                  </a:moveTo>
                  <a:lnTo>
                    <a:pt x="0" y="49306"/>
                  </a:lnTo>
                  <a:lnTo>
                    <a:pt x="66717" y="0"/>
                  </a:lnTo>
                  <a:lnTo>
                    <a:pt x="158605" y="12792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9" name="pg3218"/>
            <p:cNvSpPr/>
            <p:nvPr/>
          </p:nvSpPr>
          <p:spPr>
            <a:xfrm>
              <a:off x="2928719" y="5139070"/>
              <a:ext cx="160676" cy="173857"/>
            </a:xfrm>
            <a:custGeom>
              <a:avLst/>
              <a:pathLst>
                <a:path w="160676" h="173857">
                  <a:moveTo>
                    <a:pt x="98679" y="173857"/>
                  </a:moveTo>
                  <a:lnTo>
                    <a:pt x="0" y="51094"/>
                  </a:lnTo>
                  <a:lnTo>
                    <a:pt x="65357" y="0"/>
                  </a:lnTo>
                  <a:lnTo>
                    <a:pt x="160676" y="12538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0" name="pg3219"/>
            <p:cNvSpPr/>
            <p:nvPr/>
          </p:nvSpPr>
          <p:spPr>
            <a:xfrm>
              <a:off x="2864769" y="5190165"/>
              <a:ext cx="162629" cy="172891"/>
            </a:xfrm>
            <a:custGeom>
              <a:avLst/>
              <a:pathLst>
                <a:path w="162629" h="172891">
                  <a:moveTo>
                    <a:pt x="101967" y="172891"/>
                  </a:moveTo>
                  <a:lnTo>
                    <a:pt x="0" y="52845"/>
                  </a:lnTo>
                  <a:lnTo>
                    <a:pt x="63950" y="0"/>
                  </a:lnTo>
                  <a:lnTo>
                    <a:pt x="162629" y="122762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1" name="pg3220"/>
            <p:cNvSpPr/>
            <p:nvPr/>
          </p:nvSpPr>
          <p:spPr>
            <a:xfrm>
              <a:off x="2802273" y="5243011"/>
              <a:ext cx="164463" cy="171798"/>
            </a:xfrm>
            <a:custGeom>
              <a:avLst/>
              <a:pathLst>
                <a:path w="164463" h="171798">
                  <a:moveTo>
                    <a:pt x="105180" y="171798"/>
                  </a:moveTo>
                  <a:lnTo>
                    <a:pt x="0" y="54558"/>
                  </a:lnTo>
                  <a:lnTo>
                    <a:pt x="62495" y="0"/>
                  </a:lnTo>
                  <a:lnTo>
                    <a:pt x="164463" y="12004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2" name="pg3221"/>
            <p:cNvSpPr/>
            <p:nvPr/>
          </p:nvSpPr>
          <p:spPr>
            <a:xfrm>
              <a:off x="2741277" y="5297569"/>
              <a:ext cx="166176" cy="170579"/>
            </a:xfrm>
            <a:custGeom>
              <a:avLst/>
              <a:pathLst>
                <a:path w="166176" h="170579">
                  <a:moveTo>
                    <a:pt x="108317" y="170579"/>
                  </a:moveTo>
                  <a:lnTo>
                    <a:pt x="0" y="56230"/>
                  </a:lnTo>
                  <a:lnTo>
                    <a:pt x="60995" y="0"/>
                  </a:lnTo>
                  <a:lnTo>
                    <a:pt x="166176" y="11724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3" name="pg3222"/>
            <p:cNvSpPr/>
            <p:nvPr/>
          </p:nvSpPr>
          <p:spPr>
            <a:xfrm>
              <a:off x="2681827" y="5353800"/>
              <a:ext cx="167767" cy="169235"/>
            </a:xfrm>
            <a:custGeom>
              <a:avLst/>
              <a:pathLst>
                <a:path w="167767" h="169235">
                  <a:moveTo>
                    <a:pt x="111373" y="169235"/>
                  </a:moveTo>
                  <a:lnTo>
                    <a:pt x="0" y="57861"/>
                  </a:lnTo>
                  <a:lnTo>
                    <a:pt x="59450" y="0"/>
                  </a:lnTo>
                  <a:lnTo>
                    <a:pt x="167767" y="114348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4" name="pg3223"/>
            <p:cNvSpPr/>
            <p:nvPr/>
          </p:nvSpPr>
          <p:spPr>
            <a:xfrm>
              <a:off x="2623965" y="5411662"/>
              <a:ext cx="169235" cy="167767"/>
            </a:xfrm>
            <a:custGeom>
              <a:avLst/>
              <a:pathLst>
                <a:path w="169235" h="167767">
                  <a:moveTo>
                    <a:pt x="114348" y="167767"/>
                  </a:moveTo>
                  <a:lnTo>
                    <a:pt x="0" y="59450"/>
                  </a:lnTo>
                  <a:lnTo>
                    <a:pt x="57861" y="0"/>
                  </a:lnTo>
                  <a:lnTo>
                    <a:pt x="169235" y="11137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5" name="pg3224"/>
            <p:cNvSpPr/>
            <p:nvPr/>
          </p:nvSpPr>
          <p:spPr>
            <a:xfrm>
              <a:off x="2567735" y="5471112"/>
              <a:ext cx="170579" cy="166176"/>
            </a:xfrm>
            <a:custGeom>
              <a:avLst/>
              <a:pathLst>
                <a:path w="170579" h="166176">
                  <a:moveTo>
                    <a:pt x="117240" y="166176"/>
                  </a:moveTo>
                  <a:lnTo>
                    <a:pt x="0" y="60995"/>
                  </a:lnTo>
                  <a:lnTo>
                    <a:pt x="56230" y="0"/>
                  </a:lnTo>
                  <a:lnTo>
                    <a:pt x="170579" y="108317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6" name="pg3225"/>
            <p:cNvSpPr/>
            <p:nvPr/>
          </p:nvSpPr>
          <p:spPr>
            <a:xfrm>
              <a:off x="2513176" y="5532108"/>
              <a:ext cx="171798" cy="164463"/>
            </a:xfrm>
            <a:custGeom>
              <a:avLst/>
              <a:pathLst>
                <a:path w="171798" h="164463">
                  <a:moveTo>
                    <a:pt x="120045" y="164463"/>
                  </a:moveTo>
                  <a:lnTo>
                    <a:pt x="0" y="62495"/>
                  </a:lnTo>
                  <a:lnTo>
                    <a:pt x="54558" y="0"/>
                  </a:lnTo>
                  <a:lnTo>
                    <a:pt x="171798" y="10518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7" name="pg3226"/>
            <p:cNvSpPr/>
            <p:nvPr/>
          </p:nvSpPr>
          <p:spPr>
            <a:xfrm>
              <a:off x="2460330" y="5594603"/>
              <a:ext cx="172891" cy="162629"/>
            </a:xfrm>
            <a:custGeom>
              <a:avLst/>
              <a:pathLst>
                <a:path w="172891" h="162629">
                  <a:moveTo>
                    <a:pt x="122762" y="162629"/>
                  </a:moveTo>
                  <a:lnTo>
                    <a:pt x="0" y="63950"/>
                  </a:lnTo>
                  <a:lnTo>
                    <a:pt x="52845" y="0"/>
                  </a:lnTo>
                  <a:lnTo>
                    <a:pt x="172891" y="101967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8" name="pg3227"/>
            <p:cNvSpPr/>
            <p:nvPr/>
          </p:nvSpPr>
          <p:spPr>
            <a:xfrm>
              <a:off x="2409235" y="5658554"/>
              <a:ext cx="173857" cy="160676"/>
            </a:xfrm>
            <a:custGeom>
              <a:avLst/>
              <a:pathLst>
                <a:path w="173857" h="160676">
                  <a:moveTo>
                    <a:pt x="125389" y="160676"/>
                  </a:moveTo>
                  <a:lnTo>
                    <a:pt x="0" y="65357"/>
                  </a:lnTo>
                  <a:lnTo>
                    <a:pt x="51094" y="0"/>
                  </a:lnTo>
                  <a:lnTo>
                    <a:pt x="173857" y="9867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9" name="pg3228"/>
            <p:cNvSpPr/>
            <p:nvPr/>
          </p:nvSpPr>
          <p:spPr>
            <a:xfrm>
              <a:off x="2359929" y="5723912"/>
              <a:ext cx="174696" cy="158605"/>
            </a:xfrm>
            <a:custGeom>
              <a:avLst/>
              <a:pathLst>
                <a:path w="174696" h="158605">
                  <a:moveTo>
                    <a:pt x="127924" y="158605"/>
                  </a:moveTo>
                  <a:lnTo>
                    <a:pt x="0" y="66717"/>
                  </a:lnTo>
                  <a:lnTo>
                    <a:pt x="49306" y="0"/>
                  </a:lnTo>
                  <a:lnTo>
                    <a:pt x="174696" y="95318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0" name="pg3229"/>
            <p:cNvSpPr/>
            <p:nvPr/>
          </p:nvSpPr>
          <p:spPr>
            <a:xfrm>
              <a:off x="2312448" y="5790629"/>
              <a:ext cx="175406" cy="156418"/>
            </a:xfrm>
            <a:custGeom>
              <a:avLst/>
              <a:pathLst>
                <a:path w="175406" h="156418">
                  <a:moveTo>
                    <a:pt x="130366" y="156418"/>
                  </a:moveTo>
                  <a:lnTo>
                    <a:pt x="0" y="68028"/>
                  </a:lnTo>
                  <a:lnTo>
                    <a:pt x="47481" y="0"/>
                  </a:lnTo>
                  <a:lnTo>
                    <a:pt x="175406" y="91888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1" name="pg3230"/>
            <p:cNvSpPr/>
            <p:nvPr/>
          </p:nvSpPr>
          <p:spPr>
            <a:xfrm>
              <a:off x="2266826" y="5858657"/>
              <a:ext cx="175988" cy="154116"/>
            </a:xfrm>
            <a:custGeom>
              <a:avLst/>
              <a:pathLst>
                <a:path w="175988" h="154116">
                  <a:moveTo>
                    <a:pt x="132712" y="154116"/>
                  </a:moveTo>
                  <a:lnTo>
                    <a:pt x="0" y="69289"/>
                  </a:lnTo>
                  <a:lnTo>
                    <a:pt x="45621" y="0"/>
                  </a:lnTo>
                  <a:lnTo>
                    <a:pt x="175988" y="8839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2" name="pg3231"/>
            <p:cNvSpPr/>
            <p:nvPr/>
          </p:nvSpPr>
          <p:spPr>
            <a:xfrm>
              <a:off x="2223097" y="5927946"/>
              <a:ext cx="176441" cy="151702"/>
            </a:xfrm>
            <a:custGeom>
              <a:avLst/>
              <a:pathLst>
                <a:path w="176441" h="151702">
                  <a:moveTo>
                    <a:pt x="134960" y="151702"/>
                  </a:moveTo>
                  <a:lnTo>
                    <a:pt x="0" y="70499"/>
                  </a:lnTo>
                  <a:lnTo>
                    <a:pt x="43728" y="0"/>
                  </a:lnTo>
                  <a:lnTo>
                    <a:pt x="176441" y="84827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3" name="pg3232"/>
            <p:cNvSpPr/>
            <p:nvPr/>
          </p:nvSpPr>
          <p:spPr>
            <a:xfrm>
              <a:off x="2181293" y="5998445"/>
              <a:ext cx="176764" cy="149175"/>
            </a:xfrm>
            <a:custGeom>
              <a:avLst/>
              <a:pathLst>
                <a:path w="176764" h="149175">
                  <a:moveTo>
                    <a:pt x="137109" y="149175"/>
                  </a:moveTo>
                  <a:lnTo>
                    <a:pt x="0" y="71657"/>
                  </a:lnTo>
                  <a:lnTo>
                    <a:pt x="41803" y="0"/>
                  </a:lnTo>
                  <a:lnTo>
                    <a:pt x="176764" y="8120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4" name="pg3233"/>
            <p:cNvSpPr/>
            <p:nvPr/>
          </p:nvSpPr>
          <p:spPr>
            <a:xfrm>
              <a:off x="2141445" y="6070103"/>
              <a:ext cx="176957" cy="146540"/>
            </a:xfrm>
            <a:custGeom>
              <a:avLst/>
              <a:pathLst>
                <a:path w="176957" h="146540">
                  <a:moveTo>
                    <a:pt x="139158" y="146540"/>
                  </a:moveTo>
                  <a:lnTo>
                    <a:pt x="0" y="72763"/>
                  </a:lnTo>
                  <a:lnTo>
                    <a:pt x="39848" y="0"/>
                  </a:lnTo>
                  <a:lnTo>
                    <a:pt x="176957" y="77518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5" name="pg3234"/>
            <p:cNvSpPr/>
            <p:nvPr/>
          </p:nvSpPr>
          <p:spPr>
            <a:xfrm>
              <a:off x="2103582" y="6142866"/>
              <a:ext cx="177021" cy="143797"/>
            </a:xfrm>
            <a:custGeom>
              <a:avLst/>
              <a:pathLst>
                <a:path w="177021" h="143797">
                  <a:moveTo>
                    <a:pt x="141105" y="143797"/>
                  </a:moveTo>
                  <a:lnTo>
                    <a:pt x="0" y="73815"/>
                  </a:lnTo>
                  <a:lnTo>
                    <a:pt x="37863" y="0"/>
                  </a:lnTo>
                  <a:lnTo>
                    <a:pt x="177021" y="73777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6" name="pg3235"/>
            <p:cNvSpPr/>
            <p:nvPr/>
          </p:nvSpPr>
          <p:spPr>
            <a:xfrm>
              <a:off x="2067732" y="6216681"/>
              <a:ext cx="176955" cy="140948"/>
            </a:xfrm>
            <a:custGeom>
              <a:avLst/>
              <a:pathLst>
                <a:path w="176955" h="140948">
                  <a:moveTo>
                    <a:pt x="142948" y="140948"/>
                  </a:moveTo>
                  <a:lnTo>
                    <a:pt x="0" y="74813"/>
                  </a:lnTo>
                  <a:lnTo>
                    <a:pt x="35850" y="0"/>
                  </a:lnTo>
                  <a:lnTo>
                    <a:pt x="176955" y="69981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7" name="pg3236"/>
            <p:cNvSpPr/>
            <p:nvPr/>
          </p:nvSpPr>
          <p:spPr>
            <a:xfrm>
              <a:off x="2033921" y="6291495"/>
              <a:ext cx="176760" cy="137997"/>
            </a:xfrm>
            <a:custGeom>
              <a:avLst/>
              <a:pathLst>
                <a:path w="176760" h="137997">
                  <a:moveTo>
                    <a:pt x="144687" y="137997"/>
                  </a:moveTo>
                  <a:lnTo>
                    <a:pt x="0" y="75757"/>
                  </a:lnTo>
                  <a:lnTo>
                    <a:pt x="33811" y="0"/>
                  </a:lnTo>
                  <a:lnTo>
                    <a:pt x="176760" y="6613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8" name="pg3237"/>
            <p:cNvSpPr/>
            <p:nvPr/>
          </p:nvSpPr>
          <p:spPr>
            <a:xfrm>
              <a:off x="2002173" y="6367252"/>
              <a:ext cx="176434" cy="134944"/>
            </a:xfrm>
            <a:custGeom>
              <a:avLst/>
              <a:pathLst>
                <a:path w="176434" h="134944">
                  <a:moveTo>
                    <a:pt x="146319" y="134944"/>
                  </a:moveTo>
                  <a:lnTo>
                    <a:pt x="0" y="76644"/>
                  </a:lnTo>
                  <a:lnTo>
                    <a:pt x="31747" y="0"/>
                  </a:lnTo>
                  <a:lnTo>
                    <a:pt x="176434" y="6224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9" name="pg3238"/>
            <p:cNvSpPr/>
            <p:nvPr/>
          </p:nvSpPr>
          <p:spPr>
            <a:xfrm>
              <a:off x="1972513" y="6443897"/>
              <a:ext cx="175980" cy="131792"/>
            </a:xfrm>
            <a:custGeom>
              <a:avLst/>
              <a:pathLst>
                <a:path w="175980" h="131792">
                  <a:moveTo>
                    <a:pt x="147844" y="131792"/>
                  </a:moveTo>
                  <a:lnTo>
                    <a:pt x="0" y="77476"/>
                  </a:lnTo>
                  <a:lnTo>
                    <a:pt x="29660" y="0"/>
                  </a:lnTo>
                  <a:lnTo>
                    <a:pt x="175980" y="5829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0" name="pg3239"/>
            <p:cNvSpPr/>
            <p:nvPr/>
          </p:nvSpPr>
          <p:spPr>
            <a:xfrm>
              <a:off x="1944962" y="6521374"/>
              <a:ext cx="175396" cy="128543"/>
            </a:xfrm>
            <a:custGeom>
              <a:avLst/>
              <a:pathLst>
                <a:path w="175396" h="128543">
                  <a:moveTo>
                    <a:pt x="149261" y="128543"/>
                  </a:moveTo>
                  <a:lnTo>
                    <a:pt x="0" y="78251"/>
                  </a:lnTo>
                  <a:lnTo>
                    <a:pt x="27551" y="0"/>
                  </a:lnTo>
                  <a:lnTo>
                    <a:pt x="175396" y="5431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1" name="pg3240"/>
            <p:cNvSpPr/>
            <p:nvPr/>
          </p:nvSpPr>
          <p:spPr>
            <a:xfrm>
              <a:off x="1919539" y="6599625"/>
              <a:ext cx="174683" cy="125200"/>
            </a:xfrm>
            <a:custGeom>
              <a:avLst/>
              <a:pathLst>
                <a:path w="174683" h="125200">
                  <a:moveTo>
                    <a:pt x="150568" y="125200"/>
                  </a:moveTo>
                  <a:lnTo>
                    <a:pt x="0" y="78968"/>
                  </a:lnTo>
                  <a:lnTo>
                    <a:pt x="25422" y="0"/>
                  </a:lnTo>
                  <a:lnTo>
                    <a:pt x="174683" y="50292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2" name="pg3241"/>
            <p:cNvSpPr/>
            <p:nvPr/>
          </p:nvSpPr>
          <p:spPr>
            <a:xfrm>
              <a:off x="1896265" y="6678594"/>
              <a:ext cx="173843" cy="121765"/>
            </a:xfrm>
            <a:custGeom>
              <a:avLst/>
              <a:pathLst>
                <a:path w="173843" h="121765">
                  <a:moveTo>
                    <a:pt x="151765" y="121765"/>
                  </a:moveTo>
                  <a:lnTo>
                    <a:pt x="0" y="79628"/>
                  </a:lnTo>
                  <a:lnTo>
                    <a:pt x="23274" y="0"/>
                  </a:lnTo>
                  <a:lnTo>
                    <a:pt x="173843" y="46231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3" name="pg3242"/>
            <p:cNvSpPr/>
            <p:nvPr/>
          </p:nvSpPr>
          <p:spPr>
            <a:xfrm>
              <a:off x="1875155" y="6758222"/>
              <a:ext cx="172874" cy="118241"/>
            </a:xfrm>
            <a:custGeom>
              <a:avLst/>
              <a:pathLst>
                <a:path w="172874" h="118241">
                  <a:moveTo>
                    <a:pt x="152850" y="118241"/>
                  </a:moveTo>
                  <a:lnTo>
                    <a:pt x="0" y="80229"/>
                  </a:lnTo>
                  <a:lnTo>
                    <a:pt x="21109" y="0"/>
                  </a:lnTo>
                  <a:lnTo>
                    <a:pt x="172874" y="42137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4" name="pg3243"/>
            <p:cNvSpPr/>
            <p:nvPr/>
          </p:nvSpPr>
          <p:spPr>
            <a:xfrm>
              <a:off x="1856226" y="6838451"/>
              <a:ext cx="171780" cy="114630"/>
            </a:xfrm>
            <a:custGeom>
              <a:avLst/>
              <a:pathLst>
                <a:path w="171780" h="114630">
                  <a:moveTo>
                    <a:pt x="153824" y="114630"/>
                  </a:moveTo>
                  <a:lnTo>
                    <a:pt x="0" y="80771"/>
                  </a:lnTo>
                  <a:lnTo>
                    <a:pt x="18929" y="0"/>
                  </a:lnTo>
                  <a:lnTo>
                    <a:pt x="171780" y="38012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5" name="pg3244"/>
            <p:cNvSpPr/>
            <p:nvPr/>
          </p:nvSpPr>
          <p:spPr>
            <a:xfrm>
              <a:off x="1839491" y="6919222"/>
              <a:ext cx="170559" cy="110935"/>
            </a:xfrm>
            <a:custGeom>
              <a:avLst/>
              <a:pathLst>
                <a:path w="170559" h="110935">
                  <a:moveTo>
                    <a:pt x="154684" y="110935"/>
                  </a:moveTo>
                  <a:lnTo>
                    <a:pt x="0" y="81254"/>
                  </a:lnTo>
                  <a:lnTo>
                    <a:pt x="16735" y="0"/>
                  </a:lnTo>
                  <a:lnTo>
                    <a:pt x="170559" y="3385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6" name="pg3245"/>
            <p:cNvSpPr/>
            <p:nvPr/>
          </p:nvSpPr>
          <p:spPr>
            <a:xfrm>
              <a:off x="1824962" y="7000476"/>
              <a:ext cx="169213" cy="107159"/>
            </a:xfrm>
            <a:custGeom>
              <a:avLst/>
              <a:pathLst>
                <a:path w="169213" h="107159">
                  <a:moveTo>
                    <a:pt x="155431" y="107159"/>
                  </a:moveTo>
                  <a:lnTo>
                    <a:pt x="0" y="81677"/>
                  </a:lnTo>
                  <a:lnTo>
                    <a:pt x="14528" y="0"/>
                  </a:lnTo>
                  <a:lnTo>
                    <a:pt x="169213" y="29681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7" name="pg3246"/>
            <p:cNvSpPr/>
            <p:nvPr/>
          </p:nvSpPr>
          <p:spPr>
            <a:xfrm>
              <a:off x="1812650" y="7082154"/>
              <a:ext cx="167743" cy="103304"/>
            </a:xfrm>
            <a:custGeom>
              <a:avLst/>
              <a:pathLst>
                <a:path w="167743" h="103304">
                  <a:moveTo>
                    <a:pt x="156064" y="103304"/>
                  </a:moveTo>
                  <a:lnTo>
                    <a:pt x="0" y="82041"/>
                  </a:lnTo>
                  <a:lnTo>
                    <a:pt x="12311" y="0"/>
                  </a:lnTo>
                  <a:lnTo>
                    <a:pt x="167743" y="25481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8" name="pg3247"/>
            <p:cNvSpPr/>
            <p:nvPr/>
          </p:nvSpPr>
          <p:spPr>
            <a:xfrm>
              <a:off x="1802565" y="7164195"/>
              <a:ext cx="166150" cy="99373"/>
            </a:xfrm>
            <a:custGeom>
              <a:avLst/>
              <a:pathLst>
                <a:path w="166150" h="99373">
                  <a:moveTo>
                    <a:pt x="156583" y="99373"/>
                  </a:moveTo>
                  <a:lnTo>
                    <a:pt x="0" y="82344"/>
                  </a:lnTo>
                  <a:lnTo>
                    <a:pt x="10085" y="0"/>
                  </a:lnTo>
                  <a:lnTo>
                    <a:pt x="166150" y="2126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9" name="pg3248"/>
            <p:cNvSpPr/>
            <p:nvPr/>
          </p:nvSpPr>
          <p:spPr>
            <a:xfrm>
              <a:off x="1794713" y="7246540"/>
              <a:ext cx="164435" cy="95370"/>
            </a:xfrm>
            <a:custGeom>
              <a:avLst/>
              <a:pathLst>
                <a:path w="164435" h="95370">
                  <a:moveTo>
                    <a:pt x="156986" y="95370"/>
                  </a:moveTo>
                  <a:lnTo>
                    <a:pt x="0" y="82587"/>
                  </a:lnTo>
                  <a:lnTo>
                    <a:pt x="7851" y="0"/>
                  </a:lnTo>
                  <a:lnTo>
                    <a:pt x="164435" y="1702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0" name="pg3249"/>
            <p:cNvSpPr/>
            <p:nvPr/>
          </p:nvSpPr>
          <p:spPr>
            <a:xfrm>
              <a:off x="1789100" y="7329127"/>
              <a:ext cx="162599" cy="91296"/>
            </a:xfrm>
            <a:custGeom>
              <a:avLst/>
              <a:pathLst>
                <a:path w="162599" h="91296">
                  <a:moveTo>
                    <a:pt x="157275" y="91296"/>
                  </a:moveTo>
                  <a:lnTo>
                    <a:pt x="0" y="82769"/>
                  </a:lnTo>
                  <a:lnTo>
                    <a:pt x="5612" y="0"/>
                  </a:lnTo>
                  <a:lnTo>
                    <a:pt x="162599" y="1278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1" name="pg3250"/>
            <p:cNvSpPr/>
            <p:nvPr/>
          </p:nvSpPr>
          <p:spPr>
            <a:xfrm>
              <a:off x="1785731" y="7411897"/>
              <a:ext cx="160644" cy="87156"/>
            </a:xfrm>
            <a:custGeom>
              <a:avLst/>
              <a:pathLst>
                <a:path w="160644" h="87156">
                  <a:moveTo>
                    <a:pt x="157448" y="87156"/>
                  </a:moveTo>
                  <a:lnTo>
                    <a:pt x="0" y="82891"/>
                  </a:lnTo>
                  <a:lnTo>
                    <a:pt x="3369" y="0"/>
                  </a:lnTo>
                  <a:lnTo>
                    <a:pt x="160644" y="8527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2" name="pg3251"/>
            <p:cNvSpPr/>
            <p:nvPr/>
          </p:nvSpPr>
          <p:spPr>
            <a:xfrm>
              <a:off x="1784608" y="7494789"/>
              <a:ext cx="158572" cy="82952"/>
            </a:xfrm>
            <a:custGeom>
              <a:avLst/>
              <a:pathLst>
                <a:path w="158572" h="82952">
                  <a:moveTo>
                    <a:pt x="157506" y="82952"/>
                  </a:moveTo>
                  <a:lnTo>
                    <a:pt x="0" y="82952"/>
                  </a:lnTo>
                  <a:lnTo>
                    <a:pt x="1123" y="0"/>
                  </a:lnTo>
                  <a:lnTo>
                    <a:pt x="158572" y="4265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3" name="pg3252"/>
            <p:cNvSpPr/>
            <p:nvPr/>
          </p:nvSpPr>
          <p:spPr>
            <a:xfrm>
              <a:off x="1784608" y="7577741"/>
              <a:ext cx="158572" cy="82952"/>
            </a:xfrm>
            <a:custGeom>
              <a:avLst/>
              <a:pathLst>
                <a:path w="158572" h="82952">
                  <a:moveTo>
                    <a:pt x="158572" y="78687"/>
                  </a:moveTo>
                  <a:lnTo>
                    <a:pt x="1123" y="82952"/>
                  </a:lnTo>
                  <a:lnTo>
                    <a:pt x="0" y="0"/>
                  </a:lnTo>
                  <a:lnTo>
                    <a:pt x="157506" y="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4" name="pg3253"/>
            <p:cNvSpPr/>
            <p:nvPr/>
          </p:nvSpPr>
          <p:spPr>
            <a:xfrm>
              <a:off x="1785731" y="7656428"/>
              <a:ext cx="160644" cy="87156"/>
            </a:xfrm>
            <a:custGeom>
              <a:avLst/>
              <a:pathLst>
                <a:path w="160644" h="87156">
                  <a:moveTo>
                    <a:pt x="160644" y="78629"/>
                  </a:moveTo>
                  <a:lnTo>
                    <a:pt x="3369" y="87156"/>
                  </a:lnTo>
                  <a:lnTo>
                    <a:pt x="0" y="4265"/>
                  </a:lnTo>
                  <a:lnTo>
                    <a:pt x="157448" y="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5" name="pg3254"/>
            <p:cNvSpPr/>
            <p:nvPr/>
          </p:nvSpPr>
          <p:spPr>
            <a:xfrm>
              <a:off x="1789100" y="7735057"/>
              <a:ext cx="162599" cy="91296"/>
            </a:xfrm>
            <a:custGeom>
              <a:avLst/>
              <a:pathLst>
                <a:path w="162599" h="91296">
                  <a:moveTo>
                    <a:pt x="162599" y="78513"/>
                  </a:moveTo>
                  <a:lnTo>
                    <a:pt x="5612" y="91296"/>
                  </a:lnTo>
                  <a:lnTo>
                    <a:pt x="0" y="8527"/>
                  </a:lnTo>
                  <a:lnTo>
                    <a:pt x="157275" y="0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6" name="pg3255"/>
            <p:cNvSpPr/>
            <p:nvPr/>
          </p:nvSpPr>
          <p:spPr>
            <a:xfrm>
              <a:off x="1794713" y="7813571"/>
              <a:ext cx="164435" cy="95370"/>
            </a:xfrm>
            <a:custGeom>
              <a:avLst/>
              <a:pathLst>
                <a:path w="164435" h="95370">
                  <a:moveTo>
                    <a:pt x="164435" y="78341"/>
                  </a:moveTo>
                  <a:lnTo>
                    <a:pt x="7851" y="95370"/>
                  </a:lnTo>
                  <a:lnTo>
                    <a:pt x="0" y="12783"/>
                  </a:lnTo>
                  <a:lnTo>
                    <a:pt x="156986" y="0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7" name="pg3256"/>
            <p:cNvSpPr/>
            <p:nvPr/>
          </p:nvSpPr>
          <p:spPr>
            <a:xfrm>
              <a:off x="1802565" y="7891912"/>
              <a:ext cx="166150" cy="99373"/>
            </a:xfrm>
            <a:custGeom>
              <a:avLst/>
              <a:pathLst>
                <a:path w="166150" h="99373">
                  <a:moveTo>
                    <a:pt x="166150" y="78110"/>
                  </a:moveTo>
                  <a:lnTo>
                    <a:pt x="10085" y="99373"/>
                  </a:lnTo>
                  <a:lnTo>
                    <a:pt x="0" y="17029"/>
                  </a:lnTo>
                  <a:lnTo>
                    <a:pt x="156583" y="0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8" name="pg3257"/>
            <p:cNvSpPr/>
            <p:nvPr/>
          </p:nvSpPr>
          <p:spPr>
            <a:xfrm>
              <a:off x="1812650" y="7970023"/>
              <a:ext cx="167743" cy="103304"/>
            </a:xfrm>
            <a:custGeom>
              <a:avLst/>
              <a:pathLst>
                <a:path w="167743" h="103304">
                  <a:moveTo>
                    <a:pt x="167743" y="77822"/>
                  </a:moveTo>
                  <a:lnTo>
                    <a:pt x="12311" y="103304"/>
                  </a:lnTo>
                  <a:lnTo>
                    <a:pt x="0" y="21263"/>
                  </a:lnTo>
                  <a:lnTo>
                    <a:pt x="156064" y="0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9" name="pg3258"/>
            <p:cNvSpPr/>
            <p:nvPr/>
          </p:nvSpPr>
          <p:spPr>
            <a:xfrm>
              <a:off x="1824962" y="8047846"/>
              <a:ext cx="169213" cy="107159"/>
            </a:xfrm>
            <a:custGeom>
              <a:avLst/>
              <a:pathLst>
                <a:path w="169213" h="107159">
                  <a:moveTo>
                    <a:pt x="169213" y="77478"/>
                  </a:moveTo>
                  <a:lnTo>
                    <a:pt x="14528" y="107159"/>
                  </a:lnTo>
                  <a:lnTo>
                    <a:pt x="0" y="25481"/>
                  </a:lnTo>
                  <a:lnTo>
                    <a:pt x="155431" y="0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0" name="pg3259"/>
            <p:cNvSpPr/>
            <p:nvPr/>
          </p:nvSpPr>
          <p:spPr>
            <a:xfrm>
              <a:off x="1839491" y="8125324"/>
              <a:ext cx="170559" cy="110935"/>
            </a:xfrm>
            <a:custGeom>
              <a:avLst/>
              <a:pathLst>
                <a:path w="170559" h="110935">
                  <a:moveTo>
                    <a:pt x="170559" y="77076"/>
                  </a:moveTo>
                  <a:lnTo>
                    <a:pt x="16735" y="110935"/>
                  </a:lnTo>
                  <a:lnTo>
                    <a:pt x="0" y="29681"/>
                  </a:lnTo>
                  <a:lnTo>
                    <a:pt x="154684" y="0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1" name="pg3260"/>
            <p:cNvSpPr/>
            <p:nvPr/>
          </p:nvSpPr>
          <p:spPr>
            <a:xfrm>
              <a:off x="1856226" y="8202400"/>
              <a:ext cx="171780" cy="114630"/>
            </a:xfrm>
            <a:custGeom>
              <a:avLst/>
              <a:pathLst>
                <a:path w="171780" h="114630">
                  <a:moveTo>
                    <a:pt x="171780" y="76618"/>
                  </a:moveTo>
                  <a:lnTo>
                    <a:pt x="18929" y="114630"/>
                  </a:lnTo>
                  <a:lnTo>
                    <a:pt x="0" y="33859"/>
                  </a:lnTo>
                  <a:lnTo>
                    <a:pt x="153824" y="0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2" name="pg3261"/>
            <p:cNvSpPr/>
            <p:nvPr/>
          </p:nvSpPr>
          <p:spPr>
            <a:xfrm>
              <a:off x="1875155" y="8279018"/>
              <a:ext cx="172874" cy="118241"/>
            </a:xfrm>
            <a:custGeom>
              <a:avLst/>
              <a:pathLst>
                <a:path w="172874" h="118241">
                  <a:moveTo>
                    <a:pt x="172874" y="76103"/>
                  </a:moveTo>
                  <a:lnTo>
                    <a:pt x="21109" y="118241"/>
                  </a:lnTo>
                  <a:lnTo>
                    <a:pt x="0" y="38012"/>
                  </a:lnTo>
                  <a:lnTo>
                    <a:pt x="152850" y="0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3" name="pg3262"/>
            <p:cNvSpPr/>
            <p:nvPr/>
          </p:nvSpPr>
          <p:spPr>
            <a:xfrm>
              <a:off x="1896265" y="8355122"/>
              <a:ext cx="173843" cy="121765"/>
            </a:xfrm>
            <a:custGeom>
              <a:avLst/>
              <a:pathLst>
                <a:path w="173843" h="121765">
                  <a:moveTo>
                    <a:pt x="173843" y="75533"/>
                  </a:moveTo>
                  <a:lnTo>
                    <a:pt x="23274" y="121765"/>
                  </a:lnTo>
                  <a:lnTo>
                    <a:pt x="0" y="42137"/>
                  </a:lnTo>
                  <a:lnTo>
                    <a:pt x="151765" y="0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4" name="pg3263"/>
            <p:cNvSpPr/>
            <p:nvPr/>
          </p:nvSpPr>
          <p:spPr>
            <a:xfrm>
              <a:off x="1919539" y="8430656"/>
              <a:ext cx="174683" cy="125200"/>
            </a:xfrm>
            <a:custGeom>
              <a:avLst/>
              <a:pathLst>
                <a:path w="174683" h="125200">
                  <a:moveTo>
                    <a:pt x="174683" y="74908"/>
                  </a:moveTo>
                  <a:lnTo>
                    <a:pt x="25422" y="125200"/>
                  </a:lnTo>
                  <a:lnTo>
                    <a:pt x="0" y="46231"/>
                  </a:lnTo>
                  <a:lnTo>
                    <a:pt x="150568" y="0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5" name="pg3264"/>
            <p:cNvSpPr/>
            <p:nvPr/>
          </p:nvSpPr>
          <p:spPr>
            <a:xfrm>
              <a:off x="1944962" y="8505565"/>
              <a:ext cx="175396" cy="128543"/>
            </a:xfrm>
            <a:custGeom>
              <a:avLst/>
              <a:pathLst>
                <a:path w="175396" h="128543">
                  <a:moveTo>
                    <a:pt x="175396" y="74227"/>
                  </a:moveTo>
                  <a:lnTo>
                    <a:pt x="27551" y="128543"/>
                  </a:lnTo>
                  <a:lnTo>
                    <a:pt x="0" y="50292"/>
                  </a:lnTo>
                  <a:lnTo>
                    <a:pt x="149261" y="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6" name="pg3265"/>
            <p:cNvSpPr/>
            <p:nvPr/>
          </p:nvSpPr>
          <p:spPr>
            <a:xfrm>
              <a:off x="1972513" y="8579792"/>
              <a:ext cx="175980" cy="131792"/>
            </a:xfrm>
            <a:custGeom>
              <a:avLst/>
              <a:pathLst>
                <a:path w="175980" h="131792">
                  <a:moveTo>
                    <a:pt x="175980" y="73492"/>
                  </a:moveTo>
                  <a:lnTo>
                    <a:pt x="29660" y="131792"/>
                  </a:lnTo>
                  <a:lnTo>
                    <a:pt x="0" y="54315"/>
                  </a:lnTo>
                  <a:lnTo>
                    <a:pt x="147844" y="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7" name="pg3266"/>
            <p:cNvSpPr/>
            <p:nvPr/>
          </p:nvSpPr>
          <p:spPr>
            <a:xfrm>
              <a:off x="2002173" y="8653285"/>
              <a:ext cx="176434" cy="134944"/>
            </a:xfrm>
            <a:custGeom>
              <a:avLst/>
              <a:pathLst>
                <a:path w="176434" h="134944">
                  <a:moveTo>
                    <a:pt x="176434" y="72704"/>
                  </a:moveTo>
                  <a:lnTo>
                    <a:pt x="31747" y="134944"/>
                  </a:lnTo>
                  <a:lnTo>
                    <a:pt x="0" y="58299"/>
                  </a:lnTo>
                  <a:lnTo>
                    <a:pt x="146319" y="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8" name="pg3267"/>
            <p:cNvSpPr/>
            <p:nvPr/>
          </p:nvSpPr>
          <p:spPr>
            <a:xfrm>
              <a:off x="2033921" y="8725989"/>
              <a:ext cx="176760" cy="137997"/>
            </a:xfrm>
            <a:custGeom>
              <a:avLst/>
              <a:pathLst>
                <a:path w="176760" h="137997">
                  <a:moveTo>
                    <a:pt x="176760" y="71861"/>
                  </a:moveTo>
                  <a:lnTo>
                    <a:pt x="33811" y="137997"/>
                  </a:lnTo>
                  <a:lnTo>
                    <a:pt x="0" y="62240"/>
                  </a:lnTo>
                  <a:lnTo>
                    <a:pt x="144687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9" name="pg3268"/>
            <p:cNvSpPr/>
            <p:nvPr/>
          </p:nvSpPr>
          <p:spPr>
            <a:xfrm>
              <a:off x="2067732" y="8797851"/>
              <a:ext cx="176955" cy="140948"/>
            </a:xfrm>
            <a:custGeom>
              <a:avLst/>
              <a:pathLst>
                <a:path w="176955" h="140948">
                  <a:moveTo>
                    <a:pt x="176955" y="70967"/>
                  </a:moveTo>
                  <a:lnTo>
                    <a:pt x="35850" y="140948"/>
                  </a:lnTo>
                  <a:lnTo>
                    <a:pt x="0" y="66135"/>
                  </a:lnTo>
                  <a:lnTo>
                    <a:pt x="142948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0" name="pg3269"/>
            <p:cNvSpPr/>
            <p:nvPr/>
          </p:nvSpPr>
          <p:spPr>
            <a:xfrm>
              <a:off x="2103582" y="8868818"/>
              <a:ext cx="177021" cy="143797"/>
            </a:xfrm>
            <a:custGeom>
              <a:avLst/>
              <a:pathLst>
                <a:path w="177021" h="143797">
                  <a:moveTo>
                    <a:pt x="177021" y="70020"/>
                  </a:moveTo>
                  <a:lnTo>
                    <a:pt x="37863" y="143797"/>
                  </a:lnTo>
                  <a:lnTo>
                    <a:pt x="0" y="69981"/>
                  </a:lnTo>
                  <a:lnTo>
                    <a:pt x="141105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1" name="pg3270"/>
            <p:cNvSpPr/>
            <p:nvPr/>
          </p:nvSpPr>
          <p:spPr>
            <a:xfrm>
              <a:off x="2141445" y="8938838"/>
              <a:ext cx="176957" cy="146540"/>
            </a:xfrm>
            <a:custGeom>
              <a:avLst/>
              <a:pathLst>
                <a:path w="176957" h="146540">
                  <a:moveTo>
                    <a:pt x="176957" y="69021"/>
                  </a:moveTo>
                  <a:lnTo>
                    <a:pt x="39848" y="146540"/>
                  </a:lnTo>
                  <a:lnTo>
                    <a:pt x="0" y="73777"/>
                  </a:lnTo>
                  <a:lnTo>
                    <a:pt x="139158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2" name="pg3271"/>
            <p:cNvSpPr/>
            <p:nvPr/>
          </p:nvSpPr>
          <p:spPr>
            <a:xfrm>
              <a:off x="2181293" y="9007860"/>
              <a:ext cx="176764" cy="149175"/>
            </a:xfrm>
            <a:custGeom>
              <a:avLst/>
              <a:pathLst>
                <a:path w="176764" h="149175">
                  <a:moveTo>
                    <a:pt x="176764" y="67972"/>
                  </a:moveTo>
                  <a:lnTo>
                    <a:pt x="41803" y="149175"/>
                  </a:lnTo>
                  <a:lnTo>
                    <a:pt x="0" y="77518"/>
                  </a:lnTo>
                  <a:lnTo>
                    <a:pt x="137109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3" name="pg3272"/>
            <p:cNvSpPr/>
            <p:nvPr/>
          </p:nvSpPr>
          <p:spPr>
            <a:xfrm>
              <a:off x="2223097" y="9075833"/>
              <a:ext cx="176441" cy="151702"/>
            </a:xfrm>
            <a:custGeom>
              <a:avLst/>
              <a:pathLst>
                <a:path w="176441" h="151702">
                  <a:moveTo>
                    <a:pt x="176441" y="66874"/>
                  </a:moveTo>
                  <a:lnTo>
                    <a:pt x="43728" y="151702"/>
                  </a:lnTo>
                  <a:lnTo>
                    <a:pt x="0" y="81203"/>
                  </a:lnTo>
                  <a:lnTo>
                    <a:pt x="134960" y="0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4" name="pg3273"/>
            <p:cNvSpPr/>
            <p:nvPr/>
          </p:nvSpPr>
          <p:spPr>
            <a:xfrm>
              <a:off x="2266826" y="9142707"/>
              <a:ext cx="175988" cy="154116"/>
            </a:xfrm>
            <a:custGeom>
              <a:avLst/>
              <a:pathLst>
                <a:path w="175988" h="154116">
                  <a:moveTo>
                    <a:pt x="175988" y="65726"/>
                  </a:moveTo>
                  <a:lnTo>
                    <a:pt x="45621" y="154116"/>
                  </a:lnTo>
                  <a:lnTo>
                    <a:pt x="0" y="84827"/>
                  </a:lnTo>
                  <a:lnTo>
                    <a:pt x="132712" y="0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5" name="pg3274"/>
            <p:cNvSpPr/>
            <p:nvPr/>
          </p:nvSpPr>
          <p:spPr>
            <a:xfrm>
              <a:off x="2312448" y="9208434"/>
              <a:ext cx="175406" cy="156418"/>
            </a:xfrm>
            <a:custGeom>
              <a:avLst/>
              <a:pathLst>
                <a:path w="175406" h="156418">
                  <a:moveTo>
                    <a:pt x="175406" y="64530"/>
                  </a:moveTo>
                  <a:lnTo>
                    <a:pt x="47481" y="156418"/>
                  </a:lnTo>
                  <a:lnTo>
                    <a:pt x="0" y="88390"/>
                  </a:lnTo>
                  <a:lnTo>
                    <a:pt x="130366" y="0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6" name="pg3275"/>
            <p:cNvSpPr/>
            <p:nvPr/>
          </p:nvSpPr>
          <p:spPr>
            <a:xfrm>
              <a:off x="2359929" y="9272964"/>
              <a:ext cx="174696" cy="158605"/>
            </a:xfrm>
            <a:custGeom>
              <a:avLst/>
              <a:pathLst>
                <a:path w="174696" h="158605">
                  <a:moveTo>
                    <a:pt x="174696" y="63287"/>
                  </a:moveTo>
                  <a:lnTo>
                    <a:pt x="49306" y="158605"/>
                  </a:lnTo>
                  <a:lnTo>
                    <a:pt x="0" y="91888"/>
                  </a:lnTo>
                  <a:lnTo>
                    <a:pt x="127924" y="0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7" name="pg3276"/>
            <p:cNvSpPr/>
            <p:nvPr/>
          </p:nvSpPr>
          <p:spPr>
            <a:xfrm>
              <a:off x="2409235" y="9336251"/>
              <a:ext cx="173857" cy="160676"/>
            </a:xfrm>
            <a:custGeom>
              <a:avLst/>
              <a:pathLst>
                <a:path w="173857" h="160676">
                  <a:moveTo>
                    <a:pt x="173857" y="61997"/>
                  </a:moveTo>
                  <a:lnTo>
                    <a:pt x="51094" y="160676"/>
                  </a:lnTo>
                  <a:lnTo>
                    <a:pt x="0" y="95318"/>
                  </a:lnTo>
                  <a:lnTo>
                    <a:pt x="125389" y="0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8" name="pg3277"/>
            <p:cNvSpPr/>
            <p:nvPr/>
          </p:nvSpPr>
          <p:spPr>
            <a:xfrm>
              <a:off x="2460330" y="9398248"/>
              <a:ext cx="172891" cy="162629"/>
            </a:xfrm>
            <a:custGeom>
              <a:avLst/>
              <a:pathLst>
                <a:path w="172891" h="162629">
                  <a:moveTo>
                    <a:pt x="172891" y="60662"/>
                  </a:moveTo>
                  <a:lnTo>
                    <a:pt x="52845" y="162629"/>
                  </a:lnTo>
                  <a:lnTo>
                    <a:pt x="0" y="98679"/>
                  </a:lnTo>
                  <a:lnTo>
                    <a:pt x="122762" y="0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9" name="pg3278"/>
            <p:cNvSpPr/>
            <p:nvPr/>
          </p:nvSpPr>
          <p:spPr>
            <a:xfrm>
              <a:off x="2513176" y="9458911"/>
              <a:ext cx="171798" cy="164463"/>
            </a:xfrm>
            <a:custGeom>
              <a:avLst/>
              <a:pathLst>
                <a:path w="171798" h="164463">
                  <a:moveTo>
                    <a:pt x="171798" y="59282"/>
                  </a:moveTo>
                  <a:lnTo>
                    <a:pt x="54558" y="164463"/>
                  </a:lnTo>
                  <a:lnTo>
                    <a:pt x="0" y="101967"/>
                  </a:lnTo>
                  <a:lnTo>
                    <a:pt x="120045" y="0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0" name="pg3279"/>
            <p:cNvSpPr/>
            <p:nvPr/>
          </p:nvSpPr>
          <p:spPr>
            <a:xfrm>
              <a:off x="2567735" y="9518193"/>
              <a:ext cx="170579" cy="166176"/>
            </a:xfrm>
            <a:custGeom>
              <a:avLst/>
              <a:pathLst>
                <a:path w="170579" h="166176">
                  <a:moveTo>
                    <a:pt x="170579" y="57859"/>
                  </a:moveTo>
                  <a:lnTo>
                    <a:pt x="56230" y="166176"/>
                  </a:lnTo>
                  <a:lnTo>
                    <a:pt x="0" y="105180"/>
                  </a:lnTo>
                  <a:lnTo>
                    <a:pt x="117240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1" name="pg3280"/>
            <p:cNvSpPr/>
            <p:nvPr/>
          </p:nvSpPr>
          <p:spPr>
            <a:xfrm>
              <a:off x="2623965" y="9576052"/>
              <a:ext cx="169235" cy="167767"/>
            </a:xfrm>
            <a:custGeom>
              <a:avLst/>
              <a:pathLst>
                <a:path w="169235" h="167767">
                  <a:moveTo>
                    <a:pt x="169235" y="56393"/>
                  </a:moveTo>
                  <a:lnTo>
                    <a:pt x="57861" y="167767"/>
                  </a:lnTo>
                  <a:lnTo>
                    <a:pt x="0" y="108317"/>
                  </a:lnTo>
                  <a:lnTo>
                    <a:pt x="114348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2" name="pg3281"/>
            <p:cNvSpPr/>
            <p:nvPr/>
          </p:nvSpPr>
          <p:spPr>
            <a:xfrm>
              <a:off x="2681827" y="9632446"/>
              <a:ext cx="167767" cy="169235"/>
            </a:xfrm>
            <a:custGeom>
              <a:avLst/>
              <a:pathLst>
                <a:path w="167767" h="169235">
                  <a:moveTo>
                    <a:pt x="167767" y="54886"/>
                  </a:moveTo>
                  <a:lnTo>
                    <a:pt x="59450" y="169235"/>
                  </a:lnTo>
                  <a:lnTo>
                    <a:pt x="0" y="111373"/>
                  </a:lnTo>
                  <a:lnTo>
                    <a:pt x="111373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3" name="pg3282"/>
            <p:cNvSpPr/>
            <p:nvPr/>
          </p:nvSpPr>
          <p:spPr>
            <a:xfrm>
              <a:off x="2741277" y="9687333"/>
              <a:ext cx="166176" cy="170579"/>
            </a:xfrm>
            <a:custGeom>
              <a:avLst/>
              <a:pathLst>
                <a:path w="166176" h="170579">
                  <a:moveTo>
                    <a:pt x="166176" y="53339"/>
                  </a:moveTo>
                  <a:lnTo>
                    <a:pt x="60995" y="170579"/>
                  </a:lnTo>
                  <a:lnTo>
                    <a:pt x="0" y="114348"/>
                  </a:lnTo>
                  <a:lnTo>
                    <a:pt x="108317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4" name="pg3283"/>
            <p:cNvSpPr/>
            <p:nvPr/>
          </p:nvSpPr>
          <p:spPr>
            <a:xfrm>
              <a:off x="2802273" y="9740672"/>
              <a:ext cx="164463" cy="171798"/>
            </a:xfrm>
            <a:custGeom>
              <a:avLst/>
              <a:pathLst>
                <a:path w="164463" h="171798">
                  <a:moveTo>
                    <a:pt x="164463" y="51753"/>
                  </a:moveTo>
                  <a:lnTo>
                    <a:pt x="62495" y="171798"/>
                  </a:lnTo>
                  <a:lnTo>
                    <a:pt x="0" y="117240"/>
                  </a:lnTo>
                  <a:lnTo>
                    <a:pt x="105180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5" name="pg3284"/>
            <p:cNvSpPr/>
            <p:nvPr/>
          </p:nvSpPr>
          <p:spPr>
            <a:xfrm>
              <a:off x="2864769" y="9792425"/>
              <a:ext cx="162629" cy="172891"/>
            </a:xfrm>
            <a:custGeom>
              <a:avLst/>
              <a:pathLst>
                <a:path w="162629" h="172891">
                  <a:moveTo>
                    <a:pt x="162629" y="50128"/>
                  </a:moveTo>
                  <a:lnTo>
                    <a:pt x="63950" y="172891"/>
                  </a:lnTo>
                  <a:lnTo>
                    <a:pt x="0" y="120045"/>
                  </a:lnTo>
                  <a:lnTo>
                    <a:pt x="101967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6" name="pg3285"/>
            <p:cNvSpPr/>
            <p:nvPr/>
          </p:nvSpPr>
          <p:spPr>
            <a:xfrm>
              <a:off x="2928719" y="9842554"/>
              <a:ext cx="160676" cy="173857"/>
            </a:xfrm>
            <a:custGeom>
              <a:avLst/>
              <a:pathLst>
                <a:path w="160676" h="173857">
                  <a:moveTo>
                    <a:pt x="160676" y="48467"/>
                  </a:moveTo>
                  <a:lnTo>
                    <a:pt x="65357" y="173857"/>
                  </a:lnTo>
                  <a:lnTo>
                    <a:pt x="0" y="122762"/>
                  </a:lnTo>
                  <a:lnTo>
                    <a:pt x="98679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7" name="pg3286"/>
            <p:cNvSpPr/>
            <p:nvPr/>
          </p:nvSpPr>
          <p:spPr>
            <a:xfrm>
              <a:off x="2994077" y="9891022"/>
              <a:ext cx="158605" cy="174696"/>
            </a:xfrm>
            <a:custGeom>
              <a:avLst/>
              <a:pathLst>
                <a:path w="158605" h="174696">
                  <a:moveTo>
                    <a:pt x="158605" y="46771"/>
                  </a:moveTo>
                  <a:lnTo>
                    <a:pt x="66717" y="174696"/>
                  </a:lnTo>
                  <a:lnTo>
                    <a:pt x="0" y="125389"/>
                  </a:lnTo>
                  <a:lnTo>
                    <a:pt x="95318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8" name="pg3287"/>
            <p:cNvSpPr/>
            <p:nvPr/>
          </p:nvSpPr>
          <p:spPr>
            <a:xfrm>
              <a:off x="3060794" y="9937793"/>
              <a:ext cx="156418" cy="175406"/>
            </a:xfrm>
            <a:custGeom>
              <a:avLst/>
              <a:pathLst>
                <a:path w="156418" h="175406">
                  <a:moveTo>
                    <a:pt x="156418" y="45040"/>
                  </a:moveTo>
                  <a:lnTo>
                    <a:pt x="68028" y="175406"/>
                  </a:lnTo>
                  <a:lnTo>
                    <a:pt x="0" y="127924"/>
                  </a:lnTo>
                  <a:lnTo>
                    <a:pt x="91888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9" name="pg3288"/>
            <p:cNvSpPr/>
            <p:nvPr/>
          </p:nvSpPr>
          <p:spPr>
            <a:xfrm>
              <a:off x="3128823" y="9982833"/>
              <a:ext cx="154116" cy="175988"/>
            </a:xfrm>
            <a:custGeom>
              <a:avLst/>
              <a:pathLst>
                <a:path w="154116" h="175988">
                  <a:moveTo>
                    <a:pt x="154116" y="43276"/>
                  </a:moveTo>
                  <a:lnTo>
                    <a:pt x="69289" y="175988"/>
                  </a:lnTo>
                  <a:lnTo>
                    <a:pt x="0" y="130366"/>
                  </a:lnTo>
                  <a:lnTo>
                    <a:pt x="88390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0" name="pg3289"/>
            <p:cNvSpPr/>
            <p:nvPr/>
          </p:nvSpPr>
          <p:spPr>
            <a:xfrm>
              <a:off x="3198112" y="10026109"/>
              <a:ext cx="151702" cy="176441"/>
            </a:xfrm>
            <a:custGeom>
              <a:avLst/>
              <a:pathLst>
                <a:path w="151702" h="176441">
                  <a:moveTo>
                    <a:pt x="151702" y="41480"/>
                  </a:moveTo>
                  <a:lnTo>
                    <a:pt x="70499" y="176441"/>
                  </a:lnTo>
                  <a:lnTo>
                    <a:pt x="0" y="132712"/>
                  </a:lnTo>
                  <a:lnTo>
                    <a:pt x="84827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1" name="pg3290"/>
            <p:cNvSpPr/>
            <p:nvPr/>
          </p:nvSpPr>
          <p:spPr>
            <a:xfrm>
              <a:off x="3268611" y="10067589"/>
              <a:ext cx="149175" cy="176764"/>
            </a:xfrm>
            <a:custGeom>
              <a:avLst/>
              <a:pathLst>
                <a:path w="149175" h="176764">
                  <a:moveTo>
                    <a:pt x="149175" y="39654"/>
                  </a:moveTo>
                  <a:lnTo>
                    <a:pt x="71657" y="176764"/>
                  </a:lnTo>
                  <a:lnTo>
                    <a:pt x="0" y="134960"/>
                  </a:lnTo>
                  <a:lnTo>
                    <a:pt x="81203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2" name="pg3291"/>
            <p:cNvSpPr/>
            <p:nvPr/>
          </p:nvSpPr>
          <p:spPr>
            <a:xfrm>
              <a:off x="3340268" y="10107244"/>
              <a:ext cx="146540" cy="176957"/>
            </a:xfrm>
            <a:custGeom>
              <a:avLst/>
              <a:pathLst>
                <a:path w="146540" h="176957">
                  <a:moveTo>
                    <a:pt x="146540" y="37799"/>
                  </a:moveTo>
                  <a:lnTo>
                    <a:pt x="72763" y="176957"/>
                  </a:lnTo>
                  <a:lnTo>
                    <a:pt x="0" y="137109"/>
                  </a:lnTo>
                  <a:lnTo>
                    <a:pt x="77518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3" name="pg3292"/>
            <p:cNvSpPr/>
            <p:nvPr/>
          </p:nvSpPr>
          <p:spPr>
            <a:xfrm>
              <a:off x="3413031" y="10145043"/>
              <a:ext cx="143797" cy="177021"/>
            </a:xfrm>
            <a:custGeom>
              <a:avLst/>
              <a:pathLst>
                <a:path w="143797" h="177021">
                  <a:moveTo>
                    <a:pt x="143797" y="35916"/>
                  </a:moveTo>
                  <a:lnTo>
                    <a:pt x="73815" y="177021"/>
                  </a:lnTo>
                  <a:lnTo>
                    <a:pt x="0" y="139158"/>
                  </a:lnTo>
                  <a:lnTo>
                    <a:pt x="73777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4" name="pg3293"/>
            <p:cNvSpPr/>
            <p:nvPr/>
          </p:nvSpPr>
          <p:spPr>
            <a:xfrm>
              <a:off x="3486847" y="10180959"/>
              <a:ext cx="140948" cy="176955"/>
            </a:xfrm>
            <a:custGeom>
              <a:avLst/>
              <a:pathLst>
                <a:path w="140948" h="176955">
                  <a:moveTo>
                    <a:pt x="140948" y="34006"/>
                  </a:moveTo>
                  <a:lnTo>
                    <a:pt x="74813" y="176955"/>
                  </a:lnTo>
                  <a:lnTo>
                    <a:pt x="0" y="141105"/>
                  </a:lnTo>
                  <a:lnTo>
                    <a:pt x="69981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5" name="pg3294"/>
            <p:cNvSpPr/>
            <p:nvPr/>
          </p:nvSpPr>
          <p:spPr>
            <a:xfrm>
              <a:off x="3561660" y="10214966"/>
              <a:ext cx="137997" cy="176760"/>
            </a:xfrm>
            <a:custGeom>
              <a:avLst/>
              <a:pathLst>
                <a:path w="137997" h="176760">
                  <a:moveTo>
                    <a:pt x="137997" y="32072"/>
                  </a:moveTo>
                  <a:lnTo>
                    <a:pt x="75757" y="176760"/>
                  </a:lnTo>
                  <a:lnTo>
                    <a:pt x="0" y="142948"/>
                  </a:lnTo>
                  <a:lnTo>
                    <a:pt x="66135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6" name="pg3295"/>
            <p:cNvSpPr/>
            <p:nvPr/>
          </p:nvSpPr>
          <p:spPr>
            <a:xfrm>
              <a:off x="3637418" y="10247039"/>
              <a:ext cx="134944" cy="176434"/>
            </a:xfrm>
            <a:custGeom>
              <a:avLst/>
              <a:pathLst>
                <a:path w="134944" h="176434">
                  <a:moveTo>
                    <a:pt x="134944" y="30114"/>
                  </a:moveTo>
                  <a:lnTo>
                    <a:pt x="76644" y="176434"/>
                  </a:lnTo>
                  <a:lnTo>
                    <a:pt x="0" y="144687"/>
                  </a:lnTo>
                  <a:lnTo>
                    <a:pt x="62240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7" name="pg3296"/>
            <p:cNvSpPr/>
            <p:nvPr/>
          </p:nvSpPr>
          <p:spPr>
            <a:xfrm>
              <a:off x="3714062" y="10277154"/>
              <a:ext cx="131792" cy="175980"/>
            </a:xfrm>
            <a:custGeom>
              <a:avLst/>
              <a:pathLst>
                <a:path w="131792" h="175980">
                  <a:moveTo>
                    <a:pt x="131792" y="28135"/>
                  </a:moveTo>
                  <a:lnTo>
                    <a:pt x="77476" y="175980"/>
                  </a:lnTo>
                  <a:lnTo>
                    <a:pt x="0" y="146319"/>
                  </a:lnTo>
                  <a:lnTo>
                    <a:pt x="58299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8" name="pg3297"/>
            <p:cNvSpPr/>
            <p:nvPr/>
          </p:nvSpPr>
          <p:spPr>
            <a:xfrm>
              <a:off x="3791539" y="10305289"/>
              <a:ext cx="128543" cy="175396"/>
            </a:xfrm>
            <a:custGeom>
              <a:avLst/>
              <a:pathLst>
                <a:path w="128543" h="175396">
                  <a:moveTo>
                    <a:pt x="128543" y="26134"/>
                  </a:moveTo>
                  <a:lnTo>
                    <a:pt x="78251" y="175396"/>
                  </a:lnTo>
                  <a:lnTo>
                    <a:pt x="0" y="147844"/>
                  </a:lnTo>
                  <a:lnTo>
                    <a:pt x="54315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9" name="pg3298"/>
            <p:cNvSpPr/>
            <p:nvPr/>
          </p:nvSpPr>
          <p:spPr>
            <a:xfrm>
              <a:off x="3869790" y="10331424"/>
              <a:ext cx="125200" cy="174683"/>
            </a:xfrm>
            <a:custGeom>
              <a:avLst/>
              <a:pathLst>
                <a:path w="125200" h="174683">
                  <a:moveTo>
                    <a:pt x="125200" y="24115"/>
                  </a:moveTo>
                  <a:lnTo>
                    <a:pt x="78968" y="174683"/>
                  </a:lnTo>
                  <a:lnTo>
                    <a:pt x="0" y="149261"/>
                  </a:lnTo>
                  <a:lnTo>
                    <a:pt x="50292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0" name="pg3299"/>
            <p:cNvSpPr/>
            <p:nvPr/>
          </p:nvSpPr>
          <p:spPr>
            <a:xfrm>
              <a:off x="3948759" y="10355539"/>
              <a:ext cx="121765" cy="173843"/>
            </a:xfrm>
            <a:custGeom>
              <a:avLst/>
              <a:pathLst>
                <a:path w="121765" h="173843">
                  <a:moveTo>
                    <a:pt x="121765" y="22077"/>
                  </a:moveTo>
                  <a:lnTo>
                    <a:pt x="79628" y="173843"/>
                  </a:lnTo>
                  <a:lnTo>
                    <a:pt x="0" y="150568"/>
                  </a:lnTo>
                  <a:lnTo>
                    <a:pt x="46231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1" name="pg3300"/>
            <p:cNvSpPr/>
            <p:nvPr/>
          </p:nvSpPr>
          <p:spPr>
            <a:xfrm>
              <a:off x="4028387" y="10377617"/>
              <a:ext cx="118241" cy="172874"/>
            </a:xfrm>
            <a:custGeom>
              <a:avLst/>
              <a:pathLst>
                <a:path w="118241" h="172874">
                  <a:moveTo>
                    <a:pt x="118241" y="20024"/>
                  </a:moveTo>
                  <a:lnTo>
                    <a:pt x="80229" y="172874"/>
                  </a:lnTo>
                  <a:lnTo>
                    <a:pt x="0" y="151765"/>
                  </a:lnTo>
                  <a:lnTo>
                    <a:pt x="42137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2" name="pg3301"/>
            <p:cNvSpPr/>
            <p:nvPr/>
          </p:nvSpPr>
          <p:spPr>
            <a:xfrm>
              <a:off x="4108616" y="10397641"/>
              <a:ext cx="114630" cy="171780"/>
            </a:xfrm>
            <a:custGeom>
              <a:avLst/>
              <a:pathLst>
                <a:path w="114630" h="171780">
                  <a:moveTo>
                    <a:pt x="114630" y="17956"/>
                  </a:moveTo>
                  <a:lnTo>
                    <a:pt x="80771" y="171780"/>
                  </a:lnTo>
                  <a:lnTo>
                    <a:pt x="0" y="152850"/>
                  </a:lnTo>
                  <a:lnTo>
                    <a:pt x="38012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3" name="pg3302"/>
            <p:cNvSpPr/>
            <p:nvPr/>
          </p:nvSpPr>
          <p:spPr>
            <a:xfrm>
              <a:off x="4189387" y="10415597"/>
              <a:ext cx="110935" cy="170559"/>
            </a:xfrm>
            <a:custGeom>
              <a:avLst/>
              <a:pathLst>
                <a:path w="110935" h="170559">
                  <a:moveTo>
                    <a:pt x="110935" y="15874"/>
                  </a:moveTo>
                  <a:lnTo>
                    <a:pt x="81254" y="170559"/>
                  </a:lnTo>
                  <a:lnTo>
                    <a:pt x="0" y="153824"/>
                  </a:lnTo>
                  <a:lnTo>
                    <a:pt x="33859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4" name="pg3303"/>
            <p:cNvSpPr/>
            <p:nvPr/>
          </p:nvSpPr>
          <p:spPr>
            <a:xfrm>
              <a:off x="4270642" y="10431472"/>
              <a:ext cx="107159" cy="169213"/>
            </a:xfrm>
            <a:custGeom>
              <a:avLst/>
              <a:pathLst>
                <a:path w="107159" h="169213">
                  <a:moveTo>
                    <a:pt x="107159" y="13781"/>
                  </a:moveTo>
                  <a:lnTo>
                    <a:pt x="81677" y="169213"/>
                  </a:lnTo>
                  <a:lnTo>
                    <a:pt x="0" y="154684"/>
                  </a:lnTo>
                  <a:lnTo>
                    <a:pt x="29681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5" name="pg3304"/>
            <p:cNvSpPr/>
            <p:nvPr/>
          </p:nvSpPr>
          <p:spPr>
            <a:xfrm>
              <a:off x="4352320" y="10445253"/>
              <a:ext cx="103304" cy="167743"/>
            </a:xfrm>
            <a:custGeom>
              <a:avLst/>
              <a:pathLst>
                <a:path w="103304" h="167743">
                  <a:moveTo>
                    <a:pt x="103304" y="11678"/>
                  </a:moveTo>
                  <a:lnTo>
                    <a:pt x="82041" y="167743"/>
                  </a:lnTo>
                  <a:lnTo>
                    <a:pt x="0" y="155431"/>
                  </a:lnTo>
                  <a:lnTo>
                    <a:pt x="25481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6" name="pg3305"/>
            <p:cNvSpPr/>
            <p:nvPr/>
          </p:nvSpPr>
          <p:spPr>
            <a:xfrm>
              <a:off x="4434361" y="10456932"/>
              <a:ext cx="99373" cy="166150"/>
            </a:xfrm>
            <a:custGeom>
              <a:avLst/>
              <a:pathLst>
                <a:path w="99373" h="166150">
                  <a:moveTo>
                    <a:pt x="99373" y="9566"/>
                  </a:moveTo>
                  <a:lnTo>
                    <a:pt x="82344" y="166150"/>
                  </a:lnTo>
                  <a:lnTo>
                    <a:pt x="0" y="156064"/>
                  </a:lnTo>
                  <a:lnTo>
                    <a:pt x="21263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7" name="pg3306"/>
            <p:cNvSpPr/>
            <p:nvPr/>
          </p:nvSpPr>
          <p:spPr>
            <a:xfrm>
              <a:off x="4516705" y="10466499"/>
              <a:ext cx="95370" cy="164435"/>
            </a:xfrm>
            <a:custGeom>
              <a:avLst/>
              <a:pathLst>
                <a:path w="95370" h="164435">
                  <a:moveTo>
                    <a:pt x="95370" y="7448"/>
                  </a:moveTo>
                  <a:lnTo>
                    <a:pt x="82587" y="164435"/>
                  </a:lnTo>
                  <a:lnTo>
                    <a:pt x="0" y="156583"/>
                  </a:lnTo>
                  <a:lnTo>
                    <a:pt x="17029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8" name="pg3307"/>
            <p:cNvSpPr/>
            <p:nvPr/>
          </p:nvSpPr>
          <p:spPr>
            <a:xfrm>
              <a:off x="4599293" y="10473947"/>
              <a:ext cx="91296" cy="162599"/>
            </a:xfrm>
            <a:custGeom>
              <a:avLst/>
              <a:pathLst>
                <a:path w="91296" h="162599">
                  <a:moveTo>
                    <a:pt x="91296" y="5324"/>
                  </a:moveTo>
                  <a:lnTo>
                    <a:pt x="82769" y="162599"/>
                  </a:lnTo>
                  <a:lnTo>
                    <a:pt x="0" y="156986"/>
                  </a:lnTo>
                  <a:lnTo>
                    <a:pt x="12783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9" name="pg3308"/>
            <p:cNvSpPr/>
            <p:nvPr/>
          </p:nvSpPr>
          <p:spPr>
            <a:xfrm>
              <a:off x="4682062" y="10479271"/>
              <a:ext cx="87156" cy="160644"/>
            </a:xfrm>
            <a:custGeom>
              <a:avLst/>
              <a:pathLst>
                <a:path w="87156" h="160644">
                  <a:moveTo>
                    <a:pt x="87156" y="3196"/>
                  </a:moveTo>
                  <a:lnTo>
                    <a:pt x="82891" y="160644"/>
                  </a:lnTo>
                  <a:lnTo>
                    <a:pt x="0" y="157275"/>
                  </a:lnTo>
                  <a:lnTo>
                    <a:pt x="8527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0" name="pg3309"/>
            <p:cNvSpPr/>
            <p:nvPr/>
          </p:nvSpPr>
          <p:spPr>
            <a:xfrm>
              <a:off x="4764954" y="10482467"/>
              <a:ext cx="82952" cy="158572"/>
            </a:xfrm>
            <a:custGeom>
              <a:avLst/>
              <a:pathLst>
                <a:path w="82952" h="158572">
                  <a:moveTo>
                    <a:pt x="82952" y="1065"/>
                  </a:moveTo>
                  <a:lnTo>
                    <a:pt x="82952" y="158572"/>
                  </a:lnTo>
                  <a:lnTo>
                    <a:pt x="0" y="157448"/>
                  </a:lnTo>
                  <a:lnTo>
                    <a:pt x="4265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1" name="pg3310"/>
            <p:cNvSpPr/>
            <p:nvPr/>
          </p:nvSpPr>
          <p:spPr>
            <a:xfrm>
              <a:off x="4847906" y="10482467"/>
              <a:ext cx="82952" cy="158572"/>
            </a:xfrm>
            <a:custGeom>
              <a:avLst/>
              <a:pathLst>
                <a:path w="82952" h="158572">
                  <a:moveTo>
                    <a:pt x="78687" y="0"/>
                  </a:moveTo>
                  <a:lnTo>
                    <a:pt x="82952" y="157448"/>
                  </a:lnTo>
                  <a:lnTo>
                    <a:pt x="0" y="158572"/>
                  </a:lnTo>
                  <a:lnTo>
                    <a:pt x="0" y="1065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2" name="pg3311"/>
            <p:cNvSpPr/>
            <p:nvPr/>
          </p:nvSpPr>
          <p:spPr>
            <a:xfrm>
              <a:off x="4926593" y="10479271"/>
              <a:ext cx="87156" cy="160644"/>
            </a:xfrm>
            <a:custGeom>
              <a:avLst/>
              <a:pathLst>
                <a:path w="87156" h="160644">
                  <a:moveTo>
                    <a:pt x="78629" y="0"/>
                  </a:moveTo>
                  <a:lnTo>
                    <a:pt x="87156" y="157275"/>
                  </a:lnTo>
                  <a:lnTo>
                    <a:pt x="4265" y="160644"/>
                  </a:lnTo>
                  <a:lnTo>
                    <a:pt x="0" y="3196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3" name="pg3312"/>
            <p:cNvSpPr/>
            <p:nvPr/>
          </p:nvSpPr>
          <p:spPr>
            <a:xfrm>
              <a:off x="5005222" y="10473947"/>
              <a:ext cx="91296" cy="162599"/>
            </a:xfrm>
            <a:custGeom>
              <a:avLst/>
              <a:pathLst>
                <a:path w="91296" h="162599">
                  <a:moveTo>
                    <a:pt x="78513" y="0"/>
                  </a:moveTo>
                  <a:lnTo>
                    <a:pt x="91296" y="156986"/>
                  </a:lnTo>
                  <a:lnTo>
                    <a:pt x="8527" y="162599"/>
                  </a:lnTo>
                  <a:lnTo>
                    <a:pt x="0" y="5324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4" name="pg3313"/>
            <p:cNvSpPr/>
            <p:nvPr/>
          </p:nvSpPr>
          <p:spPr>
            <a:xfrm>
              <a:off x="5083736" y="10466499"/>
              <a:ext cx="95370" cy="164435"/>
            </a:xfrm>
            <a:custGeom>
              <a:avLst/>
              <a:pathLst>
                <a:path w="95370" h="164435">
                  <a:moveTo>
                    <a:pt x="78341" y="0"/>
                  </a:moveTo>
                  <a:lnTo>
                    <a:pt x="95370" y="156583"/>
                  </a:lnTo>
                  <a:lnTo>
                    <a:pt x="12783" y="164435"/>
                  </a:lnTo>
                  <a:lnTo>
                    <a:pt x="0" y="7448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5" name="pg3314"/>
            <p:cNvSpPr/>
            <p:nvPr/>
          </p:nvSpPr>
          <p:spPr>
            <a:xfrm>
              <a:off x="5162077" y="10456932"/>
              <a:ext cx="99373" cy="166150"/>
            </a:xfrm>
            <a:custGeom>
              <a:avLst/>
              <a:pathLst>
                <a:path w="99373" h="166150">
                  <a:moveTo>
                    <a:pt x="78110" y="0"/>
                  </a:moveTo>
                  <a:lnTo>
                    <a:pt x="99373" y="156064"/>
                  </a:lnTo>
                  <a:lnTo>
                    <a:pt x="17029" y="166150"/>
                  </a:lnTo>
                  <a:lnTo>
                    <a:pt x="0" y="9566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6" name="pg3315"/>
            <p:cNvSpPr/>
            <p:nvPr/>
          </p:nvSpPr>
          <p:spPr>
            <a:xfrm>
              <a:off x="5240188" y="10445253"/>
              <a:ext cx="103304" cy="167743"/>
            </a:xfrm>
            <a:custGeom>
              <a:avLst/>
              <a:pathLst>
                <a:path w="103304" h="167743">
                  <a:moveTo>
                    <a:pt x="77822" y="0"/>
                  </a:moveTo>
                  <a:lnTo>
                    <a:pt x="103304" y="155431"/>
                  </a:lnTo>
                  <a:lnTo>
                    <a:pt x="21263" y="167743"/>
                  </a:lnTo>
                  <a:lnTo>
                    <a:pt x="0" y="11678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7" name="pg3316"/>
            <p:cNvSpPr/>
            <p:nvPr/>
          </p:nvSpPr>
          <p:spPr>
            <a:xfrm>
              <a:off x="5318011" y="10431472"/>
              <a:ext cx="107159" cy="169213"/>
            </a:xfrm>
            <a:custGeom>
              <a:avLst/>
              <a:pathLst>
                <a:path w="107159" h="169213">
                  <a:moveTo>
                    <a:pt x="77478" y="0"/>
                  </a:moveTo>
                  <a:lnTo>
                    <a:pt x="107159" y="154684"/>
                  </a:lnTo>
                  <a:lnTo>
                    <a:pt x="25481" y="169213"/>
                  </a:lnTo>
                  <a:lnTo>
                    <a:pt x="0" y="13781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8" name="pg3317"/>
            <p:cNvSpPr/>
            <p:nvPr/>
          </p:nvSpPr>
          <p:spPr>
            <a:xfrm>
              <a:off x="5395489" y="10415597"/>
              <a:ext cx="110935" cy="170559"/>
            </a:xfrm>
            <a:custGeom>
              <a:avLst/>
              <a:pathLst>
                <a:path w="110935" h="170559">
                  <a:moveTo>
                    <a:pt x="77076" y="0"/>
                  </a:moveTo>
                  <a:lnTo>
                    <a:pt x="110935" y="153824"/>
                  </a:lnTo>
                  <a:lnTo>
                    <a:pt x="29681" y="170559"/>
                  </a:lnTo>
                  <a:lnTo>
                    <a:pt x="0" y="15874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9" name="pg3318"/>
            <p:cNvSpPr/>
            <p:nvPr/>
          </p:nvSpPr>
          <p:spPr>
            <a:xfrm>
              <a:off x="5472565" y="10397641"/>
              <a:ext cx="114630" cy="171780"/>
            </a:xfrm>
            <a:custGeom>
              <a:avLst/>
              <a:pathLst>
                <a:path w="114630" h="171780">
                  <a:moveTo>
                    <a:pt x="76618" y="0"/>
                  </a:moveTo>
                  <a:lnTo>
                    <a:pt x="114630" y="152850"/>
                  </a:lnTo>
                  <a:lnTo>
                    <a:pt x="33859" y="171780"/>
                  </a:lnTo>
                  <a:lnTo>
                    <a:pt x="0" y="17956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0" name="pg3319"/>
            <p:cNvSpPr/>
            <p:nvPr/>
          </p:nvSpPr>
          <p:spPr>
            <a:xfrm>
              <a:off x="5549184" y="10377617"/>
              <a:ext cx="118241" cy="172874"/>
            </a:xfrm>
            <a:custGeom>
              <a:avLst/>
              <a:pathLst>
                <a:path w="118241" h="172874">
                  <a:moveTo>
                    <a:pt x="76103" y="0"/>
                  </a:moveTo>
                  <a:lnTo>
                    <a:pt x="118241" y="151765"/>
                  </a:lnTo>
                  <a:lnTo>
                    <a:pt x="38012" y="172874"/>
                  </a:lnTo>
                  <a:lnTo>
                    <a:pt x="0" y="20024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1" name="pg3320"/>
            <p:cNvSpPr/>
            <p:nvPr/>
          </p:nvSpPr>
          <p:spPr>
            <a:xfrm>
              <a:off x="5625288" y="10355539"/>
              <a:ext cx="121765" cy="173843"/>
            </a:xfrm>
            <a:custGeom>
              <a:avLst/>
              <a:pathLst>
                <a:path w="121765" h="173843">
                  <a:moveTo>
                    <a:pt x="75533" y="0"/>
                  </a:moveTo>
                  <a:lnTo>
                    <a:pt x="121765" y="150568"/>
                  </a:lnTo>
                  <a:lnTo>
                    <a:pt x="42137" y="173843"/>
                  </a:lnTo>
                  <a:lnTo>
                    <a:pt x="0" y="22077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2" name="pg3321"/>
            <p:cNvSpPr/>
            <p:nvPr/>
          </p:nvSpPr>
          <p:spPr>
            <a:xfrm>
              <a:off x="5700822" y="10331424"/>
              <a:ext cx="125200" cy="174683"/>
            </a:xfrm>
            <a:custGeom>
              <a:avLst/>
              <a:pathLst>
                <a:path w="125200" h="174683">
                  <a:moveTo>
                    <a:pt x="74908" y="0"/>
                  </a:moveTo>
                  <a:lnTo>
                    <a:pt x="125200" y="149261"/>
                  </a:lnTo>
                  <a:lnTo>
                    <a:pt x="46231" y="174683"/>
                  </a:lnTo>
                  <a:lnTo>
                    <a:pt x="0" y="24115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3" name="pg3322"/>
            <p:cNvSpPr/>
            <p:nvPr/>
          </p:nvSpPr>
          <p:spPr>
            <a:xfrm>
              <a:off x="5775730" y="10305289"/>
              <a:ext cx="128543" cy="175396"/>
            </a:xfrm>
            <a:custGeom>
              <a:avLst/>
              <a:pathLst>
                <a:path w="128543" h="175396">
                  <a:moveTo>
                    <a:pt x="74227" y="0"/>
                  </a:moveTo>
                  <a:lnTo>
                    <a:pt x="128543" y="147844"/>
                  </a:lnTo>
                  <a:lnTo>
                    <a:pt x="50292" y="175396"/>
                  </a:lnTo>
                  <a:lnTo>
                    <a:pt x="0" y="26134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4" name="pg3323"/>
            <p:cNvSpPr/>
            <p:nvPr/>
          </p:nvSpPr>
          <p:spPr>
            <a:xfrm>
              <a:off x="5849958" y="10277154"/>
              <a:ext cx="131792" cy="175980"/>
            </a:xfrm>
            <a:custGeom>
              <a:avLst/>
              <a:pathLst>
                <a:path w="131792" h="175980">
                  <a:moveTo>
                    <a:pt x="73492" y="0"/>
                  </a:moveTo>
                  <a:lnTo>
                    <a:pt x="131792" y="146319"/>
                  </a:lnTo>
                  <a:lnTo>
                    <a:pt x="54315" y="175980"/>
                  </a:lnTo>
                  <a:lnTo>
                    <a:pt x="0" y="28135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5" name="pg3324"/>
            <p:cNvSpPr/>
            <p:nvPr/>
          </p:nvSpPr>
          <p:spPr>
            <a:xfrm>
              <a:off x="5923450" y="10247039"/>
              <a:ext cx="134944" cy="176434"/>
            </a:xfrm>
            <a:custGeom>
              <a:avLst/>
              <a:pathLst>
                <a:path w="134944" h="176434">
                  <a:moveTo>
                    <a:pt x="72704" y="0"/>
                  </a:moveTo>
                  <a:lnTo>
                    <a:pt x="134944" y="144687"/>
                  </a:lnTo>
                  <a:lnTo>
                    <a:pt x="58299" y="176434"/>
                  </a:lnTo>
                  <a:lnTo>
                    <a:pt x="0" y="30114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6" name="pg3325"/>
            <p:cNvSpPr/>
            <p:nvPr/>
          </p:nvSpPr>
          <p:spPr>
            <a:xfrm>
              <a:off x="5996155" y="10214966"/>
              <a:ext cx="137997" cy="176760"/>
            </a:xfrm>
            <a:custGeom>
              <a:avLst/>
              <a:pathLst>
                <a:path w="137997" h="176760">
                  <a:moveTo>
                    <a:pt x="71861" y="0"/>
                  </a:moveTo>
                  <a:lnTo>
                    <a:pt x="137997" y="142948"/>
                  </a:lnTo>
                  <a:lnTo>
                    <a:pt x="62240" y="176760"/>
                  </a:lnTo>
                  <a:lnTo>
                    <a:pt x="0" y="32072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7" name="pg3326"/>
            <p:cNvSpPr/>
            <p:nvPr/>
          </p:nvSpPr>
          <p:spPr>
            <a:xfrm>
              <a:off x="6068016" y="10180959"/>
              <a:ext cx="140948" cy="176955"/>
            </a:xfrm>
            <a:custGeom>
              <a:avLst/>
              <a:pathLst>
                <a:path w="140948" h="176955">
                  <a:moveTo>
                    <a:pt x="70967" y="0"/>
                  </a:moveTo>
                  <a:lnTo>
                    <a:pt x="140948" y="141105"/>
                  </a:lnTo>
                  <a:lnTo>
                    <a:pt x="66135" y="176955"/>
                  </a:lnTo>
                  <a:lnTo>
                    <a:pt x="0" y="34006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8" name="pg3327"/>
            <p:cNvSpPr/>
            <p:nvPr/>
          </p:nvSpPr>
          <p:spPr>
            <a:xfrm>
              <a:off x="6138983" y="10145043"/>
              <a:ext cx="143797" cy="177021"/>
            </a:xfrm>
            <a:custGeom>
              <a:avLst/>
              <a:pathLst>
                <a:path w="143797" h="177021">
                  <a:moveTo>
                    <a:pt x="70020" y="0"/>
                  </a:moveTo>
                  <a:lnTo>
                    <a:pt x="143797" y="139158"/>
                  </a:lnTo>
                  <a:lnTo>
                    <a:pt x="69981" y="177021"/>
                  </a:lnTo>
                  <a:lnTo>
                    <a:pt x="0" y="35916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9" name="pg3328"/>
            <p:cNvSpPr/>
            <p:nvPr/>
          </p:nvSpPr>
          <p:spPr>
            <a:xfrm>
              <a:off x="6209004" y="10107244"/>
              <a:ext cx="146540" cy="176957"/>
            </a:xfrm>
            <a:custGeom>
              <a:avLst/>
              <a:pathLst>
                <a:path w="146540" h="176957">
                  <a:moveTo>
                    <a:pt x="69021" y="0"/>
                  </a:moveTo>
                  <a:lnTo>
                    <a:pt x="146540" y="137109"/>
                  </a:lnTo>
                  <a:lnTo>
                    <a:pt x="73777" y="176957"/>
                  </a:lnTo>
                  <a:lnTo>
                    <a:pt x="0" y="37799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0" name="pg3329"/>
            <p:cNvSpPr/>
            <p:nvPr/>
          </p:nvSpPr>
          <p:spPr>
            <a:xfrm>
              <a:off x="6278025" y="10067589"/>
              <a:ext cx="149175" cy="176764"/>
            </a:xfrm>
            <a:custGeom>
              <a:avLst/>
              <a:pathLst>
                <a:path w="149175" h="176764">
                  <a:moveTo>
                    <a:pt x="67972" y="0"/>
                  </a:moveTo>
                  <a:lnTo>
                    <a:pt x="149175" y="134960"/>
                  </a:lnTo>
                  <a:lnTo>
                    <a:pt x="77518" y="176764"/>
                  </a:lnTo>
                  <a:lnTo>
                    <a:pt x="0" y="39654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1" name="pg3330"/>
            <p:cNvSpPr/>
            <p:nvPr/>
          </p:nvSpPr>
          <p:spPr>
            <a:xfrm>
              <a:off x="6345998" y="10026109"/>
              <a:ext cx="151702" cy="176441"/>
            </a:xfrm>
            <a:custGeom>
              <a:avLst/>
              <a:pathLst>
                <a:path w="151702" h="176441">
                  <a:moveTo>
                    <a:pt x="66874" y="0"/>
                  </a:moveTo>
                  <a:lnTo>
                    <a:pt x="151702" y="132712"/>
                  </a:lnTo>
                  <a:lnTo>
                    <a:pt x="81203" y="176441"/>
                  </a:lnTo>
                  <a:lnTo>
                    <a:pt x="0" y="41480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2" name="pg3331"/>
            <p:cNvSpPr/>
            <p:nvPr/>
          </p:nvSpPr>
          <p:spPr>
            <a:xfrm>
              <a:off x="6412872" y="9982833"/>
              <a:ext cx="154116" cy="175988"/>
            </a:xfrm>
            <a:custGeom>
              <a:avLst/>
              <a:pathLst>
                <a:path w="154116" h="175988">
                  <a:moveTo>
                    <a:pt x="65726" y="0"/>
                  </a:moveTo>
                  <a:lnTo>
                    <a:pt x="154116" y="130366"/>
                  </a:lnTo>
                  <a:lnTo>
                    <a:pt x="84827" y="175988"/>
                  </a:lnTo>
                  <a:lnTo>
                    <a:pt x="0" y="43276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3" name="pg3332"/>
            <p:cNvSpPr/>
            <p:nvPr/>
          </p:nvSpPr>
          <p:spPr>
            <a:xfrm>
              <a:off x="6478599" y="9937793"/>
              <a:ext cx="156418" cy="175406"/>
            </a:xfrm>
            <a:custGeom>
              <a:avLst/>
              <a:pathLst>
                <a:path w="156418" h="175406">
                  <a:moveTo>
                    <a:pt x="64530" y="0"/>
                  </a:moveTo>
                  <a:lnTo>
                    <a:pt x="156418" y="127924"/>
                  </a:lnTo>
                  <a:lnTo>
                    <a:pt x="88390" y="175406"/>
                  </a:lnTo>
                  <a:lnTo>
                    <a:pt x="0" y="45040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4" name="pg3333"/>
            <p:cNvSpPr/>
            <p:nvPr/>
          </p:nvSpPr>
          <p:spPr>
            <a:xfrm>
              <a:off x="6543129" y="9891022"/>
              <a:ext cx="158605" cy="174696"/>
            </a:xfrm>
            <a:custGeom>
              <a:avLst/>
              <a:pathLst>
                <a:path w="158605" h="174696">
                  <a:moveTo>
                    <a:pt x="63287" y="0"/>
                  </a:moveTo>
                  <a:lnTo>
                    <a:pt x="158605" y="125389"/>
                  </a:lnTo>
                  <a:lnTo>
                    <a:pt x="91888" y="174696"/>
                  </a:lnTo>
                  <a:lnTo>
                    <a:pt x="0" y="46771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5" name="pg3334"/>
            <p:cNvSpPr/>
            <p:nvPr/>
          </p:nvSpPr>
          <p:spPr>
            <a:xfrm>
              <a:off x="6606416" y="9842554"/>
              <a:ext cx="160676" cy="173857"/>
            </a:xfrm>
            <a:custGeom>
              <a:avLst/>
              <a:pathLst>
                <a:path w="160676" h="173857">
                  <a:moveTo>
                    <a:pt x="61997" y="0"/>
                  </a:moveTo>
                  <a:lnTo>
                    <a:pt x="160676" y="122762"/>
                  </a:lnTo>
                  <a:lnTo>
                    <a:pt x="95318" y="173857"/>
                  </a:lnTo>
                  <a:lnTo>
                    <a:pt x="0" y="48467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6" name="pg3335"/>
            <p:cNvSpPr/>
            <p:nvPr/>
          </p:nvSpPr>
          <p:spPr>
            <a:xfrm>
              <a:off x="6668414" y="9792425"/>
              <a:ext cx="162629" cy="172891"/>
            </a:xfrm>
            <a:custGeom>
              <a:avLst/>
              <a:pathLst>
                <a:path w="162629" h="172891">
                  <a:moveTo>
                    <a:pt x="60662" y="0"/>
                  </a:moveTo>
                  <a:lnTo>
                    <a:pt x="162629" y="120045"/>
                  </a:lnTo>
                  <a:lnTo>
                    <a:pt x="98679" y="172891"/>
                  </a:lnTo>
                  <a:lnTo>
                    <a:pt x="0" y="50128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7" name="pg3336"/>
            <p:cNvSpPr/>
            <p:nvPr/>
          </p:nvSpPr>
          <p:spPr>
            <a:xfrm>
              <a:off x="6729076" y="9740672"/>
              <a:ext cx="164463" cy="171798"/>
            </a:xfrm>
            <a:custGeom>
              <a:avLst/>
              <a:pathLst>
                <a:path w="164463" h="171798">
                  <a:moveTo>
                    <a:pt x="59282" y="0"/>
                  </a:moveTo>
                  <a:lnTo>
                    <a:pt x="164463" y="117240"/>
                  </a:lnTo>
                  <a:lnTo>
                    <a:pt x="101967" y="171798"/>
                  </a:lnTo>
                  <a:lnTo>
                    <a:pt x="0" y="51753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8" name="pg3337"/>
            <p:cNvSpPr/>
            <p:nvPr/>
          </p:nvSpPr>
          <p:spPr>
            <a:xfrm>
              <a:off x="6788358" y="9687333"/>
              <a:ext cx="166176" cy="170579"/>
            </a:xfrm>
            <a:custGeom>
              <a:avLst/>
              <a:pathLst>
                <a:path w="166176" h="170579">
                  <a:moveTo>
                    <a:pt x="57859" y="0"/>
                  </a:moveTo>
                  <a:lnTo>
                    <a:pt x="166176" y="114348"/>
                  </a:lnTo>
                  <a:lnTo>
                    <a:pt x="105180" y="170579"/>
                  </a:lnTo>
                  <a:lnTo>
                    <a:pt x="0" y="53339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9" name="pg3338"/>
            <p:cNvSpPr/>
            <p:nvPr/>
          </p:nvSpPr>
          <p:spPr>
            <a:xfrm>
              <a:off x="6846218" y="9632446"/>
              <a:ext cx="167767" cy="169235"/>
            </a:xfrm>
            <a:custGeom>
              <a:avLst/>
              <a:pathLst>
                <a:path w="167767" h="169235">
                  <a:moveTo>
                    <a:pt x="56393" y="0"/>
                  </a:moveTo>
                  <a:lnTo>
                    <a:pt x="167767" y="111373"/>
                  </a:lnTo>
                  <a:lnTo>
                    <a:pt x="108317" y="169235"/>
                  </a:lnTo>
                  <a:lnTo>
                    <a:pt x="0" y="54886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0" name="pg3339"/>
            <p:cNvSpPr/>
            <p:nvPr/>
          </p:nvSpPr>
          <p:spPr>
            <a:xfrm>
              <a:off x="6902611" y="9576052"/>
              <a:ext cx="169235" cy="167767"/>
            </a:xfrm>
            <a:custGeom>
              <a:avLst/>
              <a:pathLst>
                <a:path w="169235" h="167767">
                  <a:moveTo>
                    <a:pt x="54886" y="0"/>
                  </a:moveTo>
                  <a:lnTo>
                    <a:pt x="169235" y="108317"/>
                  </a:lnTo>
                  <a:lnTo>
                    <a:pt x="111373" y="167767"/>
                  </a:lnTo>
                  <a:lnTo>
                    <a:pt x="0" y="56393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1" name="pg3340"/>
            <p:cNvSpPr/>
            <p:nvPr/>
          </p:nvSpPr>
          <p:spPr>
            <a:xfrm>
              <a:off x="6957498" y="9518193"/>
              <a:ext cx="170579" cy="166176"/>
            </a:xfrm>
            <a:custGeom>
              <a:avLst/>
              <a:pathLst>
                <a:path w="170579" h="166176">
                  <a:moveTo>
                    <a:pt x="53339" y="0"/>
                  </a:moveTo>
                  <a:lnTo>
                    <a:pt x="170579" y="105180"/>
                  </a:lnTo>
                  <a:lnTo>
                    <a:pt x="114348" y="166176"/>
                  </a:lnTo>
                  <a:lnTo>
                    <a:pt x="0" y="57859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2" name="pg3341"/>
            <p:cNvSpPr/>
            <p:nvPr/>
          </p:nvSpPr>
          <p:spPr>
            <a:xfrm>
              <a:off x="7010837" y="9458911"/>
              <a:ext cx="171798" cy="164463"/>
            </a:xfrm>
            <a:custGeom>
              <a:avLst/>
              <a:pathLst>
                <a:path w="171798" h="164463">
                  <a:moveTo>
                    <a:pt x="51753" y="0"/>
                  </a:moveTo>
                  <a:lnTo>
                    <a:pt x="171798" y="101967"/>
                  </a:lnTo>
                  <a:lnTo>
                    <a:pt x="117240" y="164463"/>
                  </a:lnTo>
                  <a:lnTo>
                    <a:pt x="0" y="59282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3" name="pg3342"/>
            <p:cNvSpPr/>
            <p:nvPr/>
          </p:nvSpPr>
          <p:spPr>
            <a:xfrm>
              <a:off x="7062590" y="9398248"/>
              <a:ext cx="172891" cy="162629"/>
            </a:xfrm>
            <a:custGeom>
              <a:avLst/>
              <a:pathLst>
                <a:path w="172891" h="162629">
                  <a:moveTo>
                    <a:pt x="50128" y="0"/>
                  </a:moveTo>
                  <a:lnTo>
                    <a:pt x="172891" y="98679"/>
                  </a:lnTo>
                  <a:lnTo>
                    <a:pt x="120045" y="162629"/>
                  </a:lnTo>
                  <a:lnTo>
                    <a:pt x="0" y="60662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4" name="pg3343"/>
            <p:cNvSpPr/>
            <p:nvPr/>
          </p:nvSpPr>
          <p:spPr>
            <a:xfrm>
              <a:off x="7112719" y="9336251"/>
              <a:ext cx="173857" cy="160676"/>
            </a:xfrm>
            <a:custGeom>
              <a:avLst/>
              <a:pathLst>
                <a:path w="173857" h="160676">
                  <a:moveTo>
                    <a:pt x="48467" y="0"/>
                  </a:moveTo>
                  <a:lnTo>
                    <a:pt x="173857" y="95318"/>
                  </a:lnTo>
                  <a:lnTo>
                    <a:pt x="122762" y="160676"/>
                  </a:lnTo>
                  <a:lnTo>
                    <a:pt x="0" y="61997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5" name="pg3344"/>
            <p:cNvSpPr/>
            <p:nvPr/>
          </p:nvSpPr>
          <p:spPr>
            <a:xfrm>
              <a:off x="7161187" y="9272964"/>
              <a:ext cx="174696" cy="158605"/>
            </a:xfrm>
            <a:custGeom>
              <a:avLst/>
              <a:pathLst>
                <a:path w="174696" h="158605">
                  <a:moveTo>
                    <a:pt x="46771" y="0"/>
                  </a:moveTo>
                  <a:lnTo>
                    <a:pt x="174696" y="91888"/>
                  </a:lnTo>
                  <a:lnTo>
                    <a:pt x="125389" y="158605"/>
                  </a:lnTo>
                  <a:lnTo>
                    <a:pt x="0" y="63287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6" name="pg3345"/>
            <p:cNvSpPr/>
            <p:nvPr/>
          </p:nvSpPr>
          <p:spPr>
            <a:xfrm>
              <a:off x="7207958" y="9208434"/>
              <a:ext cx="175406" cy="156418"/>
            </a:xfrm>
            <a:custGeom>
              <a:avLst/>
              <a:pathLst>
                <a:path w="175406" h="156418">
                  <a:moveTo>
                    <a:pt x="45040" y="0"/>
                  </a:moveTo>
                  <a:lnTo>
                    <a:pt x="175406" y="88390"/>
                  </a:lnTo>
                  <a:lnTo>
                    <a:pt x="127924" y="156418"/>
                  </a:lnTo>
                  <a:lnTo>
                    <a:pt x="0" y="64530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7" name="pg3346"/>
            <p:cNvSpPr/>
            <p:nvPr/>
          </p:nvSpPr>
          <p:spPr>
            <a:xfrm>
              <a:off x="7252998" y="9142707"/>
              <a:ext cx="175988" cy="154116"/>
            </a:xfrm>
            <a:custGeom>
              <a:avLst/>
              <a:pathLst>
                <a:path w="175988" h="154116">
                  <a:moveTo>
                    <a:pt x="43276" y="0"/>
                  </a:moveTo>
                  <a:lnTo>
                    <a:pt x="175988" y="84827"/>
                  </a:lnTo>
                  <a:lnTo>
                    <a:pt x="130366" y="154116"/>
                  </a:lnTo>
                  <a:lnTo>
                    <a:pt x="0" y="65726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8" name="pg3347"/>
            <p:cNvSpPr/>
            <p:nvPr/>
          </p:nvSpPr>
          <p:spPr>
            <a:xfrm>
              <a:off x="7296274" y="9075833"/>
              <a:ext cx="176441" cy="151702"/>
            </a:xfrm>
            <a:custGeom>
              <a:avLst/>
              <a:pathLst>
                <a:path w="176441" h="151702">
                  <a:moveTo>
                    <a:pt x="41480" y="0"/>
                  </a:moveTo>
                  <a:lnTo>
                    <a:pt x="176441" y="81203"/>
                  </a:lnTo>
                  <a:lnTo>
                    <a:pt x="132712" y="151702"/>
                  </a:lnTo>
                  <a:lnTo>
                    <a:pt x="0" y="66874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9" name="pg3348"/>
            <p:cNvSpPr/>
            <p:nvPr/>
          </p:nvSpPr>
          <p:spPr>
            <a:xfrm>
              <a:off x="7337755" y="9007860"/>
              <a:ext cx="176764" cy="149175"/>
            </a:xfrm>
            <a:custGeom>
              <a:avLst/>
              <a:pathLst>
                <a:path w="176764" h="149175">
                  <a:moveTo>
                    <a:pt x="39654" y="0"/>
                  </a:moveTo>
                  <a:lnTo>
                    <a:pt x="176764" y="77518"/>
                  </a:lnTo>
                  <a:lnTo>
                    <a:pt x="134960" y="149175"/>
                  </a:lnTo>
                  <a:lnTo>
                    <a:pt x="0" y="67972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0" name="pg3349"/>
            <p:cNvSpPr/>
            <p:nvPr/>
          </p:nvSpPr>
          <p:spPr>
            <a:xfrm>
              <a:off x="7377409" y="8938838"/>
              <a:ext cx="176957" cy="146540"/>
            </a:xfrm>
            <a:custGeom>
              <a:avLst/>
              <a:pathLst>
                <a:path w="176957" h="146540">
                  <a:moveTo>
                    <a:pt x="37799" y="0"/>
                  </a:moveTo>
                  <a:lnTo>
                    <a:pt x="176957" y="73777"/>
                  </a:lnTo>
                  <a:lnTo>
                    <a:pt x="137109" y="146540"/>
                  </a:lnTo>
                  <a:lnTo>
                    <a:pt x="0" y="69021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1" name="pg3350"/>
            <p:cNvSpPr/>
            <p:nvPr/>
          </p:nvSpPr>
          <p:spPr>
            <a:xfrm>
              <a:off x="7415208" y="8868818"/>
              <a:ext cx="177021" cy="143797"/>
            </a:xfrm>
            <a:custGeom>
              <a:avLst/>
              <a:pathLst>
                <a:path w="177021" h="143797">
                  <a:moveTo>
                    <a:pt x="35916" y="0"/>
                  </a:moveTo>
                  <a:lnTo>
                    <a:pt x="177021" y="69981"/>
                  </a:lnTo>
                  <a:lnTo>
                    <a:pt x="139158" y="143797"/>
                  </a:lnTo>
                  <a:lnTo>
                    <a:pt x="0" y="70020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2" name="pg3351"/>
            <p:cNvSpPr/>
            <p:nvPr/>
          </p:nvSpPr>
          <p:spPr>
            <a:xfrm>
              <a:off x="7451124" y="8797851"/>
              <a:ext cx="176955" cy="140948"/>
            </a:xfrm>
            <a:custGeom>
              <a:avLst/>
              <a:pathLst>
                <a:path w="176955" h="140948">
                  <a:moveTo>
                    <a:pt x="34006" y="0"/>
                  </a:moveTo>
                  <a:lnTo>
                    <a:pt x="176955" y="66135"/>
                  </a:lnTo>
                  <a:lnTo>
                    <a:pt x="141105" y="140948"/>
                  </a:lnTo>
                  <a:lnTo>
                    <a:pt x="0" y="70967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3" name="pg3352"/>
            <p:cNvSpPr/>
            <p:nvPr/>
          </p:nvSpPr>
          <p:spPr>
            <a:xfrm>
              <a:off x="7485131" y="8725989"/>
              <a:ext cx="176760" cy="137997"/>
            </a:xfrm>
            <a:custGeom>
              <a:avLst/>
              <a:pathLst>
                <a:path w="176760" h="137997">
                  <a:moveTo>
                    <a:pt x="32072" y="0"/>
                  </a:moveTo>
                  <a:lnTo>
                    <a:pt x="176760" y="62240"/>
                  </a:lnTo>
                  <a:lnTo>
                    <a:pt x="142948" y="137997"/>
                  </a:lnTo>
                  <a:lnTo>
                    <a:pt x="0" y="71861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4" name="pg3353"/>
            <p:cNvSpPr/>
            <p:nvPr/>
          </p:nvSpPr>
          <p:spPr>
            <a:xfrm>
              <a:off x="7517204" y="8653285"/>
              <a:ext cx="176434" cy="134944"/>
            </a:xfrm>
            <a:custGeom>
              <a:avLst/>
              <a:pathLst>
                <a:path w="176434" h="134944">
                  <a:moveTo>
                    <a:pt x="30114" y="0"/>
                  </a:moveTo>
                  <a:lnTo>
                    <a:pt x="176434" y="58299"/>
                  </a:lnTo>
                  <a:lnTo>
                    <a:pt x="144687" y="134944"/>
                  </a:lnTo>
                  <a:lnTo>
                    <a:pt x="0" y="72704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5" name="pg3354"/>
            <p:cNvSpPr/>
            <p:nvPr/>
          </p:nvSpPr>
          <p:spPr>
            <a:xfrm>
              <a:off x="7547319" y="8579792"/>
              <a:ext cx="175980" cy="131792"/>
            </a:xfrm>
            <a:custGeom>
              <a:avLst/>
              <a:pathLst>
                <a:path w="175980" h="131792">
                  <a:moveTo>
                    <a:pt x="28135" y="0"/>
                  </a:moveTo>
                  <a:lnTo>
                    <a:pt x="175980" y="54315"/>
                  </a:lnTo>
                  <a:lnTo>
                    <a:pt x="146319" y="131792"/>
                  </a:lnTo>
                  <a:lnTo>
                    <a:pt x="0" y="73492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6" name="pg3355"/>
            <p:cNvSpPr/>
            <p:nvPr/>
          </p:nvSpPr>
          <p:spPr>
            <a:xfrm>
              <a:off x="7575454" y="8505565"/>
              <a:ext cx="175396" cy="128543"/>
            </a:xfrm>
            <a:custGeom>
              <a:avLst/>
              <a:pathLst>
                <a:path w="175396" h="128543">
                  <a:moveTo>
                    <a:pt x="26134" y="0"/>
                  </a:moveTo>
                  <a:lnTo>
                    <a:pt x="175396" y="50292"/>
                  </a:lnTo>
                  <a:lnTo>
                    <a:pt x="147844" y="128543"/>
                  </a:lnTo>
                  <a:lnTo>
                    <a:pt x="0" y="74227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7" name="pg3356"/>
            <p:cNvSpPr/>
            <p:nvPr/>
          </p:nvSpPr>
          <p:spPr>
            <a:xfrm>
              <a:off x="7601589" y="8430656"/>
              <a:ext cx="174683" cy="125200"/>
            </a:xfrm>
            <a:custGeom>
              <a:avLst/>
              <a:pathLst>
                <a:path w="174683" h="125200">
                  <a:moveTo>
                    <a:pt x="24115" y="0"/>
                  </a:moveTo>
                  <a:lnTo>
                    <a:pt x="174683" y="46231"/>
                  </a:lnTo>
                  <a:lnTo>
                    <a:pt x="149261" y="125200"/>
                  </a:lnTo>
                  <a:lnTo>
                    <a:pt x="0" y="74908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8" name="pg3357"/>
            <p:cNvSpPr/>
            <p:nvPr/>
          </p:nvSpPr>
          <p:spPr>
            <a:xfrm>
              <a:off x="7625704" y="8355122"/>
              <a:ext cx="173843" cy="121765"/>
            </a:xfrm>
            <a:custGeom>
              <a:avLst/>
              <a:pathLst>
                <a:path w="173843" h="121765">
                  <a:moveTo>
                    <a:pt x="22077" y="0"/>
                  </a:moveTo>
                  <a:lnTo>
                    <a:pt x="173843" y="42137"/>
                  </a:lnTo>
                  <a:lnTo>
                    <a:pt x="150568" y="121765"/>
                  </a:lnTo>
                  <a:lnTo>
                    <a:pt x="0" y="75533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9" name="pg3358"/>
            <p:cNvSpPr/>
            <p:nvPr/>
          </p:nvSpPr>
          <p:spPr>
            <a:xfrm>
              <a:off x="7647782" y="8279018"/>
              <a:ext cx="172874" cy="118241"/>
            </a:xfrm>
            <a:custGeom>
              <a:avLst/>
              <a:pathLst>
                <a:path w="172874" h="118241">
                  <a:moveTo>
                    <a:pt x="20024" y="0"/>
                  </a:moveTo>
                  <a:lnTo>
                    <a:pt x="172874" y="38012"/>
                  </a:lnTo>
                  <a:lnTo>
                    <a:pt x="151765" y="118241"/>
                  </a:lnTo>
                  <a:lnTo>
                    <a:pt x="0" y="76103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0" name="pg3359"/>
            <p:cNvSpPr/>
            <p:nvPr/>
          </p:nvSpPr>
          <p:spPr>
            <a:xfrm>
              <a:off x="7667806" y="8202400"/>
              <a:ext cx="171780" cy="114630"/>
            </a:xfrm>
            <a:custGeom>
              <a:avLst/>
              <a:pathLst>
                <a:path w="171780" h="114630">
                  <a:moveTo>
                    <a:pt x="17956" y="0"/>
                  </a:moveTo>
                  <a:lnTo>
                    <a:pt x="171780" y="33859"/>
                  </a:lnTo>
                  <a:lnTo>
                    <a:pt x="152850" y="114630"/>
                  </a:lnTo>
                  <a:lnTo>
                    <a:pt x="0" y="76618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1" name="pg3360"/>
            <p:cNvSpPr/>
            <p:nvPr/>
          </p:nvSpPr>
          <p:spPr>
            <a:xfrm>
              <a:off x="7685762" y="8125324"/>
              <a:ext cx="170559" cy="110935"/>
            </a:xfrm>
            <a:custGeom>
              <a:avLst/>
              <a:pathLst>
                <a:path w="170559" h="110935">
                  <a:moveTo>
                    <a:pt x="15874" y="0"/>
                  </a:moveTo>
                  <a:lnTo>
                    <a:pt x="170559" y="29681"/>
                  </a:lnTo>
                  <a:lnTo>
                    <a:pt x="153824" y="110935"/>
                  </a:lnTo>
                  <a:lnTo>
                    <a:pt x="0" y="77076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2" name="pg3361"/>
            <p:cNvSpPr/>
            <p:nvPr/>
          </p:nvSpPr>
          <p:spPr>
            <a:xfrm>
              <a:off x="7701637" y="8047846"/>
              <a:ext cx="169213" cy="107159"/>
            </a:xfrm>
            <a:custGeom>
              <a:avLst/>
              <a:pathLst>
                <a:path w="169213" h="107159">
                  <a:moveTo>
                    <a:pt x="13781" y="0"/>
                  </a:moveTo>
                  <a:lnTo>
                    <a:pt x="169213" y="25481"/>
                  </a:lnTo>
                  <a:lnTo>
                    <a:pt x="154684" y="107159"/>
                  </a:lnTo>
                  <a:lnTo>
                    <a:pt x="0" y="77478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3" name="pg3362"/>
            <p:cNvSpPr/>
            <p:nvPr/>
          </p:nvSpPr>
          <p:spPr>
            <a:xfrm>
              <a:off x="7715419" y="7970023"/>
              <a:ext cx="167743" cy="103304"/>
            </a:xfrm>
            <a:custGeom>
              <a:avLst/>
              <a:pathLst>
                <a:path w="167743" h="103304">
                  <a:moveTo>
                    <a:pt x="11678" y="0"/>
                  </a:moveTo>
                  <a:lnTo>
                    <a:pt x="167743" y="21263"/>
                  </a:lnTo>
                  <a:lnTo>
                    <a:pt x="155431" y="103304"/>
                  </a:lnTo>
                  <a:lnTo>
                    <a:pt x="0" y="77822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4" name="pg3363"/>
            <p:cNvSpPr/>
            <p:nvPr/>
          </p:nvSpPr>
          <p:spPr>
            <a:xfrm>
              <a:off x="7727097" y="7891912"/>
              <a:ext cx="166150" cy="99373"/>
            </a:xfrm>
            <a:custGeom>
              <a:avLst/>
              <a:pathLst>
                <a:path w="166150" h="99373">
                  <a:moveTo>
                    <a:pt x="9566" y="0"/>
                  </a:moveTo>
                  <a:lnTo>
                    <a:pt x="166150" y="17029"/>
                  </a:lnTo>
                  <a:lnTo>
                    <a:pt x="156064" y="99373"/>
                  </a:lnTo>
                  <a:lnTo>
                    <a:pt x="0" y="78110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5" name="pg3364"/>
            <p:cNvSpPr/>
            <p:nvPr/>
          </p:nvSpPr>
          <p:spPr>
            <a:xfrm>
              <a:off x="7736664" y="7813571"/>
              <a:ext cx="164435" cy="95370"/>
            </a:xfrm>
            <a:custGeom>
              <a:avLst/>
              <a:pathLst>
                <a:path w="164435" h="95370">
                  <a:moveTo>
                    <a:pt x="7448" y="0"/>
                  </a:moveTo>
                  <a:lnTo>
                    <a:pt x="164435" y="12783"/>
                  </a:lnTo>
                  <a:lnTo>
                    <a:pt x="156583" y="95370"/>
                  </a:lnTo>
                  <a:lnTo>
                    <a:pt x="0" y="78341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6" name="pg3365"/>
            <p:cNvSpPr/>
            <p:nvPr/>
          </p:nvSpPr>
          <p:spPr>
            <a:xfrm>
              <a:off x="7744112" y="7735057"/>
              <a:ext cx="162599" cy="91296"/>
            </a:xfrm>
            <a:custGeom>
              <a:avLst/>
              <a:pathLst>
                <a:path w="162599" h="91296">
                  <a:moveTo>
                    <a:pt x="5324" y="0"/>
                  </a:moveTo>
                  <a:lnTo>
                    <a:pt x="162599" y="8527"/>
                  </a:lnTo>
                  <a:lnTo>
                    <a:pt x="156986" y="91296"/>
                  </a:lnTo>
                  <a:lnTo>
                    <a:pt x="0" y="78513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7" name="pg3366"/>
            <p:cNvSpPr/>
            <p:nvPr/>
          </p:nvSpPr>
          <p:spPr>
            <a:xfrm>
              <a:off x="7749436" y="7656428"/>
              <a:ext cx="160644" cy="87156"/>
            </a:xfrm>
            <a:custGeom>
              <a:avLst/>
              <a:pathLst>
                <a:path w="160644" h="87156">
                  <a:moveTo>
                    <a:pt x="3196" y="0"/>
                  </a:moveTo>
                  <a:lnTo>
                    <a:pt x="160644" y="4265"/>
                  </a:lnTo>
                  <a:lnTo>
                    <a:pt x="157275" y="87156"/>
                  </a:lnTo>
                  <a:lnTo>
                    <a:pt x="0" y="78629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8" name="pg3367"/>
            <p:cNvSpPr/>
            <p:nvPr/>
          </p:nvSpPr>
          <p:spPr>
            <a:xfrm>
              <a:off x="7752632" y="7577741"/>
              <a:ext cx="158572" cy="82952"/>
            </a:xfrm>
            <a:custGeom>
              <a:avLst/>
              <a:pathLst>
                <a:path w="158572" h="82952">
                  <a:moveTo>
                    <a:pt x="1065" y="0"/>
                  </a:moveTo>
                  <a:lnTo>
                    <a:pt x="158572" y="0"/>
                  </a:lnTo>
                  <a:lnTo>
                    <a:pt x="157448" y="82952"/>
                  </a:lnTo>
                  <a:lnTo>
                    <a:pt x="0" y="78687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9" name="pg3368"/>
            <p:cNvSpPr/>
            <p:nvPr/>
          </p:nvSpPr>
          <p:spPr>
            <a:xfrm>
              <a:off x="5910686" y="7294611"/>
              <a:ext cx="687291" cy="283130"/>
            </a:xfrm>
            <a:custGeom>
              <a:avLst/>
              <a:pathLst>
                <a:path w="687291" h="283130">
                  <a:moveTo>
                    <a:pt x="0" y="108896"/>
                  </a:moveTo>
                  <a:lnTo>
                    <a:pt x="110706" y="90746"/>
                  </a:lnTo>
                  <a:lnTo>
                    <a:pt x="221412" y="72597"/>
                  </a:lnTo>
                  <a:lnTo>
                    <a:pt x="332118" y="54448"/>
                  </a:lnTo>
                  <a:lnTo>
                    <a:pt x="442824" y="36298"/>
                  </a:lnTo>
                  <a:lnTo>
                    <a:pt x="553531" y="18149"/>
                  </a:lnTo>
                  <a:lnTo>
                    <a:pt x="664237" y="0"/>
                  </a:lnTo>
                  <a:lnTo>
                    <a:pt x="681518" y="141096"/>
                  </a:lnTo>
                  <a:lnTo>
                    <a:pt x="687291" y="283130"/>
                  </a:lnTo>
                  <a:lnTo>
                    <a:pt x="575107" y="283130"/>
                  </a:lnTo>
                  <a:lnTo>
                    <a:pt x="462923" y="283130"/>
                  </a:lnTo>
                  <a:lnTo>
                    <a:pt x="350739" y="283130"/>
                  </a:lnTo>
                  <a:lnTo>
                    <a:pt x="238555" y="283130"/>
                  </a:lnTo>
                  <a:lnTo>
                    <a:pt x="126371" y="283130"/>
                  </a:lnTo>
                  <a:lnTo>
                    <a:pt x="14187" y="283130"/>
                  </a:lnTo>
                  <a:close/>
                </a:path>
              </a:pathLst>
            </a:custGeom>
            <a:solidFill>
              <a:srgbClr val="2F0147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370" name="pg3369"/>
            <p:cNvSpPr/>
            <p:nvPr/>
          </p:nvSpPr>
          <p:spPr>
            <a:xfrm>
              <a:off x="3097913" y="5827925"/>
              <a:ext cx="3477009" cy="2441371"/>
            </a:xfrm>
            <a:custGeom>
              <a:avLst/>
              <a:pathLst>
                <a:path w="3477009" h="2441371">
                  <a:moveTo>
                    <a:pt x="1378999" y="1909405"/>
                  </a:moveTo>
                  <a:lnTo>
                    <a:pt x="1275945" y="1953735"/>
                  </a:lnTo>
                  <a:lnTo>
                    <a:pt x="1172891" y="1998066"/>
                  </a:lnTo>
                  <a:lnTo>
                    <a:pt x="1069837" y="2042396"/>
                  </a:lnTo>
                  <a:lnTo>
                    <a:pt x="966784" y="2086727"/>
                  </a:lnTo>
                  <a:lnTo>
                    <a:pt x="863730" y="2131057"/>
                  </a:lnTo>
                  <a:lnTo>
                    <a:pt x="760676" y="2175388"/>
                  </a:lnTo>
                  <a:lnTo>
                    <a:pt x="657622" y="2219718"/>
                  </a:lnTo>
                  <a:lnTo>
                    <a:pt x="554569" y="2264049"/>
                  </a:lnTo>
                  <a:lnTo>
                    <a:pt x="451515" y="2308379"/>
                  </a:lnTo>
                  <a:lnTo>
                    <a:pt x="348461" y="2352710"/>
                  </a:lnTo>
                  <a:lnTo>
                    <a:pt x="245407" y="2397040"/>
                  </a:lnTo>
                  <a:lnTo>
                    <a:pt x="142354" y="2441371"/>
                  </a:lnTo>
                  <a:lnTo>
                    <a:pt x="104140" y="2344727"/>
                  </a:lnTo>
                  <a:lnTo>
                    <a:pt x="71729" y="2245985"/>
                  </a:lnTo>
                  <a:lnTo>
                    <a:pt x="45237" y="2145494"/>
                  </a:lnTo>
                  <a:lnTo>
                    <a:pt x="24757" y="2043607"/>
                  </a:lnTo>
                  <a:lnTo>
                    <a:pt x="10360" y="1940684"/>
                  </a:lnTo>
                  <a:lnTo>
                    <a:pt x="2098" y="1837088"/>
                  </a:lnTo>
                  <a:lnTo>
                    <a:pt x="0" y="1733185"/>
                  </a:lnTo>
                  <a:lnTo>
                    <a:pt x="4072" y="1629340"/>
                  </a:lnTo>
                  <a:lnTo>
                    <a:pt x="14302" y="1525920"/>
                  </a:lnTo>
                  <a:lnTo>
                    <a:pt x="30652" y="1423289"/>
                  </a:lnTo>
                  <a:lnTo>
                    <a:pt x="53065" y="1321810"/>
                  </a:lnTo>
                  <a:lnTo>
                    <a:pt x="81462" y="1221840"/>
                  </a:lnTo>
                  <a:lnTo>
                    <a:pt x="115743" y="1123732"/>
                  </a:lnTo>
                  <a:lnTo>
                    <a:pt x="155787" y="1027832"/>
                  </a:lnTo>
                  <a:lnTo>
                    <a:pt x="201452" y="934478"/>
                  </a:lnTo>
                  <a:lnTo>
                    <a:pt x="252578" y="843999"/>
                  </a:lnTo>
                  <a:lnTo>
                    <a:pt x="308985" y="756714"/>
                  </a:lnTo>
                  <a:lnTo>
                    <a:pt x="370473" y="672931"/>
                  </a:lnTo>
                  <a:lnTo>
                    <a:pt x="436826" y="592946"/>
                  </a:lnTo>
                  <a:lnTo>
                    <a:pt x="507810" y="517040"/>
                  </a:lnTo>
                  <a:lnTo>
                    <a:pt x="583174" y="445482"/>
                  </a:lnTo>
                  <a:lnTo>
                    <a:pt x="662652" y="378523"/>
                  </a:lnTo>
                  <a:lnTo>
                    <a:pt x="745965" y="316399"/>
                  </a:lnTo>
                  <a:lnTo>
                    <a:pt x="832819" y="259331"/>
                  </a:lnTo>
                  <a:lnTo>
                    <a:pt x="922906" y="207518"/>
                  </a:lnTo>
                  <a:lnTo>
                    <a:pt x="1015911" y="161144"/>
                  </a:lnTo>
                  <a:lnTo>
                    <a:pt x="1111504" y="120372"/>
                  </a:lnTo>
                  <a:lnTo>
                    <a:pt x="1209348" y="85347"/>
                  </a:lnTo>
                  <a:lnTo>
                    <a:pt x="1309099" y="56190"/>
                  </a:lnTo>
                  <a:lnTo>
                    <a:pt x="1410405" y="33007"/>
                  </a:lnTo>
                  <a:lnTo>
                    <a:pt x="1512908" y="15877"/>
                  </a:lnTo>
                  <a:lnTo>
                    <a:pt x="1616248" y="4861"/>
                  </a:lnTo>
                  <a:lnTo>
                    <a:pt x="1720059" y="0"/>
                  </a:lnTo>
                  <a:lnTo>
                    <a:pt x="1823975" y="1308"/>
                  </a:lnTo>
                  <a:lnTo>
                    <a:pt x="1927631" y="8782"/>
                  </a:lnTo>
                  <a:lnTo>
                    <a:pt x="2030660" y="22396"/>
                  </a:lnTo>
                  <a:lnTo>
                    <a:pt x="2132700" y="42102"/>
                  </a:lnTo>
                  <a:lnTo>
                    <a:pt x="2233390" y="67829"/>
                  </a:lnTo>
                  <a:lnTo>
                    <a:pt x="2332375" y="99488"/>
                  </a:lnTo>
                  <a:lnTo>
                    <a:pt x="2429306" y="136966"/>
                  </a:lnTo>
                  <a:lnTo>
                    <a:pt x="2523842" y="180132"/>
                  </a:lnTo>
                  <a:lnTo>
                    <a:pt x="2615650" y="228833"/>
                  </a:lnTo>
                  <a:lnTo>
                    <a:pt x="2704404" y="282897"/>
                  </a:lnTo>
                  <a:lnTo>
                    <a:pt x="2789793" y="342135"/>
                  </a:lnTo>
                  <a:lnTo>
                    <a:pt x="2871516" y="406336"/>
                  </a:lnTo>
                  <a:lnTo>
                    <a:pt x="2949283" y="475275"/>
                  </a:lnTo>
                  <a:lnTo>
                    <a:pt x="3022821" y="548709"/>
                  </a:lnTo>
                  <a:lnTo>
                    <a:pt x="3091871" y="626378"/>
                  </a:lnTo>
                  <a:lnTo>
                    <a:pt x="3156189" y="708008"/>
                  </a:lnTo>
                  <a:lnTo>
                    <a:pt x="3215548" y="793313"/>
                  </a:lnTo>
                  <a:lnTo>
                    <a:pt x="3269739" y="881990"/>
                  </a:lnTo>
                  <a:lnTo>
                    <a:pt x="3318571" y="973728"/>
                  </a:lnTo>
                  <a:lnTo>
                    <a:pt x="3361871" y="1068202"/>
                  </a:lnTo>
                  <a:lnTo>
                    <a:pt x="3399488" y="1165081"/>
                  </a:lnTo>
                  <a:lnTo>
                    <a:pt x="3431287" y="1264021"/>
                  </a:lnTo>
                  <a:lnTo>
                    <a:pt x="3457158" y="1364674"/>
                  </a:lnTo>
                  <a:lnTo>
                    <a:pt x="3477009" y="1466685"/>
                  </a:lnTo>
                  <a:lnTo>
                    <a:pt x="3366303" y="1484834"/>
                  </a:lnTo>
                  <a:lnTo>
                    <a:pt x="3255597" y="1502984"/>
                  </a:lnTo>
                  <a:lnTo>
                    <a:pt x="3144890" y="1521133"/>
                  </a:lnTo>
                  <a:lnTo>
                    <a:pt x="3034184" y="1539282"/>
                  </a:lnTo>
                  <a:lnTo>
                    <a:pt x="2923478" y="1557432"/>
                  </a:lnTo>
                  <a:lnTo>
                    <a:pt x="2812772" y="1575581"/>
                  </a:lnTo>
                  <a:lnTo>
                    <a:pt x="2702066" y="1593731"/>
                  </a:lnTo>
                  <a:lnTo>
                    <a:pt x="2591359" y="1611880"/>
                  </a:lnTo>
                  <a:lnTo>
                    <a:pt x="2480653" y="1630029"/>
                  </a:lnTo>
                  <a:lnTo>
                    <a:pt x="2369947" y="1648179"/>
                  </a:lnTo>
                  <a:lnTo>
                    <a:pt x="2259241" y="1666328"/>
                  </a:lnTo>
                  <a:lnTo>
                    <a:pt x="2148534" y="1684477"/>
                  </a:lnTo>
                  <a:lnTo>
                    <a:pt x="2118274" y="1584065"/>
                  </a:lnTo>
                  <a:lnTo>
                    <a:pt x="2063181" y="1494829"/>
                  </a:lnTo>
                  <a:lnTo>
                    <a:pt x="1986968" y="1422787"/>
                  </a:lnTo>
                  <a:lnTo>
                    <a:pt x="1894776" y="1372797"/>
                  </a:lnTo>
                  <a:lnTo>
                    <a:pt x="1792821" y="1348230"/>
                  </a:lnTo>
                  <a:lnTo>
                    <a:pt x="1687978" y="1350742"/>
                  </a:lnTo>
                  <a:lnTo>
                    <a:pt x="1587316" y="1380164"/>
                  </a:lnTo>
                  <a:lnTo>
                    <a:pt x="1497624" y="1434513"/>
                  </a:lnTo>
                  <a:lnTo>
                    <a:pt x="1424950" y="1510122"/>
                  </a:lnTo>
                  <a:lnTo>
                    <a:pt x="1374193" y="1601895"/>
                  </a:lnTo>
                  <a:lnTo>
                    <a:pt x="1348778" y="1703641"/>
                  </a:lnTo>
                  <a:lnTo>
                    <a:pt x="1350416" y="1808502"/>
                  </a:lnTo>
                  <a:close/>
                </a:path>
              </a:pathLst>
            </a:custGeom>
            <a:solidFill>
              <a:srgbClr val="EFB911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371" name="pg3370"/>
            <p:cNvSpPr/>
            <p:nvPr/>
          </p:nvSpPr>
          <p:spPr>
            <a:xfrm>
              <a:off x="3240268" y="7577741"/>
              <a:ext cx="3357709" cy="1749536"/>
            </a:xfrm>
            <a:custGeom>
              <a:avLst/>
              <a:pathLst>
                <a:path w="3357709" h="1749536">
                  <a:moveTo>
                    <a:pt x="2011501" y="0"/>
                  </a:moveTo>
                  <a:lnTo>
                    <a:pt x="2123685" y="0"/>
                  </a:lnTo>
                  <a:lnTo>
                    <a:pt x="2235869" y="0"/>
                  </a:lnTo>
                  <a:lnTo>
                    <a:pt x="2348053" y="0"/>
                  </a:lnTo>
                  <a:lnTo>
                    <a:pt x="2460237" y="0"/>
                  </a:lnTo>
                  <a:lnTo>
                    <a:pt x="2572421" y="0"/>
                  </a:lnTo>
                  <a:lnTo>
                    <a:pt x="2684605" y="0"/>
                  </a:lnTo>
                  <a:lnTo>
                    <a:pt x="2796789" y="0"/>
                  </a:lnTo>
                  <a:lnTo>
                    <a:pt x="2908973" y="0"/>
                  </a:lnTo>
                  <a:lnTo>
                    <a:pt x="3021157" y="0"/>
                  </a:lnTo>
                  <a:lnTo>
                    <a:pt x="3133341" y="0"/>
                  </a:lnTo>
                  <a:lnTo>
                    <a:pt x="3245525" y="0"/>
                  </a:lnTo>
                  <a:lnTo>
                    <a:pt x="3357709" y="0"/>
                  </a:lnTo>
                  <a:lnTo>
                    <a:pt x="3354616" y="104005"/>
                  </a:lnTo>
                  <a:lnTo>
                    <a:pt x="3345348" y="207642"/>
                  </a:lnTo>
                  <a:lnTo>
                    <a:pt x="3329936" y="310546"/>
                  </a:lnTo>
                  <a:lnTo>
                    <a:pt x="3308437" y="412352"/>
                  </a:lnTo>
                  <a:lnTo>
                    <a:pt x="3280925" y="512700"/>
                  </a:lnTo>
                  <a:lnTo>
                    <a:pt x="3247498" y="611236"/>
                  </a:lnTo>
                  <a:lnTo>
                    <a:pt x="3208274" y="707611"/>
                  </a:lnTo>
                  <a:lnTo>
                    <a:pt x="3163392" y="801485"/>
                  </a:lnTo>
                  <a:lnTo>
                    <a:pt x="3113011" y="892525"/>
                  </a:lnTo>
                  <a:lnTo>
                    <a:pt x="3057308" y="980411"/>
                  </a:lnTo>
                  <a:lnTo>
                    <a:pt x="2996481" y="1064831"/>
                  </a:lnTo>
                  <a:lnTo>
                    <a:pt x="2930744" y="1145486"/>
                  </a:lnTo>
                  <a:lnTo>
                    <a:pt x="2860331" y="1222093"/>
                  </a:lnTo>
                  <a:lnTo>
                    <a:pt x="2785488" y="1294379"/>
                  </a:lnTo>
                  <a:lnTo>
                    <a:pt x="2706483" y="1362090"/>
                  </a:lnTo>
                  <a:lnTo>
                    <a:pt x="2623593" y="1424986"/>
                  </a:lnTo>
                  <a:lnTo>
                    <a:pt x="2537111" y="1482845"/>
                  </a:lnTo>
                  <a:lnTo>
                    <a:pt x="2447344" y="1535462"/>
                  </a:lnTo>
                  <a:lnTo>
                    <a:pt x="2354609" y="1582651"/>
                  </a:lnTo>
                  <a:lnTo>
                    <a:pt x="2259233" y="1624245"/>
                  </a:lnTo>
                  <a:lnTo>
                    <a:pt x="2161554" y="1660098"/>
                  </a:lnTo>
                  <a:lnTo>
                    <a:pt x="2061917" y="1690083"/>
                  </a:lnTo>
                  <a:lnTo>
                    <a:pt x="1960673" y="1714093"/>
                  </a:lnTo>
                  <a:lnTo>
                    <a:pt x="1858182" y="1732044"/>
                  </a:lnTo>
                  <a:lnTo>
                    <a:pt x="1754806" y="1743872"/>
                  </a:lnTo>
                  <a:lnTo>
                    <a:pt x="1650909" y="1749536"/>
                  </a:lnTo>
                  <a:lnTo>
                    <a:pt x="1546859" y="1749015"/>
                  </a:lnTo>
                  <a:lnTo>
                    <a:pt x="1443024" y="1742312"/>
                  </a:lnTo>
                  <a:lnTo>
                    <a:pt x="1339770" y="1729450"/>
                  </a:lnTo>
                  <a:lnTo>
                    <a:pt x="1237464" y="1710474"/>
                  </a:lnTo>
                  <a:lnTo>
                    <a:pt x="1136466" y="1685451"/>
                  </a:lnTo>
                  <a:lnTo>
                    <a:pt x="1037134" y="1654471"/>
                  </a:lnTo>
                  <a:lnTo>
                    <a:pt x="939819" y="1617642"/>
                  </a:lnTo>
                  <a:lnTo>
                    <a:pt x="844864" y="1575095"/>
                  </a:lnTo>
                  <a:lnTo>
                    <a:pt x="752606" y="1526980"/>
                  </a:lnTo>
                  <a:lnTo>
                    <a:pt x="663370" y="1473468"/>
                  </a:lnTo>
                  <a:lnTo>
                    <a:pt x="577472" y="1414746"/>
                  </a:lnTo>
                  <a:lnTo>
                    <a:pt x="495215" y="1351024"/>
                  </a:lnTo>
                  <a:lnTo>
                    <a:pt x="416891" y="1282526"/>
                  </a:lnTo>
                  <a:lnTo>
                    <a:pt x="342777" y="1209494"/>
                  </a:lnTo>
                  <a:lnTo>
                    <a:pt x="273133" y="1132186"/>
                  </a:lnTo>
                  <a:lnTo>
                    <a:pt x="208207" y="1050877"/>
                  </a:lnTo>
                  <a:lnTo>
                    <a:pt x="148227" y="965852"/>
                  </a:lnTo>
                  <a:lnTo>
                    <a:pt x="93407" y="877414"/>
                  </a:lnTo>
                  <a:lnTo>
                    <a:pt x="43940" y="785873"/>
                  </a:lnTo>
                  <a:lnTo>
                    <a:pt x="0" y="691555"/>
                  </a:lnTo>
                  <a:lnTo>
                    <a:pt x="103053" y="647225"/>
                  </a:lnTo>
                  <a:lnTo>
                    <a:pt x="206107" y="602894"/>
                  </a:lnTo>
                  <a:lnTo>
                    <a:pt x="309161" y="558564"/>
                  </a:lnTo>
                  <a:lnTo>
                    <a:pt x="412214" y="514233"/>
                  </a:lnTo>
                  <a:lnTo>
                    <a:pt x="515268" y="469903"/>
                  </a:lnTo>
                  <a:lnTo>
                    <a:pt x="618322" y="425572"/>
                  </a:lnTo>
                  <a:lnTo>
                    <a:pt x="721376" y="381242"/>
                  </a:lnTo>
                  <a:lnTo>
                    <a:pt x="824429" y="336911"/>
                  </a:lnTo>
                  <a:lnTo>
                    <a:pt x="927483" y="292581"/>
                  </a:lnTo>
                  <a:lnTo>
                    <a:pt x="1030537" y="248250"/>
                  </a:lnTo>
                  <a:lnTo>
                    <a:pt x="1133591" y="203920"/>
                  </a:lnTo>
                  <a:lnTo>
                    <a:pt x="1236644" y="159589"/>
                  </a:lnTo>
                  <a:lnTo>
                    <a:pt x="1293548" y="253875"/>
                  </a:lnTo>
                  <a:lnTo>
                    <a:pt x="1373807" y="329284"/>
                  </a:lnTo>
                  <a:lnTo>
                    <a:pt x="1471452" y="380208"/>
                  </a:lnTo>
                  <a:lnTo>
                    <a:pt x="1579223" y="402861"/>
                  </a:lnTo>
                  <a:lnTo>
                    <a:pt x="1689108" y="395560"/>
                  </a:lnTo>
                  <a:lnTo>
                    <a:pt x="1792934" y="358845"/>
                  </a:lnTo>
                  <a:lnTo>
                    <a:pt x="1882983" y="295449"/>
                  </a:lnTo>
                  <a:lnTo>
                    <a:pt x="1952558" y="210084"/>
                  </a:lnTo>
                  <a:lnTo>
                    <a:pt x="1996486" y="109098"/>
                  </a:lnTo>
                  <a:close/>
                </a:path>
              </a:pathLst>
            </a:custGeom>
            <a:solidFill>
              <a:srgbClr val="572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372" name="rc3371"/>
            <p:cNvSpPr/>
            <p:nvPr/>
          </p:nvSpPr>
          <p:spPr>
            <a:xfrm>
              <a:off x="8816207" y="4841580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73" name="tx3372"/>
            <p:cNvSpPr/>
            <p:nvPr/>
          </p:nvSpPr>
          <p:spPr>
            <a:xfrm>
              <a:off x="8885796" y="4893620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3374" name="pic337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5092256"/>
              <a:ext cx="219455" cy="1097280"/>
            </a:xfrm>
            <a:prstGeom prst="rect">
              <a:avLst/>
            </a:prstGeom>
          </p:spPr>
        </p:pic>
        <p:sp>
          <p:nvSpPr>
            <p:cNvPr id="3375" name="pl3374"/>
            <p:cNvSpPr/>
            <p:nvPr/>
          </p:nvSpPr>
          <p:spPr>
            <a:xfrm>
              <a:off x="9061361" y="593069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6" name="pl3375"/>
            <p:cNvSpPr/>
            <p:nvPr/>
          </p:nvSpPr>
          <p:spPr>
            <a:xfrm>
              <a:off x="9061361" y="56518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7" name="pl3376"/>
            <p:cNvSpPr/>
            <p:nvPr/>
          </p:nvSpPr>
          <p:spPr>
            <a:xfrm>
              <a:off x="9061361" y="537295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8" name="pl3377"/>
            <p:cNvSpPr/>
            <p:nvPr/>
          </p:nvSpPr>
          <p:spPr>
            <a:xfrm>
              <a:off x="9061361" y="509408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9" name="pl3378"/>
            <p:cNvSpPr/>
            <p:nvPr/>
          </p:nvSpPr>
          <p:spPr>
            <a:xfrm>
              <a:off x="8885796" y="5930699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0" name="pl3379"/>
            <p:cNvSpPr/>
            <p:nvPr/>
          </p:nvSpPr>
          <p:spPr>
            <a:xfrm>
              <a:off x="8885796" y="565182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1" name="pl3380"/>
            <p:cNvSpPr/>
            <p:nvPr/>
          </p:nvSpPr>
          <p:spPr>
            <a:xfrm>
              <a:off x="8885796" y="537295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2" name="pl3381"/>
            <p:cNvSpPr/>
            <p:nvPr/>
          </p:nvSpPr>
          <p:spPr>
            <a:xfrm>
              <a:off x="8885796" y="509408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3" name="tx3382"/>
            <p:cNvSpPr/>
            <p:nvPr/>
          </p:nvSpPr>
          <p:spPr>
            <a:xfrm>
              <a:off x="9174841" y="5905801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25</a:t>
              </a:r>
            </a:p>
          </p:txBody>
        </p:sp>
        <p:sp>
          <p:nvSpPr>
            <p:cNvPr id="3384" name="tx3383"/>
            <p:cNvSpPr/>
            <p:nvPr/>
          </p:nvSpPr>
          <p:spPr>
            <a:xfrm>
              <a:off x="9174841" y="562693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3385" name="tx3384"/>
            <p:cNvSpPr/>
            <p:nvPr/>
          </p:nvSpPr>
          <p:spPr>
            <a:xfrm>
              <a:off x="9174841" y="5348877"/>
              <a:ext cx="69850" cy="472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75</a:t>
              </a:r>
            </a:p>
          </p:txBody>
        </p:sp>
        <p:sp>
          <p:nvSpPr>
            <p:cNvPr id="3386" name="tx3385"/>
            <p:cNvSpPr/>
            <p:nvPr/>
          </p:nvSpPr>
          <p:spPr>
            <a:xfrm>
              <a:off x="9174841" y="5069187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3387" name="rc3386"/>
            <p:cNvSpPr/>
            <p:nvPr/>
          </p:nvSpPr>
          <p:spPr>
            <a:xfrm>
              <a:off x="8816207" y="6266325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88" name="tx3387"/>
            <p:cNvSpPr/>
            <p:nvPr/>
          </p:nvSpPr>
          <p:spPr>
            <a:xfrm>
              <a:off x="8885796" y="6345773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3389" name="rc3388"/>
            <p:cNvSpPr/>
            <p:nvPr/>
          </p:nvSpPr>
          <p:spPr>
            <a:xfrm>
              <a:off x="8885796" y="651700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0" name="rc3389"/>
            <p:cNvSpPr/>
            <p:nvPr/>
          </p:nvSpPr>
          <p:spPr>
            <a:xfrm>
              <a:off x="8887596" y="6518800"/>
              <a:ext cx="215856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1" name="rc3390"/>
            <p:cNvSpPr/>
            <p:nvPr/>
          </p:nvSpPr>
          <p:spPr>
            <a:xfrm>
              <a:off x="8885796" y="673645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2" name="rc3391"/>
            <p:cNvSpPr/>
            <p:nvPr/>
          </p:nvSpPr>
          <p:spPr>
            <a:xfrm>
              <a:off x="8887596" y="6738256"/>
              <a:ext cx="215856" cy="21585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3" name="rc3392"/>
            <p:cNvSpPr/>
            <p:nvPr/>
          </p:nvSpPr>
          <p:spPr>
            <a:xfrm>
              <a:off x="8885796" y="695591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4" name="rc3393"/>
            <p:cNvSpPr/>
            <p:nvPr/>
          </p:nvSpPr>
          <p:spPr>
            <a:xfrm>
              <a:off x="8887596" y="6957712"/>
              <a:ext cx="215856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5" name="rc3394"/>
            <p:cNvSpPr/>
            <p:nvPr/>
          </p:nvSpPr>
          <p:spPr>
            <a:xfrm>
              <a:off x="8885796" y="717536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6" name="rc3395"/>
            <p:cNvSpPr/>
            <p:nvPr/>
          </p:nvSpPr>
          <p:spPr>
            <a:xfrm>
              <a:off x="8887596" y="7177168"/>
              <a:ext cx="215856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7" name="rc3396"/>
            <p:cNvSpPr/>
            <p:nvPr/>
          </p:nvSpPr>
          <p:spPr>
            <a:xfrm>
              <a:off x="8885796" y="739482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8" name="rc3397"/>
            <p:cNvSpPr/>
            <p:nvPr/>
          </p:nvSpPr>
          <p:spPr>
            <a:xfrm>
              <a:off x="8887596" y="7396624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9" name="tx3398"/>
            <p:cNvSpPr/>
            <p:nvPr/>
          </p:nvSpPr>
          <p:spPr>
            <a:xfrm>
              <a:off x="9174841" y="6603604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3400" name="tx3399"/>
            <p:cNvSpPr/>
            <p:nvPr/>
          </p:nvSpPr>
          <p:spPr>
            <a:xfrm>
              <a:off x="9174841" y="6823060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3401" name="tx3400"/>
            <p:cNvSpPr/>
            <p:nvPr/>
          </p:nvSpPr>
          <p:spPr>
            <a:xfrm>
              <a:off x="9174841" y="7042516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3402" name="tx3401"/>
            <p:cNvSpPr/>
            <p:nvPr/>
          </p:nvSpPr>
          <p:spPr>
            <a:xfrm>
              <a:off x="9174841" y="7261972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3403" name="tx3402"/>
            <p:cNvSpPr/>
            <p:nvPr/>
          </p:nvSpPr>
          <p:spPr>
            <a:xfrm>
              <a:off x="9174841" y="7479620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3404" name="rc3403"/>
            <p:cNvSpPr/>
            <p:nvPr/>
          </p:nvSpPr>
          <p:spPr>
            <a:xfrm>
              <a:off x="8816207" y="7691069"/>
              <a:ext cx="1109041" cy="16370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05" name="tx3404"/>
            <p:cNvSpPr/>
            <p:nvPr/>
          </p:nvSpPr>
          <p:spPr>
            <a:xfrm>
              <a:off x="8885796" y="7742860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3406" name="rc3405"/>
            <p:cNvSpPr/>
            <p:nvPr/>
          </p:nvSpPr>
          <p:spPr>
            <a:xfrm>
              <a:off x="8885796" y="79417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7" name="rc3406"/>
            <p:cNvSpPr/>
            <p:nvPr/>
          </p:nvSpPr>
          <p:spPr>
            <a:xfrm>
              <a:off x="8887596" y="7943544"/>
              <a:ext cx="215856" cy="21585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8" name="rc3407"/>
            <p:cNvSpPr/>
            <p:nvPr/>
          </p:nvSpPr>
          <p:spPr>
            <a:xfrm>
              <a:off x="8885796" y="816120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9" name="rc3408"/>
            <p:cNvSpPr/>
            <p:nvPr/>
          </p:nvSpPr>
          <p:spPr>
            <a:xfrm>
              <a:off x="8887596" y="8163000"/>
              <a:ext cx="215856" cy="21585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0" name="rc3409"/>
            <p:cNvSpPr/>
            <p:nvPr/>
          </p:nvSpPr>
          <p:spPr>
            <a:xfrm>
              <a:off x="8885796" y="838065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1" name="rc3410"/>
            <p:cNvSpPr/>
            <p:nvPr/>
          </p:nvSpPr>
          <p:spPr>
            <a:xfrm>
              <a:off x="8887596" y="8382456"/>
              <a:ext cx="215856" cy="21585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2" name="rc3411"/>
            <p:cNvSpPr/>
            <p:nvPr/>
          </p:nvSpPr>
          <p:spPr>
            <a:xfrm>
              <a:off x="8885796" y="860011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3" name="rc3412"/>
            <p:cNvSpPr/>
            <p:nvPr/>
          </p:nvSpPr>
          <p:spPr>
            <a:xfrm>
              <a:off x="8887596" y="8601912"/>
              <a:ext cx="215856" cy="21585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4" name="rc3413"/>
            <p:cNvSpPr/>
            <p:nvPr/>
          </p:nvSpPr>
          <p:spPr>
            <a:xfrm>
              <a:off x="8885796" y="881956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5" name="rc3414"/>
            <p:cNvSpPr/>
            <p:nvPr/>
          </p:nvSpPr>
          <p:spPr>
            <a:xfrm>
              <a:off x="8887596" y="8821368"/>
              <a:ext cx="215856" cy="21585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6" name="rc3415"/>
            <p:cNvSpPr/>
            <p:nvPr/>
          </p:nvSpPr>
          <p:spPr>
            <a:xfrm>
              <a:off x="8885796" y="903902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7" name="rc3416"/>
            <p:cNvSpPr/>
            <p:nvPr/>
          </p:nvSpPr>
          <p:spPr>
            <a:xfrm>
              <a:off x="8887596" y="9040824"/>
              <a:ext cx="215856" cy="21585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8" name="tx3417"/>
            <p:cNvSpPr/>
            <p:nvPr/>
          </p:nvSpPr>
          <p:spPr>
            <a:xfrm>
              <a:off x="9174841" y="8011158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3419" name="tx3418"/>
            <p:cNvSpPr/>
            <p:nvPr/>
          </p:nvSpPr>
          <p:spPr>
            <a:xfrm>
              <a:off x="9174841" y="8230614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3420" name="tx3419"/>
            <p:cNvSpPr/>
            <p:nvPr/>
          </p:nvSpPr>
          <p:spPr>
            <a:xfrm>
              <a:off x="9174841" y="8450070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3421" name="tx3420"/>
            <p:cNvSpPr/>
            <p:nvPr/>
          </p:nvSpPr>
          <p:spPr>
            <a:xfrm>
              <a:off x="9174841" y="8683510"/>
              <a:ext cx="42875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Plastid Parasite</a:t>
              </a:r>
            </a:p>
          </p:txBody>
        </p:sp>
        <p:sp>
          <p:nvSpPr>
            <p:cNvPr id="3422" name="tx3421"/>
            <p:cNvSpPr/>
            <p:nvPr/>
          </p:nvSpPr>
          <p:spPr>
            <a:xfrm>
              <a:off x="9174841" y="8902966"/>
              <a:ext cx="572306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Non-Plastid Parasite</a:t>
              </a:r>
            </a:p>
          </p:txBody>
        </p:sp>
        <p:sp>
          <p:nvSpPr>
            <p:cNvPr id="3423" name="tx3422"/>
            <p:cNvSpPr/>
            <p:nvPr/>
          </p:nvSpPr>
          <p:spPr>
            <a:xfrm>
              <a:off x="9174841" y="9108302"/>
              <a:ext cx="422954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Endosymbiotic</a:t>
              </a:r>
            </a:p>
          </p:txBody>
        </p:sp>
        <p:sp>
          <p:nvSpPr>
            <p:cNvPr id="3424" name="rc3423"/>
            <p:cNvSpPr/>
            <p:nvPr/>
          </p:nvSpPr>
          <p:spPr>
            <a:xfrm>
              <a:off x="8816207" y="9335269"/>
              <a:ext cx="827848" cy="97863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25" name="tx3424"/>
            <p:cNvSpPr/>
            <p:nvPr/>
          </p:nvSpPr>
          <p:spPr>
            <a:xfrm>
              <a:off x="8885796" y="9389479"/>
              <a:ext cx="652549" cy="1131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Super Group</a:t>
              </a:r>
            </a:p>
          </p:txBody>
        </p:sp>
        <p:sp>
          <p:nvSpPr>
            <p:cNvPr id="3426" name="rc3425"/>
            <p:cNvSpPr/>
            <p:nvPr/>
          </p:nvSpPr>
          <p:spPr>
            <a:xfrm>
              <a:off x="8885796" y="95859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7" name="rc3426"/>
            <p:cNvSpPr/>
            <p:nvPr/>
          </p:nvSpPr>
          <p:spPr>
            <a:xfrm>
              <a:off x="8894796" y="9594944"/>
              <a:ext cx="201455" cy="201455"/>
            </a:xfrm>
            <a:prstGeom prst="rect">
              <a:avLst/>
            </a:prstGeom>
            <a:solidFill>
              <a:srgbClr val="EFB911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428" name="rc3427"/>
            <p:cNvSpPr/>
            <p:nvPr/>
          </p:nvSpPr>
          <p:spPr>
            <a:xfrm>
              <a:off x="8885796" y="980540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9" name="rc3428"/>
            <p:cNvSpPr/>
            <p:nvPr/>
          </p:nvSpPr>
          <p:spPr>
            <a:xfrm>
              <a:off x="8894796" y="9814400"/>
              <a:ext cx="201455" cy="201455"/>
            </a:xfrm>
            <a:prstGeom prst="rect">
              <a:avLst/>
            </a:prstGeom>
            <a:solidFill>
              <a:srgbClr val="572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430" name="rc3429"/>
            <p:cNvSpPr/>
            <p:nvPr/>
          </p:nvSpPr>
          <p:spPr>
            <a:xfrm>
              <a:off x="8885796" y="1002485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1" name="rc3430"/>
            <p:cNvSpPr/>
            <p:nvPr/>
          </p:nvSpPr>
          <p:spPr>
            <a:xfrm>
              <a:off x="8894796" y="10033856"/>
              <a:ext cx="201455" cy="201455"/>
            </a:xfrm>
            <a:prstGeom prst="rect">
              <a:avLst/>
            </a:prstGeom>
            <a:solidFill>
              <a:srgbClr val="2F0147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432" name="tx3431"/>
            <p:cNvSpPr/>
            <p:nvPr/>
          </p:nvSpPr>
          <p:spPr>
            <a:xfrm>
              <a:off x="9174841" y="9669342"/>
              <a:ext cx="271521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Alveolata</a:t>
              </a:r>
            </a:p>
          </p:txBody>
        </p:sp>
        <p:sp>
          <p:nvSpPr>
            <p:cNvPr id="3433" name="tx3432"/>
            <p:cNvSpPr/>
            <p:nvPr/>
          </p:nvSpPr>
          <p:spPr>
            <a:xfrm>
              <a:off x="9174841" y="9874814"/>
              <a:ext cx="399625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</a:t>
              </a:r>
            </a:p>
          </p:txBody>
        </p:sp>
        <p:sp>
          <p:nvSpPr>
            <p:cNvPr id="3434" name="tx3433"/>
            <p:cNvSpPr/>
            <p:nvPr/>
          </p:nvSpPr>
          <p:spPr>
            <a:xfrm>
              <a:off x="9174841" y="10108561"/>
              <a:ext cx="236596" cy="49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Rhizaria</a:t>
              </a:r>
            </a:p>
          </p:txBody>
        </p:sp>
        <p:sp>
          <p:nvSpPr>
            <p:cNvPr id="3435" name="tx3434"/>
            <p:cNvSpPr/>
            <p:nvPr/>
          </p:nvSpPr>
          <p:spPr>
            <a:xfrm>
              <a:off x="1018783" y="3370854"/>
              <a:ext cx="2009892" cy="1271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Phylogenetic HMMER Score Map: </a:t>
              </a:r>
            </a:p>
          </p:txBody>
        </p:sp>
        <p:sp>
          <p:nvSpPr>
            <p:cNvPr id="3436" name="tx3435"/>
            <p:cNvSpPr/>
            <p:nvPr/>
          </p:nvSpPr>
          <p:spPr>
            <a:xfrm>
              <a:off x="1018783" y="3524390"/>
              <a:ext cx="1078855" cy="124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SAR Super Groups</a:t>
              </a:r>
            </a:p>
          </p:txBody>
        </p:sp>
        <p:sp>
          <p:nvSpPr>
            <p:cNvPr id="3437" name="tx3436"/>
            <p:cNvSpPr/>
            <p:nvPr/>
          </p:nvSpPr>
          <p:spPr>
            <a:xfrm>
              <a:off x="1018783" y="3147158"/>
              <a:ext cx="563411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Figure 6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2025-05-28T14:44:01Z</dcterms:modified>
  <cp:category/>
</cp:coreProperties>
</file>