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3119152"/>
              <a:ext cx="9144000" cy="83920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3748618"/>
              <a:ext cx="7658245" cy="7658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156126" y="7556803"/>
              <a:ext cx="237858" cy="3221"/>
            </a:xfrm>
            <a:custGeom>
              <a:avLst/>
              <a:pathLst>
                <a:path w="237858" h="3221">
                  <a:moveTo>
                    <a:pt x="0" y="3221"/>
                  </a:moveTo>
                  <a:lnTo>
                    <a:pt x="118929" y="1610"/>
                  </a:lnTo>
                  <a:lnTo>
                    <a:pt x="2378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274008" y="7514944"/>
              <a:ext cx="118841" cy="4830"/>
            </a:xfrm>
            <a:custGeom>
              <a:avLst/>
              <a:pathLst>
                <a:path w="118841" h="4830">
                  <a:moveTo>
                    <a:pt x="0" y="4830"/>
                  </a:moveTo>
                  <a:lnTo>
                    <a:pt x="1188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271915" y="7473131"/>
              <a:ext cx="118667" cy="8046"/>
            </a:xfrm>
            <a:custGeom>
              <a:avLst/>
              <a:pathLst>
                <a:path w="118667" h="8046">
                  <a:moveTo>
                    <a:pt x="0" y="8046"/>
                  </a:moveTo>
                  <a:lnTo>
                    <a:pt x="118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031966" y="7431395"/>
              <a:ext cx="355218" cy="33772"/>
            </a:xfrm>
            <a:custGeom>
              <a:avLst/>
              <a:pathLst>
                <a:path w="355218" h="33772">
                  <a:moveTo>
                    <a:pt x="0" y="33772"/>
                  </a:moveTo>
                  <a:lnTo>
                    <a:pt x="118406" y="22514"/>
                  </a:lnTo>
                  <a:lnTo>
                    <a:pt x="236812" y="11257"/>
                  </a:lnTo>
                  <a:lnTo>
                    <a:pt x="355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64599" y="7389766"/>
              <a:ext cx="118057" cy="14459"/>
            </a:xfrm>
            <a:custGeom>
              <a:avLst/>
              <a:pathLst>
                <a:path w="118057" h="14459">
                  <a:moveTo>
                    <a:pt x="0" y="14459"/>
                  </a:moveTo>
                  <a:lnTo>
                    <a:pt x="118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259381" y="7348275"/>
              <a:ext cx="117622" cy="17651"/>
            </a:xfrm>
            <a:custGeom>
              <a:avLst/>
              <a:pathLst>
                <a:path w="117622" h="17651">
                  <a:moveTo>
                    <a:pt x="0" y="17651"/>
                  </a:moveTo>
                  <a:lnTo>
                    <a:pt x="117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901822" y="7306952"/>
              <a:ext cx="468407" cy="83319"/>
            </a:xfrm>
            <a:custGeom>
              <a:avLst/>
              <a:pathLst>
                <a:path w="468407" h="83319">
                  <a:moveTo>
                    <a:pt x="0" y="83319"/>
                  </a:moveTo>
                  <a:lnTo>
                    <a:pt x="117101" y="62489"/>
                  </a:lnTo>
                  <a:lnTo>
                    <a:pt x="234203" y="41659"/>
                  </a:lnTo>
                  <a:lnTo>
                    <a:pt x="351305" y="20829"/>
                  </a:lnTo>
                  <a:lnTo>
                    <a:pt x="468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245843" y="7265828"/>
              <a:ext cx="116494" cy="23993"/>
            </a:xfrm>
            <a:custGeom>
              <a:avLst/>
              <a:pathLst>
                <a:path w="116494" h="23993">
                  <a:moveTo>
                    <a:pt x="0" y="23993"/>
                  </a:moveTo>
                  <a:lnTo>
                    <a:pt x="116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37534" y="7224932"/>
              <a:ext cx="115802" cy="27139"/>
            </a:xfrm>
            <a:custGeom>
              <a:avLst/>
              <a:pathLst>
                <a:path w="115802" h="27139">
                  <a:moveTo>
                    <a:pt x="0" y="27139"/>
                  </a:moveTo>
                  <a:lnTo>
                    <a:pt x="1158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13180" y="7184295"/>
              <a:ext cx="230049" cy="60530"/>
            </a:xfrm>
            <a:custGeom>
              <a:avLst/>
              <a:pathLst>
                <a:path w="230049" h="60530">
                  <a:moveTo>
                    <a:pt x="0" y="60530"/>
                  </a:moveTo>
                  <a:lnTo>
                    <a:pt x="115024" y="30265"/>
                  </a:lnTo>
                  <a:lnTo>
                    <a:pt x="230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217865" y="7143947"/>
              <a:ext cx="114163" cy="33368"/>
            </a:xfrm>
            <a:custGeom>
              <a:avLst/>
              <a:pathLst>
                <a:path w="114163" h="33368">
                  <a:moveTo>
                    <a:pt x="0" y="33368"/>
                  </a:moveTo>
                  <a:lnTo>
                    <a:pt x="114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06519" y="7103917"/>
              <a:ext cx="113217" cy="36447"/>
            </a:xfrm>
            <a:custGeom>
              <a:avLst/>
              <a:pathLst>
                <a:path w="113217" h="36447">
                  <a:moveTo>
                    <a:pt x="0" y="36447"/>
                  </a:moveTo>
                  <a:lnTo>
                    <a:pt x="113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194177" y="7064235"/>
              <a:ext cx="112189" cy="39500"/>
            </a:xfrm>
            <a:custGeom>
              <a:avLst/>
              <a:pathLst>
                <a:path w="112189" h="39500">
                  <a:moveTo>
                    <a:pt x="0" y="39500"/>
                  </a:moveTo>
                  <a:lnTo>
                    <a:pt x="112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80847" y="7024929"/>
              <a:ext cx="111078" cy="42524"/>
            </a:xfrm>
            <a:custGeom>
              <a:avLst/>
              <a:pathLst>
                <a:path w="111078" h="42524">
                  <a:moveTo>
                    <a:pt x="0" y="42524"/>
                  </a:moveTo>
                  <a:lnTo>
                    <a:pt x="1110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166540" y="6986028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151266" y="6947562"/>
              <a:ext cx="108613" cy="48475"/>
            </a:xfrm>
            <a:custGeom>
              <a:avLst/>
              <a:pathLst>
                <a:path w="108613" h="48475">
                  <a:moveTo>
                    <a:pt x="0" y="48475"/>
                  </a:moveTo>
                  <a:lnTo>
                    <a:pt x="108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135036" y="6909557"/>
              <a:ext cx="107260" cy="51398"/>
            </a:xfrm>
            <a:custGeom>
              <a:avLst/>
              <a:pathLst>
                <a:path w="107260" h="51398">
                  <a:moveTo>
                    <a:pt x="0" y="51398"/>
                  </a:moveTo>
                  <a:lnTo>
                    <a:pt x="1072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694543" y="6872043"/>
              <a:ext cx="529148" cy="271422"/>
            </a:xfrm>
            <a:custGeom>
              <a:avLst/>
              <a:pathLst>
                <a:path w="529148" h="271422">
                  <a:moveTo>
                    <a:pt x="0" y="271422"/>
                  </a:moveTo>
                  <a:lnTo>
                    <a:pt x="105829" y="217137"/>
                  </a:lnTo>
                  <a:lnTo>
                    <a:pt x="211659" y="162853"/>
                  </a:lnTo>
                  <a:lnTo>
                    <a:pt x="317488" y="108568"/>
                  </a:lnTo>
                  <a:lnTo>
                    <a:pt x="423318" y="54284"/>
                  </a:lnTo>
                  <a:lnTo>
                    <a:pt x="529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099756" y="6835047"/>
              <a:ext cx="104320" cy="57130"/>
            </a:xfrm>
            <a:custGeom>
              <a:avLst/>
              <a:pathLst>
                <a:path w="104320" h="57130">
                  <a:moveTo>
                    <a:pt x="0" y="57130"/>
                  </a:moveTo>
                  <a:lnTo>
                    <a:pt x="104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80732" y="6798595"/>
              <a:ext cx="102735" cy="59934"/>
            </a:xfrm>
            <a:custGeom>
              <a:avLst/>
              <a:pathLst>
                <a:path w="102735" h="59934">
                  <a:moveTo>
                    <a:pt x="0" y="59934"/>
                  </a:moveTo>
                  <a:lnTo>
                    <a:pt x="102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60805" y="6762714"/>
              <a:ext cx="101074" cy="62694"/>
            </a:xfrm>
            <a:custGeom>
              <a:avLst/>
              <a:pathLst>
                <a:path w="101074" h="62694">
                  <a:moveTo>
                    <a:pt x="0" y="62694"/>
                  </a:moveTo>
                  <a:lnTo>
                    <a:pt x="101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039987" y="6727432"/>
              <a:ext cx="99340" cy="65408"/>
            </a:xfrm>
            <a:custGeom>
              <a:avLst/>
              <a:pathLst>
                <a:path w="99340" h="65408">
                  <a:moveTo>
                    <a:pt x="0" y="65408"/>
                  </a:moveTo>
                  <a:lnTo>
                    <a:pt x="99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18295" y="6692772"/>
              <a:ext cx="97532" cy="68074"/>
            </a:xfrm>
            <a:custGeom>
              <a:avLst/>
              <a:pathLst>
                <a:path w="97532" h="68074">
                  <a:moveTo>
                    <a:pt x="0" y="68074"/>
                  </a:moveTo>
                  <a:lnTo>
                    <a:pt x="97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995745" y="6658762"/>
              <a:ext cx="95653" cy="70690"/>
            </a:xfrm>
            <a:custGeom>
              <a:avLst/>
              <a:pathLst>
                <a:path w="95653" h="70690">
                  <a:moveTo>
                    <a:pt x="0" y="70690"/>
                  </a:moveTo>
                  <a:lnTo>
                    <a:pt x="956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972353" y="6625426"/>
              <a:ext cx="93703" cy="73254"/>
            </a:xfrm>
            <a:custGeom>
              <a:avLst/>
              <a:pathLst>
                <a:path w="93703" h="73254">
                  <a:moveTo>
                    <a:pt x="0" y="73254"/>
                  </a:moveTo>
                  <a:lnTo>
                    <a:pt x="93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948136" y="6592789"/>
              <a:ext cx="91685" cy="75765"/>
            </a:xfrm>
            <a:custGeom>
              <a:avLst/>
              <a:pathLst>
                <a:path w="91685" h="75765">
                  <a:moveTo>
                    <a:pt x="0" y="75765"/>
                  </a:moveTo>
                  <a:lnTo>
                    <a:pt x="91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923113" y="656087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897300" y="6529704"/>
              <a:ext cx="87449" cy="80618"/>
            </a:xfrm>
            <a:custGeom>
              <a:avLst/>
              <a:pathLst>
                <a:path w="87449" h="80618">
                  <a:moveTo>
                    <a:pt x="0" y="80618"/>
                  </a:moveTo>
                  <a:lnTo>
                    <a:pt x="87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870718" y="6499304"/>
              <a:ext cx="85234" cy="82956"/>
            </a:xfrm>
            <a:custGeom>
              <a:avLst/>
              <a:pathLst>
                <a:path w="85234" h="82956">
                  <a:moveTo>
                    <a:pt x="0" y="82956"/>
                  </a:moveTo>
                  <a:lnTo>
                    <a:pt x="85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843386" y="6469694"/>
              <a:ext cx="82956" cy="85234"/>
            </a:xfrm>
            <a:custGeom>
              <a:avLst/>
              <a:pathLst>
                <a:path w="82956" h="85234">
                  <a:moveTo>
                    <a:pt x="0" y="85234"/>
                  </a:moveTo>
                  <a:lnTo>
                    <a:pt x="82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815324" y="6440897"/>
              <a:ext cx="80618" cy="87449"/>
            </a:xfrm>
            <a:custGeom>
              <a:avLst/>
              <a:pathLst>
                <a:path w="80618" h="87449">
                  <a:moveTo>
                    <a:pt x="0" y="87449"/>
                  </a:moveTo>
                  <a:lnTo>
                    <a:pt x="80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51891" y="6412934"/>
              <a:ext cx="312882" cy="358402"/>
            </a:xfrm>
            <a:custGeom>
              <a:avLst/>
              <a:pathLst>
                <a:path w="312882" h="358402">
                  <a:moveTo>
                    <a:pt x="0" y="358402"/>
                  </a:moveTo>
                  <a:lnTo>
                    <a:pt x="78220" y="268801"/>
                  </a:lnTo>
                  <a:lnTo>
                    <a:pt x="156441" y="179201"/>
                  </a:lnTo>
                  <a:lnTo>
                    <a:pt x="234661" y="89600"/>
                  </a:lnTo>
                  <a:lnTo>
                    <a:pt x="3128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757092" y="6385825"/>
              <a:ext cx="75765" cy="91685"/>
            </a:xfrm>
            <a:custGeom>
              <a:avLst/>
              <a:pathLst>
                <a:path w="75765" h="91685">
                  <a:moveTo>
                    <a:pt x="0" y="91685"/>
                  </a:moveTo>
                  <a:lnTo>
                    <a:pt x="75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26965" y="6359590"/>
              <a:ext cx="73254" cy="93703"/>
            </a:xfrm>
            <a:custGeom>
              <a:avLst/>
              <a:pathLst>
                <a:path w="73254" h="93703">
                  <a:moveTo>
                    <a:pt x="0" y="93703"/>
                  </a:moveTo>
                  <a:lnTo>
                    <a:pt x="7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625503" y="6334248"/>
              <a:ext cx="141381" cy="191306"/>
            </a:xfrm>
            <a:custGeom>
              <a:avLst/>
              <a:pathLst>
                <a:path w="141381" h="191306">
                  <a:moveTo>
                    <a:pt x="0" y="191306"/>
                  </a:moveTo>
                  <a:lnTo>
                    <a:pt x="70690" y="95653"/>
                  </a:lnTo>
                  <a:lnTo>
                    <a:pt x="141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596725" y="6309819"/>
              <a:ext cx="136148" cy="195064"/>
            </a:xfrm>
            <a:custGeom>
              <a:avLst/>
              <a:pathLst>
                <a:path w="136148" h="195064">
                  <a:moveTo>
                    <a:pt x="0" y="195064"/>
                  </a:moveTo>
                  <a:lnTo>
                    <a:pt x="68074" y="97532"/>
                  </a:lnTo>
                  <a:lnTo>
                    <a:pt x="13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567398" y="6286320"/>
              <a:ext cx="130816" cy="198680"/>
            </a:xfrm>
            <a:custGeom>
              <a:avLst/>
              <a:pathLst>
                <a:path w="130816" h="198680">
                  <a:moveTo>
                    <a:pt x="0" y="198680"/>
                  </a:moveTo>
                  <a:lnTo>
                    <a:pt x="65408" y="99340"/>
                  </a:lnTo>
                  <a:lnTo>
                    <a:pt x="130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37544" y="6263767"/>
              <a:ext cx="125388" cy="202149"/>
            </a:xfrm>
            <a:custGeom>
              <a:avLst/>
              <a:pathLst>
                <a:path w="125388" h="202149">
                  <a:moveTo>
                    <a:pt x="0" y="202149"/>
                  </a:moveTo>
                  <a:lnTo>
                    <a:pt x="62694" y="101074"/>
                  </a:lnTo>
                  <a:lnTo>
                    <a:pt x="1253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07183" y="6242179"/>
              <a:ext cx="119868" cy="205471"/>
            </a:xfrm>
            <a:custGeom>
              <a:avLst/>
              <a:pathLst>
                <a:path w="119868" h="205471">
                  <a:moveTo>
                    <a:pt x="0" y="205471"/>
                  </a:moveTo>
                  <a:lnTo>
                    <a:pt x="59934" y="102735"/>
                  </a:lnTo>
                  <a:lnTo>
                    <a:pt x="119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476340" y="6221570"/>
              <a:ext cx="114260" cy="208641"/>
            </a:xfrm>
            <a:custGeom>
              <a:avLst/>
              <a:pathLst>
                <a:path w="114260" h="208641">
                  <a:moveTo>
                    <a:pt x="0" y="208641"/>
                  </a:moveTo>
                  <a:lnTo>
                    <a:pt x="57130" y="104320"/>
                  </a:lnTo>
                  <a:lnTo>
                    <a:pt x="1142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499319" y="6201955"/>
              <a:ext cx="54284" cy="105829"/>
            </a:xfrm>
            <a:custGeom>
              <a:avLst/>
              <a:pathLst>
                <a:path w="54284" h="105829">
                  <a:moveTo>
                    <a:pt x="0" y="105829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464691" y="6183350"/>
              <a:ext cx="51398" cy="107260"/>
            </a:xfrm>
            <a:custGeom>
              <a:avLst/>
              <a:pathLst>
                <a:path w="51398" h="107260">
                  <a:moveTo>
                    <a:pt x="0" y="107260"/>
                  </a:moveTo>
                  <a:lnTo>
                    <a:pt x="51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429610" y="6165767"/>
              <a:ext cx="48475" cy="108613"/>
            </a:xfrm>
            <a:custGeom>
              <a:avLst/>
              <a:pathLst>
                <a:path w="48475" h="108613">
                  <a:moveTo>
                    <a:pt x="0" y="108613"/>
                  </a:moveTo>
                  <a:lnTo>
                    <a:pt x="48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94102" y="6149220"/>
              <a:ext cx="45516" cy="109886"/>
            </a:xfrm>
            <a:custGeom>
              <a:avLst/>
              <a:pathLst>
                <a:path w="45516" h="109886">
                  <a:moveTo>
                    <a:pt x="0" y="109886"/>
                  </a:moveTo>
                  <a:lnTo>
                    <a:pt x="455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358194" y="6133721"/>
              <a:ext cx="42524" cy="111078"/>
            </a:xfrm>
            <a:custGeom>
              <a:avLst/>
              <a:pathLst>
                <a:path w="42524" h="111078">
                  <a:moveTo>
                    <a:pt x="0" y="111078"/>
                  </a:moveTo>
                  <a:lnTo>
                    <a:pt x="42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321912" y="6119281"/>
              <a:ext cx="39500" cy="112189"/>
            </a:xfrm>
            <a:custGeom>
              <a:avLst/>
              <a:pathLst>
                <a:path w="39500" h="112189">
                  <a:moveTo>
                    <a:pt x="0" y="112189"/>
                  </a:moveTo>
                  <a:lnTo>
                    <a:pt x="39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285282" y="6105910"/>
              <a:ext cx="36447" cy="113217"/>
            </a:xfrm>
            <a:custGeom>
              <a:avLst/>
              <a:pathLst>
                <a:path w="36447" h="113217">
                  <a:moveTo>
                    <a:pt x="0" y="113217"/>
                  </a:moveTo>
                  <a:lnTo>
                    <a:pt x="36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248331" y="6093619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11086" y="6082416"/>
              <a:ext cx="30265" cy="115024"/>
            </a:xfrm>
            <a:custGeom>
              <a:avLst/>
              <a:pathLst>
                <a:path w="30265" h="115024">
                  <a:moveTo>
                    <a:pt x="0" y="115024"/>
                  </a:moveTo>
                  <a:lnTo>
                    <a:pt x="3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173576" y="6072310"/>
              <a:ext cx="27139" cy="115802"/>
            </a:xfrm>
            <a:custGeom>
              <a:avLst/>
              <a:pathLst>
                <a:path w="27139" h="115802">
                  <a:moveTo>
                    <a:pt x="0" y="115802"/>
                  </a:moveTo>
                  <a:lnTo>
                    <a:pt x="271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135826" y="6063309"/>
              <a:ext cx="23993" cy="116494"/>
            </a:xfrm>
            <a:custGeom>
              <a:avLst/>
              <a:pathLst>
                <a:path w="23993" h="116494">
                  <a:moveTo>
                    <a:pt x="0" y="116494"/>
                  </a:moveTo>
                  <a:lnTo>
                    <a:pt x="239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97865" y="6055418"/>
              <a:ext cx="20829" cy="117101"/>
            </a:xfrm>
            <a:custGeom>
              <a:avLst/>
              <a:pathLst>
                <a:path w="20829" h="117101">
                  <a:moveTo>
                    <a:pt x="0" y="117101"/>
                  </a:moveTo>
                  <a:lnTo>
                    <a:pt x="20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059721" y="6048643"/>
              <a:ext cx="17651" cy="117622"/>
            </a:xfrm>
            <a:custGeom>
              <a:avLst/>
              <a:pathLst>
                <a:path w="17651" h="117622">
                  <a:moveTo>
                    <a:pt x="0" y="117622"/>
                  </a:moveTo>
                  <a:lnTo>
                    <a:pt x="17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21421" y="6042990"/>
              <a:ext cx="14459" cy="118057"/>
            </a:xfrm>
            <a:custGeom>
              <a:avLst/>
              <a:pathLst>
                <a:path w="14459" h="118057">
                  <a:moveTo>
                    <a:pt x="0" y="118057"/>
                  </a:moveTo>
                  <a:lnTo>
                    <a:pt x="14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982995" y="6038463"/>
              <a:ext cx="11257" cy="118406"/>
            </a:xfrm>
            <a:custGeom>
              <a:avLst/>
              <a:pathLst>
                <a:path w="11257" h="118406">
                  <a:moveTo>
                    <a:pt x="0" y="118406"/>
                  </a:moveTo>
                  <a:lnTo>
                    <a:pt x="11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936422" y="6035064"/>
              <a:ext cx="16093" cy="237334"/>
            </a:xfrm>
            <a:custGeom>
              <a:avLst/>
              <a:pathLst>
                <a:path w="16093" h="237334">
                  <a:moveTo>
                    <a:pt x="0" y="237334"/>
                  </a:moveTo>
                  <a:lnTo>
                    <a:pt x="8046" y="118667"/>
                  </a:lnTo>
                  <a:lnTo>
                    <a:pt x="16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1041" y="6032797"/>
              <a:ext cx="9660" cy="237683"/>
            </a:xfrm>
            <a:custGeom>
              <a:avLst/>
              <a:pathLst>
                <a:path w="9660" h="237683">
                  <a:moveTo>
                    <a:pt x="0" y="237683"/>
                  </a:moveTo>
                  <a:lnTo>
                    <a:pt x="4830" y="118841"/>
                  </a:lnTo>
                  <a:lnTo>
                    <a:pt x="9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865622" y="6031663"/>
              <a:ext cx="3221" cy="237858"/>
            </a:xfrm>
            <a:custGeom>
              <a:avLst/>
              <a:pathLst>
                <a:path w="3221" h="237858">
                  <a:moveTo>
                    <a:pt x="0" y="237858"/>
                  </a:moveTo>
                  <a:lnTo>
                    <a:pt x="1610" y="118929"/>
                  </a:lnTo>
                  <a:lnTo>
                    <a:pt x="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826969" y="6031663"/>
              <a:ext cx="1610" cy="118929"/>
            </a:xfrm>
            <a:custGeom>
              <a:avLst/>
              <a:pathLst>
                <a:path w="1610" h="118929">
                  <a:moveTo>
                    <a:pt x="1610" y="118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85110" y="6032797"/>
              <a:ext cx="4830" cy="118841"/>
            </a:xfrm>
            <a:custGeom>
              <a:avLst/>
              <a:pathLst>
                <a:path w="4830" h="118841">
                  <a:moveTo>
                    <a:pt x="4830" y="118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743297" y="6035064"/>
              <a:ext cx="16093" cy="237334"/>
            </a:xfrm>
            <a:custGeom>
              <a:avLst/>
              <a:pathLst>
                <a:path w="16093" h="237334">
                  <a:moveTo>
                    <a:pt x="16093" y="237334"/>
                  </a:moveTo>
                  <a:lnTo>
                    <a:pt x="8046" y="11866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01560" y="6038463"/>
              <a:ext cx="22514" cy="236812"/>
            </a:xfrm>
            <a:custGeom>
              <a:avLst/>
              <a:pathLst>
                <a:path w="22514" h="236812">
                  <a:moveTo>
                    <a:pt x="22514" y="236812"/>
                  </a:moveTo>
                  <a:lnTo>
                    <a:pt x="11257" y="11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659931" y="6042990"/>
              <a:ext cx="14459" cy="118057"/>
            </a:xfrm>
            <a:custGeom>
              <a:avLst/>
              <a:pathLst>
                <a:path w="14459" h="118057">
                  <a:moveTo>
                    <a:pt x="14459" y="118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618440" y="6048643"/>
              <a:ext cx="17651" cy="117622"/>
            </a:xfrm>
            <a:custGeom>
              <a:avLst/>
              <a:pathLst>
                <a:path w="17651" h="117622">
                  <a:moveTo>
                    <a:pt x="17651" y="117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77117" y="6055418"/>
              <a:ext cx="20829" cy="117101"/>
            </a:xfrm>
            <a:custGeom>
              <a:avLst/>
              <a:pathLst>
                <a:path w="20829" h="117101">
                  <a:moveTo>
                    <a:pt x="20829" y="1171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35993" y="6063309"/>
              <a:ext cx="23993" cy="116494"/>
            </a:xfrm>
            <a:custGeom>
              <a:avLst/>
              <a:pathLst>
                <a:path w="23993" h="116494">
                  <a:moveTo>
                    <a:pt x="23993" y="116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495097" y="6072310"/>
              <a:ext cx="54278" cy="231604"/>
            </a:xfrm>
            <a:custGeom>
              <a:avLst/>
              <a:pathLst>
                <a:path w="54278" h="231604">
                  <a:moveTo>
                    <a:pt x="54278" y="231604"/>
                  </a:moveTo>
                  <a:lnTo>
                    <a:pt x="27139" y="1158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454461" y="6082416"/>
              <a:ext cx="60530" cy="230049"/>
            </a:xfrm>
            <a:custGeom>
              <a:avLst/>
              <a:pathLst>
                <a:path w="60530" h="230049">
                  <a:moveTo>
                    <a:pt x="60530" y="230049"/>
                  </a:moveTo>
                  <a:lnTo>
                    <a:pt x="30265" y="1150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414112" y="6093619"/>
              <a:ext cx="33368" cy="114163"/>
            </a:xfrm>
            <a:custGeom>
              <a:avLst/>
              <a:pathLst>
                <a:path w="33368" h="114163">
                  <a:moveTo>
                    <a:pt x="33368" y="114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374082" y="6105910"/>
              <a:ext cx="36447" cy="113217"/>
            </a:xfrm>
            <a:custGeom>
              <a:avLst/>
              <a:pathLst>
                <a:path w="36447" h="113217">
                  <a:moveTo>
                    <a:pt x="36447" y="1132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334400" y="6119281"/>
              <a:ext cx="39500" cy="112189"/>
            </a:xfrm>
            <a:custGeom>
              <a:avLst/>
              <a:pathLst>
                <a:path w="39500" h="112189">
                  <a:moveTo>
                    <a:pt x="39500" y="1121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295094" y="6133721"/>
              <a:ext cx="42524" cy="111078"/>
            </a:xfrm>
            <a:custGeom>
              <a:avLst/>
              <a:pathLst>
                <a:path w="42524" h="111078">
                  <a:moveTo>
                    <a:pt x="42524" y="1110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256194" y="6149220"/>
              <a:ext cx="45516" cy="109886"/>
            </a:xfrm>
            <a:custGeom>
              <a:avLst/>
              <a:pathLst>
                <a:path w="45516" h="109886">
                  <a:moveTo>
                    <a:pt x="45516" y="10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217727" y="6165767"/>
              <a:ext cx="48475" cy="108613"/>
            </a:xfrm>
            <a:custGeom>
              <a:avLst/>
              <a:pathLst>
                <a:path w="48475" h="108613">
                  <a:moveTo>
                    <a:pt x="48475" y="1086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179723" y="6183350"/>
              <a:ext cx="51398" cy="107260"/>
            </a:xfrm>
            <a:custGeom>
              <a:avLst/>
              <a:pathLst>
                <a:path w="51398" h="107260">
                  <a:moveTo>
                    <a:pt x="51398" y="1072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142209" y="6201955"/>
              <a:ext cx="54284" cy="105829"/>
            </a:xfrm>
            <a:custGeom>
              <a:avLst/>
              <a:pathLst>
                <a:path w="54284" h="105829">
                  <a:moveTo>
                    <a:pt x="54284" y="105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105212" y="6221570"/>
              <a:ext cx="114260" cy="208641"/>
            </a:xfrm>
            <a:custGeom>
              <a:avLst/>
              <a:pathLst>
                <a:path w="114260" h="208641">
                  <a:moveTo>
                    <a:pt x="114260" y="208641"/>
                  </a:moveTo>
                  <a:lnTo>
                    <a:pt x="57130" y="1043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68760" y="6242179"/>
              <a:ext cx="59934" cy="102735"/>
            </a:xfrm>
            <a:custGeom>
              <a:avLst/>
              <a:pathLst>
                <a:path w="59934" h="102735">
                  <a:moveTo>
                    <a:pt x="59934" y="10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32880" y="6263767"/>
              <a:ext cx="62694" cy="101074"/>
            </a:xfrm>
            <a:custGeom>
              <a:avLst/>
              <a:pathLst>
                <a:path w="62694" h="101074">
                  <a:moveTo>
                    <a:pt x="62694" y="101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97597" y="6286320"/>
              <a:ext cx="130816" cy="198680"/>
            </a:xfrm>
            <a:custGeom>
              <a:avLst/>
              <a:pathLst>
                <a:path w="130816" h="198680">
                  <a:moveTo>
                    <a:pt x="130816" y="198680"/>
                  </a:moveTo>
                  <a:lnTo>
                    <a:pt x="65408" y="993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962938" y="6309819"/>
              <a:ext cx="136148" cy="195064"/>
            </a:xfrm>
            <a:custGeom>
              <a:avLst/>
              <a:pathLst>
                <a:path w="136148" h="195064">
                  <a:moveTo>
                    <a:pt x="136148" y="195064"/>
                  </a:moveTo>
                  <a:lnTo>
                    <a:pt x="68074" y="975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928928" y="6334248"/>
              <a:ext cx="141381" cy="191306"/>
            </a:xfrm>
            <a:custGeom>
              <a:avLst/>
              <a:pathLst>
                <a:path w="141381" h="191306">
                  <a:moveTo>
                    <a:pt x="141381" y="191306"/>
                  </a:moveTo>
                  <a:lnTo>
                    <a:pt x="70690" y="956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95592" y="6359590"/>
              <a:ext cx="146509" cy="187407"/>
            </a:xfrm>
            <a:custGeom>
              <a:avLst/>
              <a:pathLst>
                <a:path w="146509" h="187407">
                  <a:moveTo>
                    <a:pt x="146509" y="187407"/>
                  </a:moveTo>
                  <a:lnTo>
                    <a:pt x="73254" y="9370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62954" y="6385825"/>
              <a:ext cx="75765" cy="91685"/>
            </a:xfrm>
            <a:custGeom>
              <a:avLst/>
              <a:pathLst>
                <a:path w="75765" h="91685">
                  <a:moveTo>
                    <a:pt x="75765" y="916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831039" y="6412934"/>
              <a:ext cx="78220" cy="89600"/>
            </a:xfrm>
            <a:custGeom>
              <a:avLst/>
              <a:pathLst>
                <a:path w="78220" h="89600">
                  <a:moveTo>
                    <a:pt x="78220" y="89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799870" y="6440897"/>
              <a:ext cx="80618" cy="87449"/>
            </a:xfrm>
            <a:custGeom>
              <a:avLst/>
              <a:pathLst>
                <a:path w="80618" h="87449">
                  <a:moveTo>
                    <a:pt x="80618" y="87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9469" y="6469694"/>
              <a:ext cx="82956" cy="85234"/>
            </a:xfrm>
            <a:custGeom>
              <a:avLst/>
              <a:pathLst>
                <a:path w="82956" h="85234">
                  <a:moveTo>
                    <a:pt x="82956" y="85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739859" y="6499304"/>
              <a:ext cx="85234" cy="82956"/>
            </a:xfrm>
            <a:custGeom>
              <a:avLst/>
              <a:pathLst>
                <a:path w="85234" h="82956">
                  <a:moveTo>
                    <a:pt x="85234" y="82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711062" y="6529704"/>
              <a:ext cx="87449" cy="80618"/>
            </a:xfrm>
            <a:custGeom>
              <a:avLst/>
              <a:pathLst>
                <a:path w="87449" h="80618">
                  <a:moveTo>
                    <a:pt x="87449" y="80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683099" y="6560874"/>
              <a:ext cx="89600" cy="78220"/>
            </a:xfrm>
            <a:custGeom>
              <a:avLst/>
              <a:pathLst>
                <a:path w="89600" h="78220">
                  <a:moveTo>
                    <a:pt x="89600" y="78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55990" y="6592789"/>
              <a:ext cx="91685" cy="75765"/>
            </a:xfrm>
            <a:custGeom>
              <a:avLst/>
              <a:pathLst>
                <a:path w="91685" h="75765">
                  <a:moveTo>
                    <a:pt x="91685" y="75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629755" y="6625426"/>
              <a:ext cx="93703" cy="73254"/>
            </a:xfrm>
            <a:custGeom>
              <a:avLst/>
              <a:pathLst>
                <a:path w="93703" h="73254">
                  <a:moveTo>
                    <a:pt x="93703" y="73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604414" y="6658762"/>
              <a:ext cx="95653" cy="70690"/>
            </a:xfrm>
            <a:custGeom>
              <a:avLst/>
              <a:pathLst>
                <a:path w="95653" h="70690">
                  <a:moveTo>
                    <a:pt x="95653" y="70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79984" y="6692772"/>
              <a:ext cx="97532" cy="68074"/>
            </a:xfrm>
            <a:custGeom>
              <a:avLst/>
              <a:pathLst>
                <a:path w="97532" h="68074">
                  <a:moveTo>
                    <a:pt x="97532" y="68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56485" y="6727432"/>
              <a:ext cx="99340" cy="65408"/>
            </a:xfrm>
            <a:custGeom>
              <a:avLst/>
              <a:pathLst>
                <a:path w="99340" h="65408">
                  <a:moveTo>
                    <a:pt x="99340" y="65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33933" y="6762714"/>
              <a:ext cx="101074" cy="62694"/>
            </a:xfrm>
            <a:custGeom>
              <a:avLst/>
              <a:pathLst>
                <a:path w="101074" h="62694">
                  <a:moveTo>
                    <a:pt x="101074" y="62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512344" y="6798595"/>
              <a:ext cx="102735" cy="59934"/>
            </a:xfrm>
            <a:custGeom>
              <a:avLst/>
              <a:pathLst>
                <a:path w="102735" h="59934">
                  <a:moveTo>
                    <a:pt x="102735" y="59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91735" y="6835047"/>
              <a:ext cx="208641" cy="114260"/>
            </a:xfrm>
            <a:custGeom>
              <a:avLst/>
              <a:pathLst>
                <a:path w="208641" h="114260">
                  <a:moveTo>
                    <a:pt x="208641" y="114260"/>
                  </a:moveTo>
                  <a:lnTo>
                    <a:pt x="104320" y="57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472121" y="6872043"/>
              <a:ext cx="211659" cy="108568"/>
            </a:xfrm>
            <a:custGeom>
              <a:avLst/>
              <a:pathLst>
                <a:path w="211659" h="108568">
                  <a:moveTo>
                    <a:pt x="211659" y="108568"/>
                  </a:moveTo>
                  <a:lnTo>
                    <a:pt x="105829" y="5428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53515" y="6909557"/>
              <a:ext cx="214521" cy="102797"/>
            </a:xfrm>
            <a:custGeom>
              <a:avLst/>
              <a:pathLst>
                <a:path w="214521" h="102797">
                  <a:moveTo>
                    <a:pt x="214521" y="102797"/>
                  </a:moveTo>
                  <a:lnTo>
                    <a:pt x="107260" y="5139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35933" y="6947562"/>
              <a:ext cx="217226" cy="96950"/>
            </a:xfrm>
            <a:custGeom>
              <a:avLst/>
              <a:pathLst>
                <a:path w="217226" h="96950">
                  <a:moveTo>
                    <a:pt x="217226" y="96950"/>
                  </a:moveTo>
                  <a:lnTo>
                    <a:pt x="108613" y="484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419386" y="6986028"/>
              <a:ext cx="219772" cy="91032"/>
            </a:xfrm>
            <a:custGeom>
              <a:avLst/>
              <a:pathLst>
                <a:path w="219772" h="91032">
                  <a:moveTo>
                    <a:pt x="219772" y="91032"/>
                  </a:moveTo>
                  <a:lnTo>
                    <a:pt x="109886" y="455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403886" y="7024929"/>
              <a:ext cx="222156" cy="85048"/>
            </a:xfrm>
            <a:custGeom>
              <a:avLst/>
              <a:pathLst>
                <a:path w="222156" h="85048">
                  <a:moveTo>
                    <a:pt x="222156" y="85048"/>
                  </a:moveTo>
                  <a:lnTo>
                    <a:pt x="111078" y="425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389446" y="7064235"/>
              <a:ext cx="224378" cy="79000"/>
            </a:xfrm>
            <a:custGeom>
              <a:avLst/>
              <a:pathLst>
                <a:path w="224378" h="79000">
                  <a:moveTo>
                    <a:pt x="224378" y="79000"/>
                  </a:moveTo>
                  <a:lnTo>
                    <a:pt x="112189" y="395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376075" y="7103917"/>
              <a:ext cx="226435" cy="72895"/>
            </a:xfrm>
            <a:custGeom>
              <a:avLst/>
              <a:pathLst>
                <a:path w="226435" h="72895">
                  <a:moveTo>
                    <a:pt x="226435" y="72895"/>
                  </a:moveTo>
                  <a:lnTo>
                    <a:pt x="113217" y="364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363784" y="7143947"/>
              <a:ext cx="228326" cy="66737"/>
            </a:xfrm>
            <a:custGeom>
              <a:avLst/>
              <a:pathLst>
                <a:path w="228326" h="66737">
                  <a:moveTo>
                    <a:pt x="228326" y="66737"/>
                  </a:moveTo>
                  <a:lnTo>
                    <a:pt x="114163" y="333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52582" y="7184295"/>
              <a:ext cx="230049" cy="60530"/>
            </a:xfrm>
            <a:custGeom>
              <a:avLst/>
              <a:pathLst>
                <a:path w="230049" h="60530">
                  <a:moveTo>
                    <a:pt x="230049" y="60530"/>
                  </a:moveTo>
                  <a:lnTo>
                    <a:pt x="115024" y="302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2476" y="7224932"/>
              <a:ext cx="231604" cy="54278"/>
            </a:xfrm>
            <a:custGeom>
              <a:avLst/>
              <a:pathLst>
                <a:path w="231604" h="54278">
                  <a:moveTo>
                    <a:pt x="231604" y="54278"/>
                  </a:moveTo>
                  <a:lnTo>
                    <a:pt x="115802" y="2713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333474" y="7265828"/>
              <a:ext cx="232989" cy="47986"/>
            </a:xfrm>
            <a:custGeom>
              <a:avLst/>
              <a:pathLst>
                <a:path w="232989" h="47986">
                  <a:moveTo>
                    <a:pt x="232989" y="47986"/>
                  </a:moveTo>
                  <a:lnTo>
                    <a:pt x="116494" y="239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325583" y="7306952"/>
              <a:ext cx="234203" cy="41659"/>
            </a:xfrm>
            <a:custGeom>
              <a:avLst/>
              <a:pathLst>
                <a:path w="234203" h="41659">
                  <a:moveTo>
                    <a:pt x="234203" y="41659"/>
                  </a:moveTo>
                  <a:lnTo>
                    <a:pt x="117101" y="208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318808" y="7348275"/>
              <a:ext cx="117622" cy="17651"/>
            </a:xfrm>
            <a:custGeom>
              <a:avLst/>
              <a:pathLst>
                <a:path w="117622" h="17651">
                  <a:moveTo>
                    <a:pt x="117622" y="17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313155" y="7389766"/>
              <a:ext cx="118057" cy="14459"/>
            </a:xfrm>
            <a:custGeom>
              <a:avLst/>
              <a:pathLst>
                <a:path w="118057" h="14459">
                  <a:moveTo>
                    <a:pt x="118057" y="144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308628" y="7431395"/>
              <a:ext cx="118406" cy="11257"/>
            </a:xfrm>
            <a:custGeom>
              <a:avLst/>
              <a:pathLst>
                <a:path w="118406" h="11257">
                  <a:moveTo>
                    <a:pt x="118406" y="11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305229" y="7473131"/>
              <a:ext cx="118667" cy="8046"/>
            </a:xfrm>
            <a:custGeom>
              <a:avLst/>
              <a:pathLst>
                <a:path w="118667" h="8046">
                  <a:moveTo>
                    <a:pt x="118667" y="8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302962" y="7514944"/>
              <a:ext cx="118841" cy="4830"/>
            </a:xfrm>
            <a:custGeom>
              <a:avLst/>
              <a:pathLst>
                <a:path w="118841" h="4830">
                  <a:moveTo>
                    <a:pt x="118841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301828" y="7556803"/>
              <a:ext cx="118929" cy="1610"/>
            </a:xfrm>
            <a:custGeom>
              <a:avLst/>
              <a:pathLst>
                <a:path w="118929" h="1610">
                  <a:moveTo>
                    <a:pt x="118929" y="16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301828" y="7597067"/>
              <a:ext cx="118929" cy="1610"/>
            </a:xfrm>
            <a:custGeom>
              <a:avLst/>
              <a:pathLst>
                <a:path w="118929" h="1610">
                  <a:moveTo>
                    <a:pt x="118929" y="0"/>
                  </a:moveTo>
                  <a:lnTo>
                    <a:pt x="0" y="1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302962" y="7635707"/>
              <a:ext cx="118841" cy="4830"/>
            </a:xfrm>
            <a:custGeom>
              <a:avLst/>
              <a:pathLst>
                <a:path w="118841" h="4830">
                  <a:moveTo>
                    <a:pt x="118841" y="0"/>
                  </a:moveTo>
                  <a:lnTo>
                    <a:pt x="0" y="4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305229" y="7650163"/>
              <a:ext cx="474669" cy="32187"/>
            </a:xfrm>
            <a:custGeom>
              <a:avLst/>
              <a:pathLst>
                <a:path w="474669" h="32187">
                  <a:moveTo>
                    <a:pt x="474669" y="0"/>
                  </a:moveTo>
                  <a:lnTo>
                    <a:pt x="356002" y="8046"/>
                  </a:lnTo>
                  <a:lnTo>
                    <a:pt x="237334" y="16093"/>
                  </a:lnTo>
                  <a:lnTo>
                    <a:pt x="118667" y="24140"/>
                  </a:lnTo>
                  <a:lnTo>
                    <a:pt x="0" y="32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308628" y="7690314"/>
              <a:ext cx="355218" cy="33772"/>
            </a:xfrm>
            <a:custGeom>
              <a:avLst/>
              <a:pathLst>
                <a:path w="355218" h="33772">
                  <a:moveTo>
                    <a:pt x="355218" y="0"/>
                  </a:moveTo>
                  <a:lnTo>
                    <a:pt x="236812" y="11257"/>
                  </a:lnTo>
                  <a:lnTo>
                    <a:pt x="118406" y="22514"/>
                  </a:lnTo>
                  <a:lnTo>
                    <a:pt x="0" y="33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313155" y="7722337"/>
              <a:ext cx="354173" cy="43378"/>
            </a:xfrm>
            <a:custGeom>
              <a:avLst/>
              <a:pathLst>
                <a:path w="354173" h="43378">
                  <a:moveTo>
                    <a:pt x="354173" y="0"/>
                  </a:moveTo>
                  <a:lnTo>
                    <a:pt x="236115" y="14459"/>
                  </a:lnTo>
                  <a:lnTo>
                    <a:pt x="118057" y="28919"/>
                  </a:lnTo>
                  <a:lnTo>
                    <a:pt x="0" y="43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318808" y="7754253"/>
              <a:ext cx="352868" cy="52953"/>
            </a:xfrm>
            <a:custGeom>
              <a:avLst/>
              <a:pathLst>
                <a:path w="352868" h="52953">
                  <a:moveTo>
                    <a:pt x="352868" y="0"/>
                  </a:moveTo>
                  <a:lnTo>
                    <a:pt x="235245" y="17651"/>
                  </a:lnTo>
                  <a:lnTo>
                    <a:pt x="117622" y="35302"/>
                  </a:lnTo>
                  <a:lnTo>
                    <a:pt x="0" y="52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325583" y="7786040"/>
              <a:ext cx="351305" cy="62489"/>
            </a:xfrm>
            <a:custGeom>
              <a:avLst/>
              <a:pathLst>
                <a:path w="351305" h="62489">
                  <a:moveTo>
                    <a:pt x="351305" y="0"/>
                  </a:moveTo>
                  <a:lnTo>
                    <a:pt x="234203" y="20829"/>
                  </a:lnTo>
                  <a:lnTo>
                    <a:pt x="117101" y="41659"/>
                  </a:lnTo>
                  <a:lnTo>
                    <a:pt x="0" y="6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333474" y="7817674"/>
              <a:ext cx="349484" cy="71979"/>
            </a:xfrm>
            <a:custGeom>
              <a:avLst/>
              <a:pathLst>
                <a:path w="349484" h="71979">
                  <a:moveTo>
                    <a:pt x="349484" y="0"/>
                  </a:moveTo>
                  <a:lnTo>
                    <a:pt x="232989" y="23993"/>
                  </a:lnTo>
                  <a:lnTo>
                    <a:pt x="116494" y="47986"/>
                  </a:lnTo>
                  <a:lnTo>
                    <a:pt x="0" y="7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342476" y="7876271"/>
              <a:ext cx="231604" cy="54278"/>
            </a:xfrm>
            <a:custGeom>
              <a:avLst/>
              <a:pathLst>
                <a:path w="231604" h="54278">
                  <a:moveTo>
                    <a:pt x="231604" y="0"/>
                  </a:moveTo>
                  <a:lnTo>
                    <a:pt x="115802" y="27139"/>
                  </a:lnTo>
                  <a:lnTo>
                    <a:pt x="0" y="54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352582" y="7940921"/>
              <a:ext cx="115024" cy="30265"/>
            </a:xfrm>
            <a:custGeom>
              <a:avLst/>
              <a:pathLst>
                <a:path w="115024" h="30265">
                  <a:moveTo>
                    <a:pt x="115024" y="0"/>
                  </a:moveTo>
                  <a:lnTo>
                    <a:pt x="0" y="30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363784" y="7978166"/>
              <a:ext cx="114163" cy="33368"/>
            </a:xfrm>
            <a:custGeom>
              <a:avLst/>
              <a:pathLst>
                <a:path w="114163" h="33368">
                  <a:moveTo>
                    <a:pt x="114163" y="0"/>
                  </a:moveTo>
                  <a:lnTo>
                    <a:pt x="0" y="3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376075" y="7978668"/>
              <a:ext cx="226435" cy="72895"/>
            </a:xfrm>
            <a:custGeom>
              <a:avLst/>
              <a:pathLst>
                <a:path w="226435" h="72895">
                  <a:moveTo>
                    <a:pt x="226435" y="0"/>
                  </a:moveTo>
                  <a:lnTo>
                    <a:pt x="113217" y="36447"/>
                  </a:lnTo>
                  <a:lnTo>
                    <a:pt x="0" y="72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389446" y="8051746"/>
              <a:ext cx="112189" cy="39500"/>
            </a:xfrm>
            <a:custGeom>
              <a:avLst/>
              <a:pathLst>
                <a:path w="112189" h="39500">
                  <a:moveTo>
                    <a:pt x="112189" y="0"/>
                  </a:moveTo>
                  <a:lnTo>
                    <a:pt x="0" y="39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403886" y="8088029"/>
              <a:ext cx="111078" cy="42524"/>
            </a:xfrm>
            <a:custGeom>
              <a:avLst/>
              <a:pathLst>
                <a:path w="111078" h="42524">
                  <a:moveTo>
                    <a:pt x="111078" y="0"/>
                  </a:moveTo>
                  <a:lnTo>
                    <a:pt x="0" y="42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419386" y="8123937"/>
              <a:ext cx="109886" cy="45516"/>
            </a:xfrm>
            <a:custGeom>
              <a:avLst/>
              <a:pathLst>
                <a:path w="109886" h="45516">
                  <a:moveTo>
                    <a:pt x="109886" y="0"/>
                  </a:moveTo>
                  <a:lnTo>
                    <a:pt x="0" y="45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435933" y="7820117"/>
              <a:ext cx="868906" cy="387802"/>
            </a:xfrm>
            <a:custGeom>
              <a:avLst/>
              <a:pathLst>
                <a:path w="868906" h="387802">
                  <a:moveTo>
                    <a:pt x="868906" y="0"/>
                  </a:moveTo>
                  <a:lnTo>
                    <a:pt x="772361" y="43089"/>
                  </a:lnTo>
                  <a:lnTo>
                    <a:pt x="675816" y="86178"/>
                  </a:lnTo>
                  <a:lnTo>
                    <a:pt x="579271" y="129267"/>
                  </a:lnTo>
                  <a:lnTo>
                    <a:pt x="482725" y="172356"/>
                  </a:lnTo>
                  <a:lnTo>
                    <a:pt x="386180" y="215445"/>
                  </a:lnTo>
                  <a:lnTo>
                    <a:pt x="289635" y="258534"/>
                  </a:lnTo>
                  <a:lnTo>
                    <a:pt x="193090" y="301624"/>
                  </a:lnTo>
                  <a:lnTo>
                    <a:pt x="96545" y="344713"/>
                  </a:lnTo>
                  <a:lnTo>
                    <a:pt x="0" y="387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453515" y="8194525"/>
              <a:ext cx="107260" cy="51398"/>
            </a:xfrm>
            <a:custGeom>
              <a:avLst/>
              <a:pathLst>
                <a:path w="107260" h="51398">
                  <a:moveTo>
                    <a:pt x="107260" y="0"/>
                  </a:moveTo>
                  <a:lnTo>
                    <a:pt x="0" y="5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472121" y="8229154"/>
              <a:ext cx="105829" cy="54284"/>
            </a:xfrm>
            <a:custGeom>
              <a:avLst/>
              <a:pathLst>
                <a:path w="105829" h="54284">
                  <a:moveTo>
                    <a:pt x="105829" y="0"/>
                  </a:moveTo>
                  <a:lnTo>
                    <a:pt x="0" y="54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491735" y="8263305"/>
              <a:ext cx="104320" cy="57130"/>
            </a:xfrm>
            <a:custGeom>
              <a:avLst/>
              <a:pathLst>
                <a:path w="104320" h="57130">
                  <a:moveTo>
                    <a:pt x="104320" y="0"/>
                  </a:moveTo>
                  <a:lnTo>
                    <a:pt x="0" y="57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12344" y="8296952"/>
              <a:ext cx="102735" cy="59934"/>
            </a:xfrm>
            <a:custGeom>
              <a:avLst/>
              <a:pathLst>
                <a:path w="102735" h="59934">
                  <a:moveTo>
                    <a:pt x="102735" y="0"/>
                  </a:moveTo>
                  <a:lnTo>
                    <a:pt x="0" y="5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33933" y="8330073"/>
              <a:ext cx="101074" cy="62694"/>
            </a:xfrm>
            <a:custGeom>
              <a:avLst/>
              <a:pathLst>
                <a:path w="101074" h="62694">
                  <a:moveTo>
                    <a:pt x="101074" y="0"/>
                  </a:moveTo>
                  <a:lnTo>
                    <a:pt x="0" y="62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56485" y="8362642"/>
              <a:ext cx="99340" cy="65408"/>
            </a:xfrm>
            <a:custGeom>
              <a:avLst/>
              <a:pathLst>
                <a:path w="99340" h="65408">
                  <a:moveTo>
                    <a:pt x="99340" y="0"/>
                  </a:moveTo>
                  <a:lnTo>
                    <a:pt x="0" y="65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579984" y="8394635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04414" y="8426028"/>
              <a:ext cx="95653" cy="70690"/>
            </a:xfrm>
            <a:custGeom>
              <a:avLst/>
              <a:pathLst>
                <a:path w="95653" h="70690">
                  <a:moveTo>
                    <a:pt x="95653" y="0"/>
                  </a:moveTo>
                  <a:lnTo>
                    <a:pt x="0" y="70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29755" y="8456800"/>
              <a:ext cx="93703" cy="73254"/>
            </a:xfrm>
            <a:custGeom>
              <a:avLst/>
              <a:pathLst>
                <a:path w="93703" h="73254">
                  <a:moveTo>
                    <a:pt x="93703" y="0"/>
                  </a:moveTo>
                  <a:lnTo>
                    <a:pt x="0" y="73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655990" y="8411162"/>
              <a:ext cx="183371" cy="151531"/>
            </a:xfrm>
            <a:custGeom>
              <a:avLst/>
              <a:pathLst>
                <a:path w="183371" h="151531">
                  <a:moveTo>
                    <a:pt x="183371" y="0"/>
                  </a:moveTo>
                  <a:lnTo>
                    <a:pt x="91685" y="75765"/>
                  </a:lnTo>
                  <a:lnTo>
                    <a:pt x="0" y="151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683099" y="8438167"/>
              <a:ext cx="179201" cy="156441"/>
            </a:xfrm>
            <a:custGeom>
              <a:avLst/>
              <a:pathLst>
                <a:path w="179201" h="156441">
                  <a:moveTo>
                    <a:pt x="179201" y="0"/>
                  </a:moveTo>
                  <a:lnTo>
                    <a:pt x="89600" y="78220"/>
                  </a:lnTo>
                  <a:lnTo>
                    <a:pt x="0" y="156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711062" y="8464541"/>
              <a:ext cx="174899" cy="161236"/>
            </a:xfrm>
            <a:custGeom>
              <a:avLst/>
              <a:pathLst>
                <a:path w="174899" h="161236">
                  <a:moveTo>
                    <a:pt x="174899" y="0"/>
                  </a:moveTo>
                  <a:lnTo>
                    <a:pt x="87449" y="80618"/>
                  </a:lnTo>
                  <a:lnTo>
                    <a:pt x="0" y="161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9859" y="8573221"/>
              <a:ext cx="85234" cy="82956"/>
            </a:xfrm>
            <a:custGeom>
              <a:avLst/>
              <a:pathLst>
                <a:path w="85234" h="82956">
                  <a:moveTo>
                    <a:pt x="85234" y="0"/>
                  </a:moveTo>
                  <a:lnTo>
                    <a:pt x="0" y="8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9469" y="8600553"/>
              <a:ext cx="82956" cy="85234"/>
            </a:xfrm>
            <a:custGeom>
              <a:avLst/>
              <a:pathLst>
                <a:path w="82956" h="85234">
                  <a:moveTo>
                    <a:pt x="82956" y="0"/>
                  </a:moveTo>
                  <a:lnTo>
                    <a:pt x="0" y="85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799870" y="8627135"/>
              <a:ext cx="80618" cy="87449"/>
            </a:xfrm>
            <a:custGeom>
              <a:avLst/>
              <a:pathLst>
                <a:path w="80618" h="87449">
                  <a:moveTo>
                    <a:pt x="80618" y="0"/>
                  </a:moveTo>
                  <a:lnTo>
                    <a:pt x="0" y="87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831039" y="8652947"/>
              <a:ext cx="78220" cy="89600"/>
            </a:xfrm>
            <a:custGeom>
              <a:avLst/>
              <a:pathLst>
                <a:path w="78220" h="89600">
                  <a:moveTo>
                    <a:pt x="78220" y="0"/>
                  </a:moveTo>
                  <a:lnTo>
                    <a:pt x="0" y="8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62954" y="8677971"/>
              <a:ext cx="75765" cy="91685"/>
            </a:xfrm>
            <a:custGeom>
              <a:avLst/>
              <a:pathLst>
                <a:path w="75765" h="91685">
                  <a:moveTo>
                    <a:pt x="75765" y="0"/>
                  </a:moveTo>
                  <a:lnTo>
                    <a:pt x="0" y="91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95592" y="8702188"/>
              <a:ext cx="73254" cy="93703"/>
            </a:xfrm>
            <a:custGeom>
              <a:avLst/>
              <a:pathLst>
                <a:path w="73254" h="93703">
                  <a:moveTo>
                    <a:pt x="73254" y="0"/>
                  </a:moveTo>
                  <a:lnTo>
                    <a:pt x="0" y="93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928928" y="8629927"/>
              <a:ext cx="141381" cy="191306"/>
            </a:xfrm>
            <a:custGeom>
              <a:avLst/>
              <a:pathLst>
                <a:path w="141381" h="191306">
                  <a:moveTo>
                    <a:pt x="141381" y="0"/>
                  </a:moveTo>
                  <a:lnTo>
                    <a:pt x="70690" y="95653"/>
                  </a:lnTo>
                  <a:lnTo>
                    <a:pt x="0" y="191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962938" y="8455533"/>
              <a:ext cx="272297" cy="390129"/>
            </a:xfrm>
            <a:custGeom>
              <a:avLst/>
              <a:pathLst>
                <a:path w="272297" h="390129">
                  <a:moveTo>
                    <a:pt x="272297" y="0"/>
                  </a:moveTo>
                  <a:lnTo>
                    <a:pt x="204223" y="97532"/>
                  </a:lnTo>
                  <a:lnTo>
                    <a:pt x="136148" y="195064"/>
                  </a:lnTo>
                  <a:lnTo>
                    <a:pt x="68074" y="292597"/>
                  </a:lnTo>
                  <a:lnTo>
                    <a:pt x="0" y="390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997597" y="8769822"/>
              <a:ext cx="65408" cy="99340"/>
            </a:xfrm>
            <a:custGeom>
              <a:avLst/>
              <a:pathLst>
                <a:path w="65408" h="99340">
                  <a:moveTo>
                    <a:pt x="65408" y="0"/>
                  </a:moveTo>
                  <a:lnTo>
                    <a:pt x="0" y="99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32880" y="8790639"/>
              <a:ext cx="62694" cy="101074"/>
            </a:xfrm>
            <a:custGeom>
              <a:avLst/>
              <a:pathLst>
                <a:path w="62694" h="101074">
                  <a:moveTo>
                    <a:pt x="62694" y="0"/>
                  </a:moveTo>
                  <a:lnTo>
                    <a:pt x="0" y="101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68760" y="8810567"/>
              <a:ext cx="59934" cy="102735"/>
            </a:xfrm>
            <a:custGeom>
              <a:avLst/>
              <a:pathLst>
                <a:path w="59934" h="102735">
                  <a:moveTo>
                    <a:pt x="59934" y="0"/>
                  </a:moveTo>
                  <a:lnTo>
                    <a:pt x="0" y="10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105212" y="8829591"/>
              <a:ext cx="57130" cy="104320"/>
            </a:xfrm>
            <a:custGeom>
              <a:avLst/>
              <a:pathLst>
                <a:path w="57130" h="104320">
                  <a:moveTo>
                    <a:pt x="57130" y="0"/>
                  </a:moveTo>
                  <a:lnTo>
                    <a:pt x="0" y="104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142209" y="8530208"/>
              <a:ext cx="217137" cy="423318"/>
            </a:xfrm>
            <a:custGeom>
              <a:avLst/>
              <a:pathLst>
                <a:path w="217137" h="423318">
                  <a:moveTo>
                    <a:pt x="217137" y="0"/>
                  </a:moveTo>
                  <a:lnTo>
                    <a:pt x="162853" y="105829"/>
                  </a:lnTo>
                  <a:lnTo>
                    <a:pt x="108568" y="211659"/>
                  </a:lnTo>
                  <a:lnTo>
                    <a:pt x="54284" y="317488"/>
                  </a:lnTo>
                  <a:lnTo>
                    <a:pt x="0" y="42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179723" y="8864871"/>
              <a:ext cx="51398" cy="107260"/>
            </a:xfrm>
            <a:custGeom>
              <a:avLst/>
              <a:pathLst>
                <a:path w="51398" h="107260">
                  <a:moveTo>
                    <a:pt x="51398" y="0"/>
                  </a:moveTo>
                  <a:lnTo>
                    <a:pt x="0" y="107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217727" y="8881101"/>
              <a:ext cx="48475" cy="108613"/>
            </a:xfrm>
            <a:custGeom>
              <a:avLst/>
              <a:pathLst>
                <a:path w="48475" h="108613">
                  <a:moveTo>
                    <a:pt x="48475" y="0"/>
                  </a:moveTo>
                  <a:lnTo>
                    <a:pt x="0" y="108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256194" y="8896375"/>
              <a:ext cx="45516" cy="109886"/>
            </a:xfrm>
            <a:custGeom>
              <a:avLst/>
              <a:pathLst>
                <a:path w="45516" h="109886">
                  <a:moveTo>
                    <a:pt x="45516" y="0"/>
                  </a:moveTo>
                  <a:lnTo>
                    <a:pt x="0" y="109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295094" y="8910682"/>
              <a:ext cx="42524" cy="111078"/>
            </a:xfrm>
            <a:custGeom>
              <a:avLst/>
              <a:pathLst>
                <a:path w="42524" h="111078">
                  <a:moveTo>
                    <a:pt x="42524" y="0"/>
                  </a:moveTo>
                  <a:lnTo>
                    <a:pt x="0" y="111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334400" y="8924012"/>
              <a:ext cx="39500" cy="112189"/>
            </a:xfrm>
            <a:custGeom>
              <a:avLst/>
              <a:pathLst>
                <a:path w="39500" h="112189">
                  <a:moveTo>
                    <a:pt x="39500" y="0"/>
                  </a:moveTo>
                  <a:lnTo>
                    <a:pt x="0" y="112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374082" y="8936354"/>
              <a:ext cx="36447" cy="113217"/>
            </a:xfrm>
            <a:custGeom>
              <a:avLst/>
              <a:pathLst>
                <a:path w="36447" h="113217">
                  <a:moveTo>
                    <a:pt x="36447" y="0"/>
                  </a:moveTo>
                  <a:lnTo>
                    <a:pt x="0" y="113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414112" y="8947699"/>
              <a:ext cx="33368" cy="114163"/>
            </a:xfrm>
            <a:custGeom>
              <a:avLst/>
              <a:pathLst>
                <a:path w="33368" h="114163">
                  <a:moveTo>
                    <a:pt x="33368" y="0"/>
                  </a:moveTo>
                  <a:lnTo>
                    <a:pt x="0" y="114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54461" y="8843015"/>
              <a:ext cx="60530" cy="230049"/>
            </a:xfrm>
            <a:custGeom>
              <a:avLst/>
              <a:pathLst>
                <a:path w="60530" h="230049">
                  <a:moveTo>
                    <a:pt x="60530" y="0"/>
                  </a:moveTo>
                  <a:lnTo>
                    <a:pt x="30265" y="115024"/>
                  </a:lnTo>
                  <a:lnTo>
                    <a:pt x="0" y="230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495097" y="8851566"/>
              <a:ext cx="54278" cy="231604"/>
            </a:xfrm>
            <a:custGeom>
              <a:avLst/>
              <a:pathLst>
                <a:path w="54278" h="231604">
                  <a:moveTo>
                    <a:pt x="54278" y="0"/>
                  </a:moveTo>
                  <a:lnTo>
                    <a:pt x="27139" y="115802"/>
                  </a:lnTo>
                  <a:lnTo>
                    <a:pt x="0" y="231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535993" y="8859183"/>
              <a:ext cx="47986" cy="232989"/>
            </a:xfrm>
            <a:custGeom>
              <a:avLst/>
              <a:pathLst>
                <a:path w="47986" h="232989">
                  <a:moveTo>
                    <a:pt x="47986" y="0"/>
                  </a:moveTo>
                  <a:lnTo>
                    <a:pt x="23993" y="116494"/>
                  </a:lnTo>
                  <a:lnTo>
                    <a:pt x="0" y="232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577117" y="8865860"/>
              <a:ext cx="41659" cy="234203"/>
            </a:xfrm>
            <a:custGeom>
              <a:avLst/>
              <a:pathLst>
                <a:path w="41659" h="234203">
                  <a:moveTo>
                    <a:pt x="41659" y="0"/>
                  </a:moveTo>
                  <a:lnTo>
                    <a:pt x="20829" y="117101"/>
                  </a:lnTo>
                  <a:lnTo>
                    <a:pt x="0" y="234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618440" y="8871593"/>
              <a:ext cx="35302" cy="235245"/>
            </a:xfrm>
            <a:custGeom>
              <a:avLst/>
              <a:pathLst>
                <a:path w="35302" h="235245">
                  <a:moveTo>
                    <a:pt x="35302" y="0"/>
                  </a:moveTo>
                  <a:lnTo>
                    <a:pt x="17651" y="117622"/>
                  </a:lnTo>
                  <a:lnTo>
                    <a:pt x="0" y="235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659931" y="8876376"/>
              <a:ext cx="28919" cy="236115"/>
            </a:xfrm>
            <a:custGeom>
              <a:avLst/>
              <a:pathLst>
                <a:path w="28919" h="236115">
                  <a:moveTo>
                    <a:pt x="28919" y="0"/>
                  </a:moveTo>
                  <a:lnTo>
                    <a:pt x="14459" y="118057"/>
                  </a:lnTo>
                  <a:lnTo>
                    <a:pt x="0" y="236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01560" y="8880207"/>
              <a:ext cx="22514" cy="236812"/>
            </a:xfrm>
            <a:custGeom>
              <a:avLst/>
              <a:pathLst>
                <a:path w="22514" h="236812">
                  <a:moveTo>
                    <a:pt x="22514" y="0"/>
                  </a:moveTo>
                  <a:lnTo>
                    <a:pt x="11257" y="118406"/>
                  </a:lnTo>
                  <a:lnTo>
                    <a:pt x="0" y="236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743297" y="8883082"/>
              <a:ext cx="16093" cy="237334"/>
            </a:xfrm>
            <a:custGeom>
              <a:avLst/>
              <a:pathLst>
                <a:path w="16093" h="237334">
                  <a:moveTo>
                    <a:pt x="16093" y="0"/>
                  </a:moveTo>
                  <a:lnTo>
                    <a:pt x="8046" y="118667"/>
                  </a:lnTo>
                  <a:lnTo>
                    <a:pt x="0" y="2373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785110" y="8885001"/>
              <a:ext cx="9660" cy="237683"/>
            </a:xfrm>
            <a:custGeom>
              <a:avLst/>
              <a:pathLst>
                <a:path w="9660" h="237683">
                  <a:moveTo>
                    <a:pt x="9660" y="0"/>
                  </a:moveTo>
                  <a:lnTo>
                    <a:pt x="4830" y="118841"/>
                  </a:lnTo>
                  <a:lnTo>
                    <a:pt x="0" y="23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826969" y="8885960"/>
              <a:ext cx="3221" cy="237858"/>
            </a:xfrm>
            <a:custGeom>
              <a:avLst/>
              <a:pathLst>
                <a:path w="3221" h="237858">
                  <a:moveTo>
                    <a:pt x="3221" y="0"/>
                  </a:moveTo>
                  <a:lnTo>
                    <a:pt x="1610" y="118929"/>
                  </a:lnTo>
                  <a:lnTo>
                    <a:pt x="0" y="237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865622" y="8885960"/>
              <a:ext cx="3221" cy="237858"/>
            </a:xfrm>
            <a:custGeom>
              <a:avLst/>
              <a:pathLst>
                <a:path w="3221" h="237858">
                  <a:moveTo>
                    <a:pt x="0" y="0"/>
                  </a:moveTo>
                  <a:lnTo>
                    <a:pt x="1610" y="118929"/>
                  </a:lnTo>
                  <a:lnTo>
                    <a:pt x="3221" y="237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905872" y="9003843"/>
              <a:ext cx="4830" cy="118841"/>
            </a:xfrm>
            <a:custGeom>
              <a:avLst/>
              <a:pathLst>
                <a:path w="4830" h="118841">
                  <a:moveTo>
                    <a:pt x="0" y="0"/>
                  </a:moveTo>
                  <a:lnTo>
                    <a:pt x="4830" y="118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944469" y="9001750"/>
              <a:ext cx="8046" cy="118667"/>
            </a:xfrm>
            <a:custGeom>
              <a:avLst/>
              <a:pathLst>
                <a:path w="8046" h="118667">
                  <a:moveTo>
                    <a:pt x="0" y="0"/>
                  </a:moveTo>
                  <a:lnTo>
                    <a:pt x="8046" y="118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982995" y="8998613"/>
              <a:ext cx="11257" cy="118406"/>
            </a:xfrm>
            <a:custGeom>
              <a:avLst/>
              <a:pathLst>
                <a:path w="11257" h="118406">
                  <a:moveTo>
                    <a:pt x="0" y="0"/>
                  </a:moveTo>
                  <a:lnTo>
                    <a:pt x="11257" y="118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021421" y="8994434"/>
              <a:ext cx="14459" cy="118057"/>
            </a:xfrm>
            <a:custGeom>
              <a:avLst/>
              <a:pathLst>
                <a:path w="14459" h="118057">
                  <a:moveTo>
                    <a:pt x="0" y="0"/>
                  </a:moveTo>
                  <a:lnTo>
                    <a:pt x="14459" y="118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42070" y="8871593"/>
              <a:ext cx="35302" cy="235245"/>
            </a:xfrm>
            <a:custGeom>
              <a:avLst/>
              <a:pathLst>
                <a:path w="35302" h="235245">
                  <a:moveTo>
                    <a:pt x="0" y="0"/>
                  </a:moveTo>
                  <a:lnTo>
                    <a:pt x="17651" y="117622"/>
                  </a:lnTo>
                  <a:lnTo>
                    <a:pt x="35302" y="235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077035" y="8865860"/>
              <a:ext cx="41659" cy="234203"/>
            </a:xfrm>
            <a:custGeom>
              <a:avLst/>
              <a:pathLst>
                <a:path w="41659" h="234203">
                  <a:moveTo>
                    <a:pt x="0" y="0"/>
                  </a:moveTo>
                  <a:lnTo>
                    <a:pt x="20829" y="117101"/>
                  </a:lnTo>
                  <a:lnTo>
                    <a:pt x="41659" y="234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111833" y="8859183"/>
              <a:ext cx="47986" cy="232989"/>
            </a:xfrm>
            <a:custGeom>
              <a:avLst/>
              <a:pathLst>
                <a:path w="47986" h="232989">
                  <a:moveTo>
                    <a:pt x="0" y="0"/>
                  </a:moveTo>
                  <a:lnTo>
                    <a:pt x="23993" y="116494"/>
                  </a:lnTo>
                  <a:lnTo>
                    <a:pt x="47986" y="232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119297" y="8735764"/>
              <a:ext cx="81417" cy="347406"/>
            </a:xfrm>
            <a:custGeom>
              <a:avLst/>
              <a:pathLst>
                <a:path w="81417" h="347406">
                  <a:moveTo>
                    <a:pt x="0" y="0"/>
                  </a:moveTo>
                  <a:lnTo>
                    <a:pt x="27139" y="115802"/>
                  </a:lnTo>
                  <a:lnTo>
                    <a:pt x="54278" y="231604"/>
                  </a:lnTo>
                  <a:lnTo>
                    <a:pt x="81417" y="347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150556" y="8727990"/>
              <a:ext cx="90795" cy="345074"/>
            </a:xfrm>
            <a:custGeom>
              <a:avLst/>
              <a:pathLst>
                <a:path w="90795" h="345074">
                  <a:moveTo>
                    <a:pt x="0" y="0"/>
                  </a:moveTo>
                  <a:lnTo>
                    <a:pt x="30265" y="115024"/>
                  </a:lnTo>
                  <a:lnTo>
                    <a:pt x="60530" y="230049"/>
                  </a:lnTo>
                  <a:lnTo>
                    <a:pt x="90795" y="345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148225" y="8605210"/>
              <a:ext cx="133474" cy="456652"/>
            </a:xfrm>
            <a:custGeom>
              <a:avLst/>
              <a:pathLst>
                <a:path w="133474" h="456652">
                  <a:moveTo>
                    <a:pt x="0" y="0"/>
                  </a:moveTo>
                  <a:lnTo>
                    <a:pt x="33368" y="114163"/>
                  </a:lnTo>
                  <a:lnTo>
                    <a:pt x="66737" y="228326"/>
                  </a:lnTo>
                  <a:lnTo>
                    <a:pt x="100106" y="342489"/>
                  </a:lnTo>
                  <a:lnTo>
                    <a:pt x="133474" y="456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212386" y="8709918"/>
              <a:ext cx="109343" cy="339653"/>
            </a:xfrm>
            <a:custGeom>
              <a:avLst/>
              <a:pathLst>
                <a:path w="109343" h="339653">
                  <a:moveTo>
                    <a:pt x="0" y="0"/>
                  </a:moveTo>
                  <a:lnTo>
                    <a:pt x="36447" y="113217"/>
                  </a:lnTo>
                  <a:lnTo>
                    <a:pt x="72895" y="226435"/>
                  </a:lnTo>
                  <a:lnTo>
                    <a:pt x="109343" y="339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282411" y="8811822"/>
              <a:ext cx="79000" cy="224378"/>
            </a:xfrm>
            <a:custGeom>
              <a:avLst/>
              <a:pathLst>
                <a:path w="79000" h="224378">
                  <a:moveTo>
                    <a:pt x="0" y="0"/>
                  </a:moveTo>
                  <a:lnTo>
                    <a:pt x="39500" y="112189"/>
                  </a:lnTo>
                  <a:lnTo>
                    <a:pt x="79000" y="224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358194" y="8910682"/>
              <a:ext cx="42524" cy="111078"/>
            </a:xfrm>
            <a:custGeom>
              <a:avLst/>
              <a:pathLst>
                <a:path w="42524" h="111078">
                  <a:moveTo>
                    <a:pt x="0" y="0"/>
                  </a:moveTo>
                  <a:lnTo>
                    <a:pt x="42524" y="111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394102" y="8896375"/>
              <a:ext cx="45516" cy="109886"/>
            </a:xfrm>
            <a:custGeom>
              <a:avLst/>
              <a:pathLst>
                <a:path w="45516" h="109886">
                  <a:moveTo>
                    <a:pt x="0" y="0"/>
                  </a:moveTo>
                  <a:lnTo>
                    <a:pt x="45516" y="109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381134" y="8772487"/>
              <a:ext cx="96950" cy="217226"/>
            </a:xfrm>
            <a:custGeom>
              <a:avLst/>
              <a:pathLst>
                <a:path w="96950" h="217226">
                  <a:moveTo>
                    <a:pt x="0" y="0"/>
                  </a:moveTo>
                  <a:lnTo>
                    <a:pt x="48475" y="108613"/>
                  </a:lnTo>
                  <a:lnTo>
                    <a:pt x="96950" y="217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413292" y="8757610"/>
              <a:ext cx="102797" cy="214521"/>
            </a:xfrm>
            <a:custGeom>
              <a:avLst/>
              <a:pathLst>
                <a:path w="102797" h="214521">
                  <a:moveTo>
                    <a:pt x="0" y="0"/>
                  </a:moveTo>
                  <a:lnTo>
                    <a:pt x="51398" y="107260"/>
                  </a:lnTo>
                  <a:lnTo>
                    <a:pt x="102797" y="214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445035" y="8741867"/>
              <a:ext cx="108568" cy="211659"/>
            </a:xfrm>
            <a:custGeom>
              <a:avLst/>
              <a:pathLst>
                <a:path w="108568" h="211659">
                  <a:moveTo>
                    <a:pt x="0" y="0"/>
                  </a:moveTo>
                  <a:lnTo>
                    <a:pt x="54284" y="105829"/>
                  </a:lnTo>
                  <a:lnTo>
                    <a:pt x="108568" y="211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476340" y="8725270"/>
              <a:ext cx="114260" cy="208641"/>
            </a:xfrm>
            <a:custGeom>
              <a:avLst/>
              <a:pathLst>
                <a:path w="114260" h="208641">
                  <a:moveTo>
                    <a:pt x="0" y="0"/>
                  </a:moveTo>
                  <a:lnTo>
                    <a:pt x="57130" y="104320"/>
                  </a:lnTo>
                  <a:lnTo>
                    <a:pt x="114260" y="20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507183" y="8707832"/>
              <a:ext cx="119868" cy="205471"/>
            </a:xfrm>
            <a:custGeom>
              <a:avLst/>
              <a:pathLst>
                <a:path w="119868" h="205471">
                  <a:moveTo>
                    <a:pt x="0" y="0"/>
                  </a:moveTo>
                  <a:lnTo>
                    <a:pt x="59934" y="102735"/>
                  </a:lnTo>
                  <a:lnTo>
                    <a:pt x="119868" y="205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600238" y="8790639"/>
              <a:ext cx="62694" cy="101074"/>
            </a:xfrm>
            <a:custGeom>
              <a:avLst/>
              <a:pathLst>
                <a:path w="62694" h="101074">
                  <a:moveTo>
                    <a:pt x="0" y="0"/>
                  </a:moveTo>
                  <a:lnTo>
                    <a:pt x="62694" y="101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32807" y="876982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664800" y="8748130"/>
              <a:ext cx="68074" cy="97532"/>
            </a:xfrm>
            <a:custGeom>
              <a:avLst/>
              <a:pathLst>
                <a:path w="68074" h="97532">
                  <a:moveTo>
                    <a:pt x="0" y="0"/>
                  </a:moveTo>
                  <a:lnTo>
                    <a:pt x="68074" y="97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554812" y="8534273"/>
              <a:ext cx="212071" cy="286959"/>
            </a:xfrm>
            <a:custGeom>
              <a:avLst/>
              <a:pathLst>
                <a:path w="212071" h="286959">
                  <a:moveTo>
                    <a:pt x="0" y="0"/>
                  </a:moveTo>
                  <a:lnTo>
                    <a:pt x="70690" y="95653"/>
                  </a:lnTo>
                  <a:lnTo>
                    <a:pt x="141381" y="191306"/>
                  </a:lnTo>
                  <a:lnTo>
                    <a:pt x="212071" y="286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26965" y="8702188"/>
              <a:ext cx="73254" cy="93703"/>
            </a:xfrm>
            <a:custGeom>
              <a:avLst/>
              <a:pathLst>
                <a:path w="73254" h="93703">
                  <a:moveTo>
                    <a:pt x="0" y="0"/>
                  </a:moveTo>
                  <a:lnTo>
                    <a:pt x="73254" y="93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757092" y="8677971"/>
              <a:ext cx="75765" cy="91685"/>
            </a:xfrm>
            <a:custGeom>
              <a:avLst/>
              <a:pathLst>
                <a:path w="75765" h="91685">
                  <a:moveTo>
                    <a:pt x="0" y="0"/>
                  </a:moveTo>
                  <a:lnTo>
                    <a:pt x="75765" y="91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708332" y="8563347"/>
              <a:ext cx="156441" cy="179201"/>
            </a:xfrm>
            <a:custGeom>
              <a:avLst/>
              <a:pathLst>
                <a:path w="156441" h="179201">
                  <a:moveTo>
                    <a:pt x="0" y="0"/>
                  </a:moveTo>
                  <a:lnTo>
                    <a:pt x="78220" y="89600"/>
                  </a:lnTo>
                  <a:lnTo>
                    <a:pt x="156441" y="179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815324" y="8627135"/>
              <a:ext cx="80618" cy="87449"/>
            </a:xfrm>
            <a:custGeom>
              <a:avLst/>
              <a:pathLst>
                <a:path w="80618" h="87449">
                  <a:moveTo>
                    <a:pt x="0" y="0"/>
                  </a:moveTo>
                  <a:lnTo>
                    <a:pt x="80618" y="87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843386" y="8600553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870718" y="8573221"/>
              <a:ext cx="85234" cy="82956"/>
            </a:xfrm>
            <a:custGeom>
              <a:avLst/>
              <a:pathLst>
                <a:path w="85234" h="82956">
                  <a:moveTo>
                    <a:pt x="0" y="0"/>
                  </a:moveTo>
                  <a:lnTo>
                    <a:pt x="85234" y="8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634952" y="8303304"/>
              <a:ext cx="349798" cy="322472"/>
            </a:xfrm>
            <a:custGeom>
              <a:avLst/>
              <a:pathLst>
                <a:path w="349798" h="322472">
                  <a:moveTo>
                    <a:pt x="0" y="0"/>
                  </a:moveTo>
                  <a:lnTo>
                    <a:pt x="87449" y="80618"/>
                  </a:lnTo>
                  <a:lnTo>
                    <a:pt x="174899" y="161236"/>
                  </a:lnTo>
                  <a:lnTo>
                    <a:pt x="262348" y="241854"/>
                  </a:lnTo>
                  <a:lnTo>
                    <a:pt x="349798" y="3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743912" y="8359946"/>
              <a:ext cx="268801" cy="234661"/>
            </a:xfrm>
            <a:custGeom>
              <a:avLst/>
              <a:pathLst>
                <a:path w="268801" h="234661">
                  <a:moveTo>
                    <a:pt x="0" y="0"/>
                  </a:moveTo>
                  <a:lnTo>
                    <a:pt x="89600" y="78220"/>
                  </a:lnTo>
                  <a:lnTo>
                    <a:pt x="179201" y="156441"/>
                  </a:lnTo>
                  <a:lnTo>
                    <a:pt x="268801" y="23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948136" y="8486927"/>
              <a:ext cx="91685" cy="75765"/>
            </a:xfrm>
            <a:custGeom>
              <a:avLst/>
              <a:pathLst>
                <a:path w="91685" h="75765">
                  <a:moveTo>
                    <a:pt x="0" y="0"/>
                  </a:moveTo>
                  <a:lnTo>
                    <a:pt x="91685" y="75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972353" y="8456800"/>
              <a:ext cx="93703" cy="73254"/>
            </a:xfrm>
            <a:custGeom>
              <a:avLst/>
              <a:pathLst>
                <a:path w="93703" h="73254">
                  <a:moveTo>
                    <a:pt x="0" y="0"/>
                  </a:moveTo>
                  <a:lnTo>
                    <a:pt x="93703" y="73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995745" y="8426028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6018295" y="8394635"/>
              <a:ext cx="97532" cy="68074"/>
            </a:xfrm>
            <a:custGeom>
              <a:avLst/>
              <a:pathLst>
                <a:path w="97532" h="68074">
                  <a:moveTo>
                    <a:pt x="0" y="0"/>
                  </a:moveTo>
                  <a:lnTo>
                    <a:pt x="97532" y="6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6039987" y="8362642"/>
              <a:ext cx="99340" cy="65408"/>
            </a:xfrm>
            <a:custGeom>
              <a:avLst/>
              <a:pathLst>
                <a:path w="99340" h="65408">
                  <a:moveTo>
                    <a:pt x="0" y="0"/>
                  </a:moveTo>
                  <a:lnTo>
                    <a:pt x="99340" y="65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6060805" y="8330073"/>
              <a:ext cx="101074" cy="62694"/>
            </a:xfrm>
            <a:custGeom>
              <a:avLst/>
              <a:pathLst>
                <a:path w="101074" h="62694">
                  <a:moveTo>
                    <a:pt x="0" y="0"/>
                  </a:moveTo>
                  <a:lnTo>
                    <a:pt x="101074" y="62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6080732" y="8296952"/>
              <a:ext cx="102735" cy="59934"/>
            </a:xfrm>
            <a:custGeom>
              <a:avLst/>
              <a:pathLst>
                <a:path w="102735" h="59934">
                  <a:moveTo>
                    <a:pt x="0" y="0"/>
                  </a:moveTo>
                  <a:lnTo>
                    <a:pt x="102735" y="5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6099756" y="8263305"/>
              <a:ext cx="104320" cy="57130"/>
            </a:xfrm>
            <a:custGeom>
              <a:avLst/>
              <a:pathLst>
                <a:path w="104320" h="57130">
                  <a:moveTo>
                    <a:pt x="0" y="0"/>
                  </a:moveTo>
                  <a:lnTo>
                    <a:pt x="104320" y="57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588714" y="7957732"/>
              <a:ext cx="634977" cy="325706"/>
            </a:xfrm>
            <a:custGeom>
              <a:avLst/>
              <a:pathLst>
                <a:path w="634977" h="325706">
                  <a:moveTo>
                    <a:pt x="0" y="0"/>
                  </a:moveTo>
                  <a:lnTo>
                    <a:pt x="105829" y="54284"/>
                  </a:lnTo>
                  <a:lnTo>
                    <a:pt x="211659" y="108568"/>
                  </a:lnTo>
                  <a:lnTo>
                    <a:pt x="317488" y="162853"/>
                  </a:lnTo>
                  <a:lnTo>
                    <a:pt x="423318" y="217137"/>
                  </a:lnTo>
                  <a:lnTo>
                    <a:pt x="529148" y="271422"/>
                  </a:lnTo>
                  <a:lnTo>
                    <a:pt x="634977" y="325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705993" y="7988930"/>
              <a:ext cx="536304" cy="256993"/>
            </a:xfrm>
            <a:custGeom>
              <a:avLst/>
              <a:pathLst>
                <a:path w="536304" h="256993">
                  <a:moveTo>
                    <a:pt x="0" y="0"/>
                  </a:moveTo>
                  <a:lnTo>
                    <a:pt x="107260" y="51398"/>
                  </a:lnTo>
                  <a:lnTo>
                    <a:pt x="214521" y="102797"/>
                  </a:lnTo>
                  <a:lnTo>
                    <a:pt x="321782" y="154196"/>
                  </a:lnTo>
                  <a:lnTo>
                    <a:pt x="429043" y="205594"/>
                  </a:lnTo>
                  <a:lnTo>
                    <a:pt x="536304" y="25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934039" y="8062494"/>
              <a:ext cx="325839" cy="145425"/>
            </a:xfrm>
            <a:custGeom>
              <a:avLst/>
              <a:pathLst>
                <a:path w="325839" h="145425">
                  <a:moveTo>
                    <a:pt x="0" y="0"/>
                  </a:moveTo>
                  <a:lnTo>
                    <a:pt x="108613" y="48475"/>
                  </a:lnTo>
                  <a:lnTo>
                    <a:pt x="217226" y="96950"/>
                  </a:lnTo>
                  <a:lnTo>
                    <a:pt x="325839" y="145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56654" y="8078421"/>
              <a:ext cx="219772" cy="91032"/>
            </a:xfrm>
            <a:custGeom>
              <a:avLst/>
              <a:pathLst>
                <a:path w="219772" h="91032">
                  <a:moveTo>
                    <a:pt x="0" y="0"/>
                  </a:moveTo>
                  <a:lnTo>
                    <a:pt x="109886" y="45516"/>
                  </a:lnTo>
                  <a:lnTo>
                    <a:pt x="219772" y="91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180847" y="8088029"/>
              <a:ext cx="111078" cy="42524"/>
            </a:xfrm>
            <a:custGeom>
              <a:avLst/>
              <a:pathLst>
                <a:path w="111078" h="42524">
                  <a:moveTo>
                    <a:pt x="0" y="0"/>
                  </a:moveTo>
                  <a:lnTo>
                    <a:pt x="111078" y="42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6194177" y="8051746"/>
              <a:ext cx="112189" cy="39500"/>
            </a:xfrm>
            <a:custGeom>
              <a:avLst/>
              <a:pathLst>
                <a:path w="112189" h="39500">
                  <a:moveTo>
                    <a:pt x="0" y="0"/>
                  </a:moveTo>
                  <a:lnTo>
                    <a:pt x="112189" y="39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866866" y="7905773"/>
              <a:ext cx="452870" cy="145791"/>
            </a:xfrm>
            <a:custGeom>
              <a:avLst/>
              <a:pathLst>
                <a:path w="452870" h="145791">
                  <a:moveTo>
                    <a:pt x="0" y="0"/>
                  </a:moveTo>
                  <a:lnTo>
                    <a:pt x="113217" y="36447"/>
                  </a:lnTo>
                  <a:lnTo>
                    <a:pt x="226435" y="72895"/>
                  </a:lnTo>
                  <a:lnTo>
                    <a:pt x="339653" y="109343"/>
                  </a:lnTo>
                  <a:lnTo>
                    <a:pt x="452870" y="145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217865" y="7978166"/>
              <a:ext cx="114163" cy="33368"/>
            </a:xfrm>
            <a:custGeom>
              <a:avLst/>
              <a:pathLst>
                <a:path w="114163" h="33368">
                  <a:moveTo>
                    <a:pt x="0" y="0"/>
                  </a:moveTo>
                  <a:lnTo>
                    <a:pt x="114163" y="3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228205" y="7940921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6237534" y="7903410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6129349" y="7841667"/>
              <a:ext cx="232989" cy="47986"/>
            </a:xfrm>
            <a:custGeom>
              <a:avLst/>
              <a:pathLst>
                <a:path w="232989" h="47986">
                  <a:moveTo>
                    <a:pt x="0" y="0"/>
                  </a:moveTo>
                  <a:lnTo>
                    <a:pt x="116494" y="23993"/>
                  </a:lnTo>
                  <a:lnTo>
                    <a:pt x="232989" y="47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6018924" y="7786040"/>
              <a:ext cx="351305" cy="62489"/>
            </a:xfrm>
            <a:custGeom>
              <a:avLst/>
              <a:pathLst>
                <a:path w="351305" h="62489">
                  <a:moveTo>
                    <a:pt x="0" y="0"/>
                  </a:moveTo>
                  <a:lnTo>
                    <a:pt x="117101" y="20829"/>
                  </a:lnTo>
                  <a:lnTo>
                    <a:pt x="234203" y="41659"/>
                  </a:lnTo>
                  <a:lnTo>
                    <a:pt x="351305" y="6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6141758" y="7771904"/>
              <a:ext cx="235245" cy="35302"/>
            </a:xfrm>
            <a:custGeom>
              <a:avLst/>
              <a:pathLst>
                <a:path w="235245" h="35302">
                  <a:moveTo>
                    <a:pt x="0" y="0"/>
                  </a:moveTo>
                  <a:lnTo>
                    <a:pt x="117622" y="17651"/>
                  </a:lnTo>
                  <a:lnTo>
                    <a:pt x="235245" y="35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264599" y="7751256"/>
              <a:ext cx="118057" cy="14459"/>
            </a:xfrm>
            <a:custGeom>
              <a:avLst/>
              <a:pathLst>
                <a:path w="118057" h="14459">
                  <a:moveTo>
                    <a:pt x="0" y="0"/>
                  </a:moveTo>
                  <a:lnTo>
                    <a:pt x="118057" y="1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6268778" y="7712829"/>
              <a:ext cx="118406" cy="11257"/>
            </a:xfrm>
            <a:custGeom>
              <a:avLst/>
              <a:pathLst>
                <a:path w="118406" h="11257">
                  <a:moveTo>
                    <a:pt x="0" y="0"/>
                  </a:moveTo>
                  <a:lnTo>
                    <a:pt x="118406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6271915" y="7674303"/>
              <a:ext cx="118667" cy="8046"/>
            </a:xfrm>
            <a:custGeom>
              <a:avLst/>
              <a:pathLst>
                <a:path w="118667" h="8046">
                  <a:moveTo>
                    <a:pt x="0" y="0"/>
                  </a:moveTo>
                  <a:lnTo>
                    <a:pt x="118667" y="8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274008" y="7635707"/>
              <a:ext cx="118841" cy="4830"/>
            </a:xfrm>
            <a:custGeom>
              <a:avLst/>
              <a:pathLst>
                <a:path w="118841" h="4830">
                  <a:moveTo>
                    <a:pt x="0" y="0"/>
                  </a:moveTo>
                  <a:lnTo>
                    <a:pt x="118841" y="4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156126" y="7595457"/>
              <a:ext cx="237858" cy="3221"/>
            </a:xfrm>
            <a:custGeom>
              <a:avLst/>
              <a:pathLst>
                <a:path w="237858" h="3221">
                  <a:moveTo>
                    <a:pt x="0" y="0"/>
                  </a:moveTo>
                  <a:lnTo>
                    <a:pt x="118929" y="1610"/>
                  </a:lnTo>
                  <a:lnTo>
                    <a:pt x="237858" y="3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321824" y="7473186"/>
              <a:ext cx="710877" cy="62732"/>
            </a:xfrm>
            <a:custGeom>
              <a:avLst/>
              <a:pathLst>
                <a:path w="710877" h="62732">
                  <a:moveTo>
                    <a:pt x="0" y="62732"/>
                  </a:moveTo>
                  <a:lnTo>
                    <a:pt x="118479" y="52277"/>
                  </a:lnTo>
                  <a:lnTo>
                    <a:pt x="236959" y="41821"/>
                  </a:lnTo>
                  <a:lnTo>
                    <a:pt x="355438" y="31366"/>
                  </a:lnTo>
                  <a:lnTo>
                    <a:pt x="473918" y="20910"/>
                  </a:lnTo>
                  <a:lnTo>
                    <a:pt x="592397" y="10455"/>
                  </a:lnTo>
                  <a:lnTo>
                    <a:pt x="710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6036624" y="7533457"/>
              <a:ext cx="118871" cy="4025"/>
            </a:xfrm>
            <a:custGeom>
              <a:avLst/>
              <a:pathLst>
                <a:path w="118871" h="4025">
                  <a:moveTo>
                    <a:pt x="0" y="4025"/>
                  </a:moveTo>
                  <a:lnTo>
                    <a:pt x="1188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154327" y="7500469"/>
              <a:ext cx="118765" cy="6439"/>
            </a:xfrm>
            <a:custGeom>
              <a:avLst/>
              <a:pathLst>
                <a:path w="118765" h="6439">
                  <a:moveTo>
                    <a:pt x="0" y="6439"/>
                  </a:moveTo>
                  <a:lnTo>
                    <a:pt x="118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6026417" y="7385058"/>
              <a:ext cx="235702" cy="32113"/>
            </a:xfrm>
            <a:custGeom>
              <a:avLst/>
              <a:pathLst>
                <a:path w="235702" h="32113">
                  <a:moveTo>
                    <a:pt x="0" y="32113"/>
                  </a:moveTo>
                  <a:lnTo>
                    <a:pt x="117851" y="16056"/>
                  </a:lnTo>
                  <a:lnTo>
                    <a:pt x="235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614457" y="7030777"/>
              <a:ext cx="46689" cy="109392"/>
            </a:xfrm>
            <a:custGeom>
              <a:avLst/>
              <a:pathLst>
                <a:path w="46689" h="109392">
                  <a:moveTo>
                    <a:pt x="46689" y="1093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428119" y="7342907"/>
              <a:ext cx="464170" cy="104370"/>
            </a:xfrm>
            <a:custGeom>
              <a:avLst/>
              <a:pathLst>
                <a:path w="464170" h="104370">
                  <a:moveTo>
                    <a:pt x="0" y="104370"/>
                  </a:moveTo>
                  <a:lnTo>
                    <a:pt x="116042" y="78277"/>
                  </a:lnTo>
                  <a:lnTo>
                    <a:pt x="232085" y="52185"/>
                  </a:lnTo>
                  <a:lnTo>
                    <a:pt x="348127" y="26092"/>
                  </a:lnTo>
                  <a:lnTo>
                    <a:pt x="464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880629" y="7264719"/>
              <a:ext cx="114747" cy="31302"/>
            </a:xfrm>
            <a:custGeom>
              <a:avLst/>
              <a:pathLst>
                <a:path w="114747" h="31302">
                  <a:moveTo>
                    <a:pt x="0" y="31302"/>
                  </a:moveTo>
                  <a:lnTo>
                    <a:pt x="114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6009498" y="7270918"/>
              <a:ext cx="232318" cy="51137"/>
            </a:xfrm>
            <a:custGeom>
              <a:avLst/>
              <a:pathLst>
                <a:path w="232318" h="51137">
                  <a:moveTo>
                    <a:pt x="0" y="51137"/>
                  </a:moveTo>
                  <a:lnTo>
                    <a:pt x="116159" y="25568"/>
                  </a:lnTo>
                  <a:lnTo>
                    <a:pt x="232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5978427" y="7171196"/>
              <a:ext cx="113052" cy="36958"/>
            </a:xfrm>
            <a:custGeom>
              <a:avLst/>
              <a:pathLst>
                <a:path w="113052" h="36958">
                  <a:moveTo>
                    <a:pt x="0" y="36958"/>
                  </a:moveTo>
                  <a:lnTo>
                    <a:pt x="1130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6098616" y="7158802"/>
              <a:ext cx="113700" cy="34911"/>
            </a:xfrm>
            <a:custGeom>
              <a:avLst/>
              <a:pathLst>
                <a:path w="113700" h="34911">
                  <a:moveTo>
                    <a:pt x="0" y="34911"/>
                  </a:moveTo>
                  <a:lnTo>
                    <a:pt x="113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056654" y="7031545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351203" y="7065327"/>
              <a:ext cx="82783" cy="85402"/>
            </a:xfrm>
            <a:custGeom>
              <a:avLst/>
              <a:pathLst>
                <a:path w="82783" h="85402">
                  <a:moveTo>
                    <a:pt x="82783" y="85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850799" y="6745168"/>
              <a:ext cx="482" cy="118938"/>
            </a:xfrm>
            <a:custGeom>
              <a:avLst/>
              <a:pathLst>
                <a:path w="482" h="118938">
                  <a:moveTo>
                    <a:pt x="0" y="118938"/>
                  </a:moveTo>
                  <a:lnTo>
                    <a:pt x="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461598" y="6934717"/>
              <a:ext cx="87670" cy="80378"/>
            </a:xfrm>
            <a:custGeom>
              <a:avLst/>
              <a:pathLst>
                <a:path w="87670" h="80378">
                  <a:moveTo>
                    <a:pt x="0" y="80378"/>
                  </a:moveTo>
                  <a:lnTo>
                    <a:pt x="87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616943" y="6807286"/>
              <a:ext cx="288389" cy="210124"/>
            </a:xfrm>
            <a:custGeom>
              <a:avLst/>
              <a:pathLst>
                <a:path w="288389" h="210124">
                  <a:moveTo>
                    <a:pt x="0" y="210124"/>
                  </a:moveTo>
                  <a:lnTo>
                    <a:pt x="96129" y="140082"/>
                  </a:lnTo>
                  <a:lnTo>
                    <a:pt x="192259" y="70041"/>
                  </a:lnTo>
                  <a:lnTo>
                    <a:pt x="2883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968966" y="6841901"/>
              <a:ext cx="101914" cy="61319"/>
            </a:xfrm>
            <a:custGeom>
              <a:avLst/>
              <a:pathLst>
                <a:path w="101914" h="61319">
                  <a:moveTo>
                    <a:pt x="0" y="61319"/>
                  </a:moveTo>
                  <a:lnTo>
                    <a:pt x="1019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833512" y="663909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260346" y="6613069"/>
              <a:ext cx="51554" cy="107185"/>
            </a:xfrm>
            <a:custGeom>
              <a:avLst/>
              <a:pathLst>
                <a:path w="51554" h="107185">
                  <a:moveTo>
                    <a:pt x="0" y="107185"/>
                  </a:moveTo>
                  <a:lnTo>
                    <a:pt x="51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038447" y="6407335"/>
              <a:ext cx="21171" cy="117040"/>
            </a:xfrm>
            <a:custGeom>
              <a:avLst/>
              <a:pathLst>
                <a:path w="21171" h="117040">
                  <a:moveTo>
                    <a:pt x="0" y="117040"/>
                  </a:moveTo>
                  <a:lnTo>
                    <a:pt x="2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593077" y="6465300"/>
              <a:ext cx="149034" cy="185406"/>
            </a:xfrm>
            <a:custGeom>
              <a:avLst/>
              <a:pathLst>
                <a:path w="149034" h="185406">
                  <a:moveTo>
                    <a:pt x="0" y="185406"/>
                  </a:moveTo>
                  <a:lnTo>
                    <a:pt x="74517" y="92703"/>
                  </a:lnTo>
                  <a:lnTo>
                    <a:pt x="14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447249" y="6447650"/>
              <a:ext cx="59934" cy="102735"/>
            </a:xfrm>
            <a:custGeom>
              <a:avLst/>
              <a:pathLst>
                <a:path w="59934" h="102735">
                  <a:moveTo>
                    <a:pt x="0" y="102735"/>
                  </a:moveTo>
                  <a:lnTo>
                    <a:pt x="59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214962" y="6207782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743685" y="6273559"/>
              <a:ext cx="9474" cy="118561"/>
            </a:xfrm>
            <a:custGeom>
              <a:avLst/>
              <a:pathLst>
                <a:path w="9474" h="118561">
                  <a:moveTo>
                    <a:pt x="9474" y="118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809256" y="6150985"/>
              <a:ext cx="3220" cy="118896"/>
            </a:xfrm>
            <a:custGeom>
              <a:avLst/>
              <a:pathLst>
                <a:path w="3220" h="118896">
                  <a:moveTo>
                    <a:pt x="3220" y="118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16998" y="6169264"/>
              <a:ext cx="19242" cy="117373"/>
            </a:xfrm>
            <a:custGeom>
              <a:avLst/>
              <a:pathLst>
                <a:path w="19242" h="117373">
                  <a:moveTo>
                    <a:pt x="19242" y="117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326839" y="6377640"/>
              <a:ext cx="47369" cy="109100"/>
            </a:xfrm>
            <a:custGeom>
              <a:avLst/>
              <a:pathLst>
                <a:path w="47369" h="109100">
                  <a:moveTo>
                    <a:pt x="47369" y="1091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428967" y="6213330"/>
              <a:ext cx="34911" cy="113700"/>
            </a:xfrm>
            <a:custGeom>
              <a:avLst/>
              <a:pathLst>
                <a:path w="34911" h="113700">
                  <a:moveTo>
                    <a:pt x="34911" y="113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319615" y="6251831"/>
              <a:ext cx="44024" cy="110492"/>
            </a:xfrm>
            <a:custGeom>
              <a:avLst/>
              <a:pathLst>
                <a:path w="44024" h="110492">
                  <a:moveTo>
                    <a:pt x="44024" y="11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213749" y="6299081"/>
              <a:ext cx="52846" cy="106555"/>
            </a:xfrm>
            <a:custGeom>
              <a:avLst/>
              <a:pathLst>
                <a:path w="52846" h="106555">
                  <a:moveTo>
                    <a:pt x="52846" y="10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4064764" y="6847965"/>
              <a:ext cx="174031" cy="162172"/>
            </a:xfrm>
            <a:custGeom>
              <a:avLst/>
              <a:pathLst>
                <a:path w="174031" h="162172">
                  <a:moveTo>
                    <a:pt x="174031" y="162172"/>
                  </a:moveTo>
                  <a:lnTo>
                    <a:pt x="87015" y="810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112067" y="6354766"/>
              <a:ext cx="183959" cy="305743"/>
            </a:xfrm>
            <a:custGeom>
              <a:avLst/>
              <a:pathLst>
                <a:path w="183959" h="305743">
                  <a:moveTo>
                    <a:pt x="183959" y="305743"/>
                  </a:moveTo>
                  <a:lnTo>
                    <a:pt x="122639" y="203829"/>
                  </a:lnTo>
                  <a:lnTo>
                    <a:pt x="61319" y="10191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88087" y="7037875"/>
              <a:ext cx="105981" cy="53986"/>
            </a:xfrm>
            <a:custGeom>
              <a:avLst/>
              <a:pathLst>
                <a:path w="105981" h="53986">
                  <a:moveTo>
                    <a:pt x="105981" y="53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39313" y="6549184"/>
              <a:ext cx="73508" cy="93505"/>
            </a:xfrm>
            <a:custGeom>
              <a:avLst/>
              <a:pathLst>
                <a:path w="73508" h="93505">
                  <a:moveTo>
                    <a:pt x="73508" y="9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85508" y="6624621"/>
              <a:ext cx="88533" cy="79426"/>
            </a:xfrm>
            <a:custGeom>
              <a:avLst/>
              <a:pathLst>
                <a:path w="88533" h="79426">
                  <a:moveTo>
                    <a:pt x="88533" y="79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626531" y="7108704"/>
              <a:ext cx="111034" cy="42639"/>
            </a:xfrm>
            <a:custGeom>
              <a:avLst/>
              <a:pathLst>
                <a:path w="111034" h="42639">
                  <a:moveTo>
                    <a:pt x="111034" y="42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624931" y="6841901"/>
              <a:ext cx="101914" cy="61319"/>
            </a:xfrm>
            <a:custGeom>
              <a:avLst/>
              <a:pathLst>
                <a:path w="101914" h="61319">
                  <a:moveTo>
                    <a:pt x="101914" y="6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552769" y="7392342"/>
              <a:ext cx="117739" cy="16854"/>
            </a:xfrm>
            <a:custGeom>
              <a:avLst/>
              <a:pathLst>
                <a:path w="117739" h="16854">
                  <a:moveTo>
                    <a:pt x="117739" y="16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428993" y="7423425"/>
              <a:ext cx="118242" cy="12859"/>
            </a:xfrm>
            <a:custGeom>
              <a:avLst/>
              <a:pathLst>
                <a:path w="118242" h="12859">
                  <a:moveTo>
                    <a:pt x="118242" y="1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421150" y="7539091"/>
              <a:ext cx="713377" cy="19324"/>
            </a:xfrm>
            <a:custGeom>
              <a:avLst/>
              <a:pathLst>
                <a:path w="713377" h="19324">
                  <a:moveTo>
                    <a:pt x="713377" y="19324"/>
                  </a:moveTo>
                  <a:lnTo>
                    <a:pt x="594481" y="16104"/>
                  </a:lnTo>
                  <a:lnTo>
                    <a:pt x="475585" y="12883"/>
                  </a:lnTo>
                  <a:lnTo>
                    <a:pt x="356688" y="9662"/>
                  </a:lnTo>
                  <a:lnTo>
                    <a:pt x="237792" y="6441"/>
                  </a:lnTo>
                  <a:lnTo>
                    <a:pt x="118896" y="32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35249" y="7707058"/>
              <a:ext cx="232187" cy="51726"/>
            </a:xfrm>
            <a:custGeom>
              <a:avLst/>
              <a:pathLst>
                <a:path w="232187" h="51726">
                  <a:moveTo>
                    <a:pt x="232187" y="0"/>
                  </a:moveTo>
                  <a:lnTo>
                    <a:pt x="116093" y="25863"/>
                  </a:lnTo>
                  <a:lnTo>
                    <a:pt x="0" y="5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898906" y="7638286"/>
              <a:ext cx="118625" cy="8649"/>
            </a:xfrm>
            <a:custGeom>
              <a:avLst/>
              <a:pathLst>
                <a:path w="118625" h="8649">
                  <a:moveTo>
                    <a:pt x="118625" y="0"/>
                  </a:moveTo>
                  <a:lnTo>
                    <a:pt x="0" y="8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514965" y="7875409"/>
              <a:ext cx="555392" cy="212620"/>
            </a:xfrm>
            <a:custGeom>
              <a:avLst/>
              <a:pathLst>
                <a:path w="555392" h="212620">
                  <a:moveTo>
                    <a:pt x="555392" y="0"/>
                  </a:moveTo>
                  <a:lnTo>
                    <a:pt x="444313" y="42524"/>
                  </a:lnTo>
                  <a:lnTo>
                    <a:pt x="333235" y="85048"/>
                  </a:lnTo>
                  <a:lnTo>
                    <a:pt x="222156" y="127572"/>
                  </a:lnTo>
                  <a:lnTo>
                    <a:pt x="111078" y="170096"/>
                  </a:lnTo>
                  <a:lnTo>
                    <a:pt x="0" y="212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1150" y="7603507"/>
              <a:ext cx="475585" cy="12883"/>
            </a:xfrm>
            <a:custGeom>
              <a:avLst/>
              <a:pathLst>
                <a:path w="475585" h="12883">
                  <a:moveTo>
                    <a:pt x="475585" y="0"/>
                  </a:moveTo>
                  <a:lnTo>
                    <a:pt x="356688" y="3220"/>
                  </a:lnTo>
                  <a:lnTo>
                    <a:pt x="237792" y="6441"/>
                  </a:lnTo>
                  <a:lnTo>
                    <a:pt x="118896" y="9662"/>
                  </a:lnTo>
                  <a:lnTo>
                    <a:pt x="0" y="1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784952" y="7690220"/>
              <a:ext cx="118106" cy="14059"/>
            </a:xfrm>
            <a:custGeom>
              <a:avLst/>
              <a:pathLst>
                <a:path w="118106" h="14059">
                  <a:moveTo>
                    <a:pt x="118106" y="0"/>
                  </a:moveTo>
                  <a:lnTo>
                    <a:pt x="0" y="14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675505" y="7758070"/>
              <a:ext cx="117240" cy="20036"/>
            </a:xfrm>
            <a:custGeom>
              <a:avLst/>
              <a:pathLst>
                <a:path w="117240" h="20036">
                  <a:moveTo>
                    <a:pt x="117240" y="0"/>
                  </a:moveTo>
                  <a:lnTo>
                    <a:pt x="0" y="20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587256" y="789593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472651" y="792775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577487" y="8001470"/>
              <a:ext cx="54083" cy="105932"/>
            </a:xfrm>
            <a:custGeom>
              <a:avLst/>
              <a:pathLst>
                <a:path w="54083" h="105932">
                  <a:moveTo>
                    <a:pt x="54083" y="0"/>
                  </a:moveTo>
                  <a:lnTo>
                    <a:pt x="0" y="105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53032" y="7903661"/>
              <a:ext cx="497437" cy="325920"/>
            </a:xfrm>
            <a:custGeom>
              <a:avLst/>
              <a:pathLst>
                <a:path w="497437" h="325920">
                  <a:moveTo>
                    <a:pt x="497437" y="0"/>
                  </a:moveTo>
                  <a:lnTo>
                    <a:pt x="397949" y="65184"/>
                  </a:lnTo>
                  <a:lnTo>
                    <a:pt x="298462" y="130368"/>
                  </a:lnTo>
                  <a:lnTo>
                    <a:pt x="198974" y="195552"/>
                  </a:lnTo>
                  <a:lnTo>
                    <a:pt x="99487" y="260736"/>
                  </a:lnTo>
                  <a:lnTo>
                    <a:pt x="0" y="325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586888" y="8134865"/>
              <a:ext cx="210169" cy="111424"/>
            </a:xfrm>
            <a:custGeom>
              <a:avLst/>
              <a:pathLst>
                <a:path w="210169" h="111424">
                  <a:moveTo>
                    <a:pt x="210169" y="0"/>
                  </a:moveTo>
                  <a:lnTo>
                    <a:pt x="105084" y="55712"/>
                  </a:lnTo>
                  <a:lnTo>
                    <a:pt x="0" y="111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479" y="8318719"/>
              <a:ext cx="93038" cy="74097"/>
            </a:xfrm>
            <a:custGeom>
              <a:avLst/>
              <a:pathLst>
                <a:path w="93038" h="74097">
                  <a:moveTo>
                    <a:pt x="93038" y="0"/>
                  </a:moveTo>
                  <a:lnTo>
                    <a:pt x="0" y="74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677517" y="8326560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47980" y="8103602"/>
              <a:ext cx="222189" cy="420689"/>
            </a:xfrm>
            <a:custGeom>
              <a:avLst/>
              <a:pathLst>
                <a:path w="222189" h="420689">
                  <a:moveTo>
                    <a:pt x="222189" y="0"/>
                  </a:moveTo>
                  <a:lnTo>
                    <a:pt x="166642" y="105172"/>
                  </a:lnTo>
                  <a:lnTo>
                    <a:pt x="111094" y="210344"/>
                  </a:lnTo>
                  <a:lnTo>
                    <a:pt x="55547" y="315516"/>
                  </a:lnTo>
                  <a:lnTo>
                    <a:pt x="0" y="420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967639" y="8369681"/>
              <a:ext cx="160048" cy="175986"/>
            </a:xfrm>
            <a:custGeom>
              <a:avLst/>
              <a:pathLst>
                <a:path w="160048" h="175986">
                  <a:moveTo>
                    <a:pt x="160048" y="0"/>
                  </a:moveTo>
                  <a:lnTo>
                    <a:pt x="80024" y="87993"/>
                  </a:lnTo>
                  <a:lnTo>
                    <a:pt x="0" y="175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38667" y="8502876"/>
              <a:ext cx="84103" cy="84103"/>
            </a:xfrm>
            <a:custGeom>
              <a:avLst/>
              <a:pathLst>
                <a:path w="84103" h="84103">
                  <a:moveTo>
                    <a:pt x="84103" y="0"/>
                  </a:moveTo>
                  <a:lnTo>
                    <a:pt x="0" y="84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923905" y="8574907"/>
              <a:ext cx="77000" cy="90651"/>
            </a:xfrm>
            <a:custGeom>
              <a:avLst/>
              <a:pathLst>
                <a:path w="77000" h="90651">
                  <a:moveTo>
                    <a:pt x="77000" y="0"/>
                  </a:moveTo>
                  <a:lnTo>
                    <a:pt x="0" y="90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173387" y="8494972"/>
              <a:ext cx="122639" cy="203829"/>
            </a:xfrm>
            <a:custGeom>
              <a:avLst/>
              <a:pathLst>
                <a:path w="122639" h="203829">
                  <a:moveTo>
                    <a:pt x="122639" y="0"/>
                  </a:moveTo>
                  <a:lnTo>
                    <a:pt x="61319" y="101914"/>
                  </a:lnTo>
                  <a:lnTo>
                    <a:pt x="0" y="20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79219" y="8680124"/>
              <a:ext cx="64057" cy="100216"/>
            </a:xfrm>
            <a:custGeom>
              <a:avLst/>
              <a:pathLst>
                <a:path w="64057" h="100216">
                  <a:moveTo>
                    <a:pt x="64057" y="0"/>
                  </a:moveTo>
                  <a:lnTo>
                    <a:pt x="0" y="100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145454" y="8716655"/>
              <a:ext cx="58537" cy="103537"/>
            </a:xfrm>
            <a:custGeom>
              <a:avLst/>
              <a:pathLst>
                <a:path w="58537" h="103537">
                  <a:moveTo>
                    <a:pt x="58537" y="0"/>
                  </a:moveTo>
                  <a:lnTo>
                    <a:pt x="0" y="10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768723" y="8645825"/>
              <a:ext cx="7918" cy="118676"/>
            </a:xfrm>
            <a:custGeom>
              <a:avLst/>
              <a:pathLst>
                <a:path w="7918" h="118676">
                  <a:moveTo>
                    <a:pt x="7918" y="0"/>
                  </a:moveTo>
                  <a:lnTo>
                    <a:pt x="0" y="11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48607" y="8657210"/>
              <a:ext cx="99883" cy="215893"/>
            </a:xfrm>
            <a:custGeom>
              <a:avLst/>
              <a:pathLst>
                <a:path w="99883" h="215893">
                  <a:moveTo>
                    <a:pt x="99883" y="0"/>
                  </a:moveTo>
                  <a:lnTo>
                    <a:pt x="49941" y="107946"/>
                  </a:lnTo>
                  <a:lnTo>
                    <a:pt x="0" y="21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373900" y="8699633"/>
              <a:ext cx="79000" cy="224378"/>
            </a:xfrm>
            <a:custGeom>
              <a:avLst/>
              <a:pathLst>
                <a:path w="79000" h="224378">
                  <a:moveTo>
                    <a:pt x="79000" y="0"/>
                  </a:moveTo>
                  <a:lnTo>
                    <a:pt x="39500" y="112189"/>
                  </a:lnTo>
                  <a:lnTo>
                    <a:pt x="0" y="224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784151" y="8765727"/>
              <a:ext cx="5795" cy="118798"/>
            </a:xfrm>
            <a:custGeom>
              <a:avLst/>
              <a:pathLst>
                <a:path w="5795" h="118798">
                  <a:moveTo>
                    <a:pt x="5795" y="0"/>
                  </a:moveTo>
                  <a:lnTo>
                    <a:pt x="0" y="118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54089" y="8881764"/>
              <a:ext cx="9653" cy="118547"/>
            </a:xfrm>
            <a:custGeom>
              <a:avLst/>
              <a:pathLst>
                <a:path w="9653" h="118547">
                  <a:moveTo>
                    <a:pt x="0" y="0"/>
                  </a:moveTo>
                  <a:lnTo>
                    <a:pt x="9653" y="118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248685" y="8017109"/>
              <a:ext cx="80155" cy="87873"/>
            </a:xfrm>
            <a:custGeom>
              <a:avLst/>
              <a:pathLst>
                <a:path w="80155" h="87873">
                  <a:moveTo>
                    <a:pt x="0" y="0"/>
                  </a:moveTo>
                  <a:lnTo>
                    <a:pt x="80155" y="87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074398" y="8254485"/>
              <a:ext cx="113246" cy="338372"/>
            </a:xfrm>
            <a:custGeom>
              <a:avLst/>
              <a:pathLst>
                <a:path w="113246" h="338372">
                  <a:moveTo>
                    <a:pt x="0" y="0"/>
                  </a:moveTo>
                  <a:lnTo>
                    <a:pt x="37748" y="112790"/>
                  </a:lnTo>
                  <a:lnTo>
                    <a:pt x="75497" y="225581"/>
                  </a:lnTo>
                  <a:lnTo>
                    <a:pt x="113246" y="338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226558" y="8578993"/>
              <a:ext cx="42072" cy="111250"/>
            </a:xfrm>
            <a:custGeom>
              <a:avLst/>
              <a:pathLst>
                <a:path w="42072" h="111250">
                  <a:moveTo>
                    <a:pt x="0" y="0"/>
                  </a:moveTo>
                  <a:lnTo>
                    <a:pt x="42072" y="111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323819" y="8667777"/>
              <a:ext cx="47591" cy="109003"/>
            </a:xfrm>
            <a:custGeom>
              <a:avLst/>
              <a:pathLst>
                <a:path w="47591" h="109003">
                  <a:moveTo>
                    <a:pt x="0" y="0"/>
                  </a:moveTo>
                  <a:lnTo>
                    <a:pt x="47591" y="10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32172" y="8793158"/>
              <a:ext cx="44024" cy="110492"/>
            </a:xfrm>
            <a:custGeom>
              <a:avLst/>
              <a:pathLst>
                <a:path w="44024" h="110492">
                  <a:moveTo>
                    <a:pt x="0" y="0"/>
                  </a:moveTo>
                  <a:lnTo>
                    <a:pt x="44024" y="110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243043" y="8172004"/>
              <a:ext cx="263424" cy="396175"/>
            </a:xfrm>
            <a:custGeom>
              <a:avLst/>
              <a:pathLst>
                <a:path w="263424" h="396175">
                  <a:moveTo>
                    <a:pt x="0" y="0"/>
                  </a:moveTo>
                  <a:lnTo>
                    <a:pt x="65856" y="99043"/>
                  </a:lnTo>
                  <a:lnTo>
                    <a:pt x="131712" y="198087"/>
                  </a:lnTo>
                  <a:lnTo>
                    <a:pt x="197568" y="297131"/>
                  </a:lnTo>
                  <a:lnTo>
                    <a:pt x="263424" y="396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456499" y="8599644"/>
              <a:ext cx="60859" cy="102190"/>
            </a:xfrm>
            <a:custGeom>
              <a:avLst/>
              <a:pathLst>
                <a:path w="60859" h="102190">
                  <a:moveTo>
                    <a:pt x="0" y="0"/>
                  </a:moveTo>
                  <a:lnTo>
                    <a:pt x="60859" y="10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567398" y="867048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295008" y="8133961"/>
              <a:ext cx="447102" cy="556220"/>
            </a:xfrm>
            <a:custGeom>
              <a:avLst/>
              <a:pathLst>
                <a:path w="447102" h="556220">
                  <a:moveTo>
                    <a:pt x="0" y="0"/>
                  </a:moveTo>
                  <a:lnTo>
                    <a:pt x="74517" y="92703"/>
                  </a:lnTo>
                  <a:lnTo>
                    <a:pt x="149034" y="185406"/>
                  </a:lnTo>
                  <a:lnTo>
                    <a:pt x="223551" y="278110"/>
                  </a:lnTo>
                  <a:lnTo>
                    <a:pt x="298068" y="370813"/>
                  </a:lnTo>
                  <a:lnTo>
                    <a:pt x="372585" y="463516"/>
                  </a:lnTo>
                  <a:lnTo>
                    <a:pt x="447102" y="556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331615" y="8102438"/>
              <a:ext cx="403090" cy="437247"/>
            </a:xfrm>
            <a:custGeom>
              <a:avLst/>
              <a:pathLst>
                <a:path w="403090" h="437247">
                  <a:moveTo>
                    <a:pt x="0" y="0"/>
                  </a:moveTo>
                  <a:lnTo>
                    <a:pt x="80618" y="87449"/>
                  </a:lnTo>
                  <a:lnTo>
                    <a:pt x="161236" y="174899"/>
                  </a:lnTo>
                  <a:lnTo>
                    <a:pt x="241854" y="262348"/>
                  </a:lnTo>
                  <a:lnTo>
                    <a:pt x="322472" y="349798"/>
                  </a:lnTo>
                  <a:lnTo>
                    <a:pt x="403090" y="437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760430" y="8515319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398021" y="8032334"/>
              <a:ext cx="275057" cy="227296"/>
            </a:xfrm>
            <a:custGeom>
              <a:avLst/>
              <a:pathLst>
                <a:path w="275057" h="227296">
                  <a:moveTo>
                    <a:pt x="0" y="0"/>
                  </a:moveTo>
                  <a:lnTo>
                    <a:pt x="91685" y="75765"/>
                  </a:lnTo>
                  <a:lnTo>
                    <a:pt x="183371" y="151531"/>
                  </a:lnTo>
                  <a:lnTo>
                    <a:pt x="275057" y="2272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708785" y="8213956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94779" y="8297535"/>
              <a:ext cx="94687" cy="71979"/>
            </a:xfrm>
            <a:custGeom>
              <a:avLst/>
              <a:pathLst>
                <a:path w="94687" h="71979">
                  <a:moveTo>
                    <a:pt x="0" y="0"/>
                  </a:moveTo>
                  <a:lnTo>
                    <a:pt x="94687" y="7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867643" y="8397428"/>
              <a:ext cx="92703" cy="74517"/>
            </a:xfrm>
            <a:custGeom>
              <a:avLst/>
              <a:pathLst>
                <a:path w="92703" h="74517">
                  <a:moveTo>
                    <a:pt x="0" y="0"/>
                  </a:moveTo>
                  <a:lnTo>
                    <a:pt x="92703" y="7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910525" y="8341019"/>
              <a:ext cx="96601" cy="69388"/>
            </a:xfrm>
            <a:custGeom>
              <a:avLst/>
              <a:pathLst>
                <a:path w="96601" h="69388">
                  <a:moveTo>
                    <a:pt x="0" y="0"/>
                  </a:moveTo>
                  <a:lnTo>
                    <a:pt x="96601" y="69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867052" y="8190940"/>
              <a:ext cx="101914" cy="61319"/>
            </a:xfrm>
            <a:custGeom>
              <a:avLst/>
              <a:pathLst>
                <a:path w="101914" h="61319">
                  <a:moveTo>
                    <a:pt x="0" y="0"/>
                  </a:moveTo>
                  <a:lnTo>
                    <a:pt x="101914" y="61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950289" y="8282370"/>
              <a:ext cx="100216" cy="64057"/>
            </a:xfrm>
            <a:custGeom>
              <a:avLst/>
              <a:pathLst>
                <a:path w="100216" h="64057">
                  <a:moveTo>
                    <a:pt x="0" y="0"/>
                  </a:moveTo>
                  <a:lnTo>
                    <a:pt x="100216" y="64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986821" y="8221655"/>
              <a:ext cx="103537" cy="58537"/>
            </a:xfrm>
            <a:custGeom>
              <a:avLst/>
              <a:pathLst>
                <a:path w="103537" h="58537">
                  <a:moveTo>
                    <a:pt x="0" y="0"/>
                  </a:moveTo>
                  <a:lnTo>
                    <a:pt x="103537" y="58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519353" y="7819485"/>
              <a:ext cx="111907" cy="40290"/>
            </a:xfrm>
            <a:custGeom>
              <a:avLst/>
              <a:pathLst>
                <a:path w="111907" h="40290">
                  <a:moveTo>
                    <a:pt x="0" y="0"/>
                  </a:moveTo>
                  <a:lnTo>
                    <a:pt x="111907" y="40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614660" y="7902205"/>
              <a:ext cx="109536" cy="46352"/>
            </a:xfrm>
            <a:custGeom>
              <a:avLst/>
              <a:pathLst>
                <a:path w="109536" h="46352">
                  <a:moveTo>
                    <a:pt x="0" y="0"/>
                  </a:moveTo>
                  <a:lnTo>
                    <a:pt x="109536" y="46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40502" y="7907380"/>
              <a:ext cx="111574" cy="41204"/>
            </a:xfrm>
            <a:custGeom>
              <a:avLst/>
              <a:pathLst>
                <a:path w="111574" h="41204">
                  <a:moveTo>
                    <a:pt x="0" y="0"/>
                  </a:moveTo>
                  <a:lnTo>
                    <a:pt x="111574" y="4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835489" y="7990734"/>
              <a:ext cx="109731" cy="45888"/>
            </a:xfrm>
            <a:custGeom>
              <a:avLst/>
              <a:pathLst>
                <a:path w="109731" h="45888">
                  <a:moveTo>
                    <a:pt x="0" y="0"/>
                  </a:moveTo>
                  <a:lnTo>
                    <a:pt x="109731" y="4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5955786" y="8010492"/>
              <a:ext cx="110787" cy="43275"/>
            </a:xfrm>
            <a:custGeom>
              <a:avLst/>
              <a:pathLst>
                <a:path w="110787" h="43275">
                  <a:moveTo>
                    <a:pt x="0" y="0"/>
                  </a:moveTo>
                  <a:lnTo>
                    <a:pt x="110787" y="43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6075991" y="8028917"/>
              <a:ext cx="111644" cy="41016"/>
            </a:xfrm>
            <a:custGeom>
              <a:avLst/>
              <a:pathLst>
                <a:path w="111644" h="41016">
                  <a:moveTo>
                    <a:pt x="0" y="0"/>
                  </a:moveTo>
                  <a:lnTo>
                    <a:pt x="111644" y="41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669518" y="7712437"/>
              <a:ext cx="352119" cy="57727"/>
            </a:xfrm>
            <a:custGeom>
              <a:avLst/>
              <a:pathLst>
                <a:path w="352119" h="57727">
                  <a:moveTo>
                    <a:pt x="0" y="0"/>
                  </a:moveTo>
                  <a:lnTo>
                    <a:pt x="117373" y="19242"/>
                  </a:lnTo>
                  <a:lnTo>
                    <a:pt x="234746" y="38484"/>
                  </a:lnTo>
                  <a:lnTo>
                    <a:pt x="352119" y="57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6005929" y="7849132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6113180" y="7910656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6033382" y="7674271"/>
              <a:ext cx="118547" cy="9653"/>
            </a:xfrm>
            <a:custGeom>
              <a:avLst/>
              <a:pathLst>
                <a:path w="118547" h="9653">
                  <a:moveTo>
                    <a:pt x="0" y="0"/>
                  </a:moveTo>
                  <a:lnTo>
                    <a:pt x="118547" y="9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6148576" y="7719197"/>
              <a:ext cx="118242" cy="12859"/>
            </a:xfrm>
            <a:custGeom>
              <a:avLst/>
              <a:pathLst>
                <a:path w="118242" h="12859">
                  <a:moveTo>
                    <a:pt x="0" y="0"/>
                  </a:moveTo>
                  <a:lnTo>
                    <a:pt x="118242" y="12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6154327" y="7648573"/>
              <a:ext cx="118765" cy="6439"/>
            </a:xfrm>
            <a:custGeom>
              <a:avLst/>
              <a:pathLst>
                <a:path w="118765" h="6439">
                  <a:moveTo>
                    <a:pt x="0" y="0"/>
                  </a:moveTo>
                  <a:lnTo>
                    <a:pt x="118765" y="6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6155496" y="7533457"/>
              <a:ext cx="629" cy="26567"/>
            </a:xfrm>
            <a:custGeom>
              <a:avLst/>
              <a:pathLst>
                <a:path w="629" h="26567">
                  <a:moveTo>
                    <a:pt x="0" y="0"/>
                  </a:moveTo>
                  <a:lnTo>
                    <a:pt x="629" y="26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6273092" y="7500469"/>
              <a:ext cx="915" cy="19305"/>
            </a:xfrm>
            <a:custGeom>
              <a:avLst/>
              <a:pathLst>
                <a:path w="915" h="19305">
                  <a:moveTo>
                    <a:pt x="0" y="0"/>
                  </a:moveTo>
                  <a:lnTo>
                    <a:pt x="915" y="19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271915" y="7481178"/>
              <a:ext cx="1176" cy="19291"/>
            </a:xfrm>
            <a:custGeom>
              <a:avLst/>
              <a:pathLst>
                <a:path w="1176" h="19291">
                  <a:moveTo>
                    <a:pt x="1176" y="192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6031966" y="7465167"/>
              <a:ext cx="735" cy="8019"/>
            </a:xfrm>
            <a:custGeom>
              <a:avLst/>
              <a:pathLst>
                <a:path w="735" h="8019">
                  <a:moveTo>
                    <a:pt x="735" y="8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6262120" y="7385058"/>
              <a:ext cx="2479" cy="19167"/>
            </a:xfrm>
            <a:custGeom>
              <a:avLst/>
              <a:pathLst>
                <a:path w="2479" h="19167">
                  <a:moveTo>
                    <a:pt x="0" y="0"/>
                  </a:moveTo>
                  <a:lnTo>
                    <a:pt x="2479" y="19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6259381" y="7365926"/>
              <a:ext cx="2738" cy="19132"/>
            </a:xfrm>
            <a:custGeom>
              <a:avLst/>
              <a:pathLst>
                <a:path w="2738" h="19132">
                  <a:moveTo>
                    <a:pt x="2738" y="19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892289" y="7342907"/>
              <a:ext cx="9532" cy="47364"/>
            </a:xfrm>
            <a:custGeom>
              <a:avLst/>
              <a:pathLst>
                <a:path w="9532" h="47364">
                  <a:moveTo>
                    <a:pt x="0" y="0"/>
                  </a:moveTo>
                  <a:lnTo>
                    <a:pt x="9532" y="47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241816" y="7270918"/>
              <a:ext cx="4026" cy="18902"/>
            </a:xfrm>
            <a:custGeom>
              <a:avLst/>
              <a:pathLst>
                <a:path w="4026" h="18902">
                  <a:moveTo>
                    <a:pt x="0" y="0"/>
                  </a:moveTo>
                  <a:lnTo>
                    <a:pt x="4026" y="18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6237534" y="7252071"/>
              <a:ext cx="4282" cy="18846"/>
            </a:xfrm>
            <a:custGeom>
              <a:avLst/>
              <a:pathLst>
                <a:path w="4282" h="18846">
                  <a:moveTo>
                    <a:pt x="4282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6091479" y="7171196"/>
              <a:ext cx="21701" cy="73629"/>
            </a:xfrm>
            <a:custGeom>
              <a:avLst/>
              <a:pathLst>
                <a:path w="21701" h="73629">
                  <a:moveTo>
                    <a:pt x="0" y="0"/>
                  </a:moveTo>
                  <a:lnTo>
                    <a:pt x="21701" y="73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6212317" y="7158802"/>
              <a:ext cx="5547" cy="18513"/>
            </a:xfrm>
            <a:custGeom>
              <a:avLst/>
              <a:pathLst>
                <a:path w="5547" h="18513">
                  <a:moveTo>
                    <a:pt x="0" y="0"/>
                  </a:moveTo>
                  <a:lnTo>
                    <a:pt x="5547" y="18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6206519" y="7140365"/>
              <a:ext cx="5797" cy="18436"/>
            </a:xfrm>
            <a:custGeom>
              <a:avLst/>
              <a:pathLst>
                <a:path w="5797" h="18436">
                  <a:moveTo>
                    <a:pt x="5797" y="18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6166540" y="7031545"/>
              <a:ext cx="27636" cy="72190"/>
            </a:xfrm>
            <a:custGeom>
              <a:avLst/>
              <a:pathLst>
                <a:path w="27636" h="72190">
                  <a:moveTo>
                    <a:pt x="0" y="0"/>
                  </a:moveTo>
                  <a:lnTo>
                    <a:pt x="27636" y="7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6166540" y="7031545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6166540" y="703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6151266" y="6996037"/>
              <a:ext cx="15274" cy="35507"/>
            </a:xfrm>
            <a:custGeom>
              <a:avLst/>
              <a:pathLst>
                <a:path w="15274" h="35507">
                  <a:moveTo>
                    <a:pt x="15274" y="355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6135036" y="6960956"/>
              <a:ext cx="31504" cy="70588"/>
            </a:xfrm>
            <a:custGeom>
              <a:avLst/>
              <a:pathLst>
                <a:path w="31504" h="70588">
                  <a:moveTo>
                    <a:pt x="31504" y="70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549269" y="6934717"/>
              <a:ext cx="145274" cy="208748"/>
            </a:xfrm>
            <a:custGeom>
              <a:avLst/>
              <a:pathLst>
                <a:path w="145274" h="208748">
                  <a:moveTo>
                    <a:pt x="0" y="0"/>
                  </a:moveTo>
                  <a:lnTo>
                    <a:pt x="79643" y="99498"/>
                  </a:lnTo>
                  <a:lnTo>
                    <a:pt x="145274" y="208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6070881" y="6841901"/>
              <a:ext cx="28875" cy="50275"/>
            </a:xfrm>
            <a:custGeom>
              <a:avLst/>
              <a:pathLst>
                <a:path w="28875" h="50275">
                  <a:moveTo>
                    <a:pt x="0" y="0"/>
                  </a:moveTo>
                  <a:lnTo>
                    <a:pt x="28875" y="5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6070881" y="6841901"/>
              <a:ext cx="9851" cy="16627"/>
            </a:xfrm>
            <a:custGeom>
              <a:avLst/>
              <a:pathLst>
                <a:path w="9851" h="16627">
                  <a:moveTo>
                    <a:pt x="0" y="0"/>
                  </a:moveTo>
                  <a:lnTo>
                    <a:pt x="9851" y="16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060805" y="6825409"/>
              <a:ext cx="10076" cy="16492"/>
            </a:xfrm>
            <a:custGeom>
              <a:avLst/>
              <a:pathLst>
                <a:path w="10076" h="16492">
                  <a:moveTo>
                    <a:pt x="10076" y="1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6039987" y="6792840"/>
              <a:ext cx="30893" cy="49061"/>
            </a:xfrm>
            <a:custGeom>
              <a:avLst/>
              <a:pathLst>
                <a:path w="30893" h="49061">
                  <a:moveTo>
                    <a:pt x="30893" y="4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923113" y="6639094"/>
              <a:ext cx="95182" cy="121752"/>
            </a:xfrm>
            <a:custGeom>
              <a:avLst/>
              <a:pathLst>
                <a:path w="95182" h="121752">
                  <a:moveTo>
                    <a:pt x="0" y="0"/>
                  </a:moveTo>
                  <a:lnTo>
                    <a:pt x="95182" y="1217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923113" y="6639094"/>
              <a:ext cx="72632" cy="90358"/>
            </a:xfrm>
            <a:custGeom>
              <a:avLst/>
              <a:pathLst>
                <a:path w="72632" h="90358">
                  <a:moveTo>
                    <a:pt x="0" y="0"/>
                  </a:moveTo>
                  <a:lnTo>
                    <a:pt x="72632" y="90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923113" y="6639094"/>
              <a:ext cx="49240" cy="59587"/>
            </a:xfrm>
            <a:custGeom>
              <a:avLst/>
              <a:pathLst>
                <a:path w="49240" h="59587">
                  <a:moveTo>
                    <a:pt x="0" y="0"/>
                  </a:moveTo>
                  <a:lnTo>
                    <a:pt x="49240" y="595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923113" y="6639094"/>
              <a:ext cx="25023" cy="29460"/>
            </a:xfrm>
            <a:custGeom>
              <a:avLst/>
              <a:pathLst>
                <a:path w="25023" h="29460">
                  <a:moveTo>
                    <a:pt x="0" y="0"/>
                  </a:moveTo>
                  <a:lnTo>
                    <a:pt x="25023" y="2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923113" y="6639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897300" y="6610323"/>
              <a:ext cx="25812" cy="28771"/>
            </a:xfrm>
            <a:custGeom>
              <a:avLst/>
              <a:pathLst>
                <a:path w="25812" h="28771">
                  <a:moveTo>
                    <a:pt x="25812" y="287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870718" y="6582260"/>
              <a:ext cx="52394" cy="56833"/>
            </a:xfrm>
            <a:custGeom>
              <a:avLst/>
              <a:pathLst>
                <a:path w="52394" h="56833">
                  <a:moveTo>
                    <a:pt x="52394" y="56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843386" y="6554928"/>
              <a:ext cx="79726" cy="84165"/>
            </a:xfrm>
            <a:custGeom>
              <a:avLst/>
              <a:pathLst>
                <a:path w="79726" h="84165">
                  <a:moveTo>
                    <a:pt x="79726" y="84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815324" y="6528346"/>
              <a:ext cx="107788" cy="110747"/>
            </a:xfrm>
            <a:custGeom>
              <a:avLst/>
              <a:pathLst>
                <a:path w="107788" h="110747">
                  <a:moveTo>
                    <a:pt x="107788" y="110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311901" y="6613069"/>
              <a:ext cx="239989" cy="158267"/>
            </a:xfrm>
            <a:custGeom>
              <a:avLst/>
              <a:pathLst>
                <a:path w="239989" h="158267">
                  <a:moveTo>
                    <a:pt x="0" y="0"/>
                  </a:moveTo>
                  <a:lnTo>
                    <a:pt x="125332" y="71040"/>
                  </a:lnTo>
                  <a:lnTo>
                    <a:pt x="239989" y="158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742111" y="6465300"/>
              <a:ext cx="14981" cy="12210"/>
            </a:xfrm>
            <a:custGeom>
              <a:avLst/>
              <a:pathLst>
                <a:path w="14981" h="12210">
                  <a:moveTo>
                    <a:pt x="0" y="0"/>
                  </a:moveTo>
                  <a:lnTo>
                    <a:pt x="14981" y="12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726965" y="6453294"/>
              <a:ext cx="15145" cy="12006"/>
            </a:xfrm>
            <a:custGeom>
              <a:avLst/>
              <a:pathLst>
                <a:path w="15145" h="12006">
                  <a:moveTo>
                    <a:pt x="15145" y="1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507183" y="6447650"/>
              <a:ext cx="118319" cy="77905"/>
            </a:xfrm>
            <a:custGeom>
              <a:avLst/>
              <a:pathLst>
                <a:path w="118319" h="77905">
                  <a:moveTo>
                    <a:pt x="0" y="0"/>
                  </a:moveTo>
                  <a:lnTo>
                    <a:pt x="118319" y="77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507183" y="6447650"/>
              <a:ext cx="89541" cy="57234"/>
            </a:xfrm>
            <a:custGeom>
              <a:avLst/>
              <a:pathLst>
                <a:path w="89541" h="57234">
                  <a:moveTo>
                    <a:pt x="0" y="0"/>
                  </a:moveTo>
                  <a:lnTo>
                    <a:pt x="89541" y="57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507183" y="6447650"/>
              <a:ext cx="60214" cy="37349"/>
            </a:xfrm>
            <a:custGeom>
              <a:avLst/>
              <a:pathLst>
                <a:path w="60214" h="37349">
                  <a:moveTo>
                    <a:pt x="0" y="0"/>
                  </a:moveTo>
                  <a:lnTo>
                    <a:pt x="60214" y="373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507183" y="6447650"/>
              <a:ext cx="30360" cy="18267"/>
            </a:xfrm>
            <a:custGeom>
              <a:avLst/>
              <a:pathLst>
                <a:path w="30360" h="18267">
                  <a:moveTo>
                    <a:pt x="0" y="0"/>
                  </a:moveTo>
                  <a:lnTo>
                    <a:pt x="30360" y="18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507183" y="6447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476340" y="6430211"/>
              <a:ext cx="30843" cy="17438"/>
            </a:xfrm>
            <a:custGeom>
              <a:avLst/>
              <a:pathLst>
                <a:path w="30843" h="17438">
                  <a:moveTo>
                    <a:pt x="30843" y="17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248331" y="6207782"/>
              <a:ext cx="250988" cy="100002"/>
            </a:xfrm>
            <a:custGeom>
              <a:avLst/>
              <a:pathLst>
                <a:path w="250988" h="100002">
                  <a:moveTo>
                    <a:pt x="0" y="0"/>
                  </a:moveTo>
                  <a:lnTo>
                    <a:pt x="127865" y="44049"/>
                  </a:lnTo>
                  <a:lnTo>
                    <a:pt x="250988" y="1000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48331" y="6207782"/>
              <a:ext cx="216359" cy="82828"/>
            </a:xfrm>
            <a:custGeom>
              <a:avLst/>
              <a:pathLst>
                <a:path w="216359" h="82828">
                  <a:moveTo>
                    <a:pt x="0" y="0"/>
                  </a:moveTo>
                  <a:lnTo>
                    <a:pt x="109863" y="37017"/>
                  </a:lnTo>
                  <a:lnTo>
                    <a:pt x="216359" y="828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48331" y="6207782"/>
              <a:ext cx="181278" cy="66598"/>
            </a:xfrm>
            <a:custGeom>
              <a:avLst/>
              <a:pathLst>
                <a:path w="181278" h="66598">
                  <a:moveTo>
                    <a:pt x="0" y="0"/>
                  </a:moveTo>
                  <a:lnTo>
                    <a:pt x="181278" y="66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248331" y="6207782"/>
              <a:ext cx="145771" cy="51324"/>
            </a:xfrm>
            <a:custGeom>
              <a:avLst/>
              <a:pathLst>
                <a:path w="145771" h="51324">
                  <a:moveTo>
                    <a:pt x="0" y="0"/>
                  </a:moveTo>
                  <a:lnTo>
                    <a:pt x="145771" y="51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248331" y="6207782"/>
              <a:ext cx="109863" cy="37017"/>
            </a:xfrm>
            <a:custGeom>
              <a:avLst/>
              <a:pathLst>
                <a:path w="109863" h="37017">
                  <a:moveTo>
                    <a:pt x="0" y="0"/>
                  </a:moveTo>
                  <a:lnTo>
                    <a:pt x="109863" y="3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248331" y="620778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248331" y="6207782"/>
              <a:ext cx="36950" cy="11345"/>
            </a:xfrm>
            <a:custGeom>
              <a:avLst/>
              <a:pathLst>
                <a:path w="36950" h="11345">
                  <a:moveTo>
                    <a:pt x="0" y="0"/>
                  </a:moveTo>
                  <a:lnTo>
                    <a:pt x="36950" y="11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248331" y="620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211086" y="6197441"/>
              <a:ext cx="37244" cy="10340"/>
            </a:xfrm>
            <a:custGeom>
              <a:avLst/>
              <a:pathLst>
                <a:path w="37244" h="10340">
                  <a:moveTo>
                    <a:pt x="37244" y="10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173576" y="6188113"/>
              <a:ext cx="74755" cy="19669"/>
            </a:xfrm>
            <a:custGeom>
              <a:avLst/>
              <a:pathLst>
                <a:path w="74755" h="19669">
                  <a:moveTo>
                    <a:pt x="74755" y="196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135826" y="6179803"/>
              <a:ext cx="112505" cy="27978"/>
            </a:xfrm>
            <a:custGeom>
              <a:avLst/>
              <a:pathLst>
                <a:path w="112505" h="27978">
                  <a:moveTo>
                    <a:pt x="112505" y="27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097865" y="6172519"/>
              <a:ext cx="150465" cy="35262"/>
            </a:xfrm>
            <a:custGeom>
              <a:avLst/>
              <a:pathLst>
                <a:path w="150465" h="35262">
                  <a:moveTo>
                    <a:pt x="150465" y="3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059721" y="6166266"/>
              <a:ext cx="188610" cy="41516"/>
            </a:xfrm>
            <a:custGeom>
              <a:avLst/>
              <a:pathLst>
                <a:path w="188610" h="41516">
                  <a:moveTo>
                    <a:pt x="188610" y="415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021421" y="6161048"/>
              <a:ext cx="226909" cy="46734"/>
            </a:xfrm>
            <a:custGeom>
              <a:avLst/>
              <a:pathLst>
                <a:path w="226909" h="46734">
                  <a:moveTo>
                    <a:pt x="226909" y="46734"/>
                  </a:moveTo>
                  <a:lnTo>
                    <a:pt x="114404" y="187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982995" y="6156869"/>
              <a:ext cx="265336" cy="50913"/>
            </a:xfrm>
            <a:custGeom>
              <a:avLst/>
              <a:pathLst>
                <a:path w="265336" h="50913">
                  <a:moveTo>
                    <a:pt x="265336" y="50913"/>
                  </a:moveTo>
                  <a:lnTo>
                    <a:pt x="133875" y="19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743685" y="6272399"/>
              <a:ext cx="192736" cy="1159"/>
            </a:xfrm>
            <a:custGeom>
              <a:avLst/>
              <a:pathLst>
                <a:path w="192736" h="1159">
                  <a:moveTo>
                    <a:pt x="0" y="1159"/>
                  </a:moveTo>
                  <a:lnTo>
                    <a:pt x="1927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743685" y="6270481"/>
              <a:ext cx="157356" cy="3078"/>
            </a:xfrm>
            <a:custGeom>
              <a:avLst/>
              <a:pathLst>
                <a:path w="157356" h="3078">
                  <a:moveTo>
                    <a:pt x="0" y="3078"/>
                  </a:moveTo>
                  <a:lnTo>
                    <a:pt x="157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743685" y="6269521"/>
              <a:ext cx="121937" cy="4037"/>
            </a:xfrm>
            <a:custGeom>
              <a:avLst/>
              <a:pathLst>
                <a:path w="121937" h="4037">
                  <a:moveTo>
                    <a:pt x="0" y="4037"/>
                  </a:moveTo>
                  <a:lnTo>
                    <a:pt x="1219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809256" y="6150592"/>
              <a:ext cx="19323" cy="392"/>
            </a:xfrm>
            <a:custGeom>
              <a:avLst/>
              <a:pathLst>
                <a:path w="19323" h="392">
                  <a:moveTo>
                    <a:pt x="0" y="392"/>
                  </a:moveTo>
                  <a:lnTo>
                    <a:pt x="19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789940" y="6150985"/>
              <a:ext cx="19316" cy="654"/>
            </a:xfrm>
            <a:custGeom>
              <a:avLst/>
              <a:pathLst>
                <a:path w="19316" h="654">
                  <a:moveTo>
                    <a:pt x="19316" y="0"/>
                  </a:moveTo>
                  <a:lnTo>
                    <a:pt x="0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743685" y="6272399"/>
              <a:ext cx="15705" cy="1159"/>
            </a:xfrm>
            <a:custGeom>
              <a:avLst/>
              <a:pathLst>
                <a:path w="15705" h="1159">
                  <a:moveTo>
                    <a:pt x="0" y="1159"/>
                  </a:moveTo>
                  <a:lnTo>
                    <a:pt x="157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724075" y="6273559"/>
              <a:ext cx="19610" cy="1715"/>
            </a:xfrm>
            <a:custGeom>
              <a:avLst/>
              <a:pathLst>
                <a:path w="19610" h="1715">
                  <a:moveTo>
                    <a:pt x="19610" y="0"/>
                  </a:moveTo>
                  <a:lnTo>
                    <a:pt x="0" y="1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616998" y="6161048"/>
              <a:ext cx="57392" cy="8215"/>
            </a:xfrm>
            <a:custGeom>
              <a:avLst/>
              <a:pathLst>
                <a:path w="57392" h="8215">
                  <a:moveTo>
                    <a:pt x="0" y="8215"/>
                  </a:moveTo>
                  <a:lnTo>
                    <a:pt x="573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616998" y="6166266"/>
              <a:ext cx="19093" cy="2997"/>
            </a:xfrm>
            <a:custGeom>
              <a:avLst/>
              <a:pathLst>
                <a:path w="19093" h="2997">
                  <a:moveTo>
                    <a:pt x="0" y="2997"/>
                  </a:moveTo>
                  <a:lnTo>
                    <a:pt x="19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597947" y="6169264"/>
              <a:ext cx="19050" cy="3255"/>
            </a:xfrm>
            <a:custGeom>
              <a:avLst/>
              <a:pathLst>
                <a:path w="19050" h="3255">
                  <a:moveTo>
                    <a:pt x="19050" y="0"/>
                  </a:moveTo>
                  <a:lnTo>
                    <a:pt x="0" y="3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559986" y="6169264"/>
              <a:ext cx="57011" cy="10539"/>
            </a:xfrm>
            <a:custGeom>
              <a:avLst/>
              <a:pathLst>
                <a:path w="57011" h="10539">
                  <a:moveTo>
                    <a:pt x="57011" y="0"/>
                  </a:moveTo>
                  <a:lnTo>
                    <a:pt x="0" y="10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549376" y="6273559"/>
              <a:ext cx="194309" cy="30356"/>
            </a:xfrm>
            <a:custGeom>
              <a:avLst/>
              <a:pathLst>
                <a:path w="194309" h="30356">
                  <a:moveTo>
                    <a:pt x="194309" y="0"/>
                  </a:moveTo>
                  <a:lnTo>
                    <a:pt x="0" y="30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514991" y="6273559"/>
              <a:ext cx="228694" cy="38907"/>
            </a:xfrm>
            <a:custGeom>
              <a:avLst/>
              <a:pathLst>
                <a:path w="228694" h="38907">
                  <a:moveTo>
                    <a:pt x="228694" y="0"/>
                  </a:moveTo>
                  <a:lnTo>
                    <a:pt x="113483" y="14374"/>
                  </a:lnTo>
                  <a:lnTo>
                    <a:pt x="0" y="389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428967" y="6207782"/>
              <a:ext cx="18513" cy="5547"/>
            </a:xfrm>
            <a:custGeom>
              <a:avLst/>
              <a:pathLst>
                <a:path w="18513" h="5547">
                  <a:moveTo>
                    <a:pt x="0" y="5547"/>
                  </a:moveTo>
                  <a:lnTo>
                    <a:pt x="18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410530" y="6213330"/>
              <a:ext cx="18436" cy="5797"/>
            </a:xfrm>
            <a:custGeom>
              <a:avLst/>
              <a:pathLst>
                <a:path w="18436" h="5797">
                  <a:moveTo>
                    <a:pt x="18436" y="0"/>
                  </a:moveTo>
                  <a:lnTo>
                    <a:pt x="0" y="5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319615" y="6231470"/>
              <a:ext cx="54284" cy="20361"/>
            </a:xfrm>
            <a:custGeom>
              <a:avLst/>
              <a:pathLst>
                <a:path w="54284" h="20361">
                  <a:moveTo>
                    <a:pt x="0" y="20361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4319615" y="6244799"/>
              <a:ext cx="18002" cy="7031"/>
            </a:xfrm>
            <a:custGeom>
              <a:avLst/>
              <a:pathLst>
                <a:path w="18002" h="7031">
                  <a:moveTo>
                    <a:pt x="0" y="7031"/>
                  </a:moveTo>
                  <a:lnTo>
                    <a:pt x="180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4301710" y="6251831"/>
              <a:ext cx="17905" cy="7275"/>
            </a:xfrm>
            <a:custGeom>
              <a:avLst/>
              <a:pathLst>
                <a:path w="17905" h="7275">
                  <a:moveTo>
                    <a:pt x="17905" y="0"/>
                  </a:moveTo>
                  <a:lnTo>
                    <a:pt x="0" y="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4266202" y="6251831"/>
              <a:ext cx="53413" cy="22549"/>
            </a:xfrm>
            <a:custGeom>
              <a:avLst/>
              <a:pathLst>
                <a:path w="53413" h="22549">
                  <a:moveTo>
                    <a:pt x="53413" y="0"/>
                  </a:moveTo>
                  <a:lnTo>
                    <a:pt x="0" y="22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213749" y="6290611"/>
              <a:ext cx="17372" cy="8469"/>
            </a:xfrm>
            <a:custGeom>
              <a:avLst/>
              <a:pathLst>
                <a:path w="17372" h="8469">
                  <a:moveTo>
                    <a:pt x="0" y="8469"/>
                  </a:moveTo>
                  <a:lnTo>
                    <a:pt x="17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196493" y="6299081"/>
              <a:ext cx="17256" cy="8704"/>
            </a:xfrm>
            <a:custGeom>
              <a:avLst/>
              <a:pathLst>
                <a:path w="17256" h="8704">
                  <a:moveTo>
                    <a:pt x="17256" y="0"/>
                  </a:moveTo>
                  <a:lnTo>
                    <a:pt x="0" y="8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219473" y="6377640"/>
              <a:ext cx="107366" cy="52571"/>
            </a:xfrm>
            <a:custGeom>
              <a:avLst/>
              <a:pathLst>
                <a:path w="107366" h="52571">
                  <a:moveTo>
                    <a:pt x="107366" y="0"/>
                  </a:moveTo>
                  <a:lnTo>
                    <a:pt x="0" y="52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112067" y="6344914"/>
              <a:ext cx="16627" cy="9851"/>
            </a:xfrm>
            <a:custGeom>
              <a:avLst/>
              <a:pathLst>
                <a:path w="16627" h="9851">
                  <a:moveTo>
                    <a:pt x="0" y="9851"/>
                  </a:moveTo>
                  <a:lnTo>
                    <a:pt x="166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95574" y="6354766"/>
              <a:ext cx="16492" cy="10076"/>
            </a:xfrm>
            <a:custGeom>
              <a:avLst/>
              <a:pathLst>
                <a:path w="16492" h="10076">
                  <a:moveTo>
                    <a:pt x="16492" y="0"/>
                  </a:moveTo>
                  <a:lnTo>
                    <a:pt x="0" y="10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39313" y="6485000"/>
              <a:ext cx="89100" cy="64183"/>
            </a:xfrm>
            <a:custGeom>
              <a:avLst/>
              <a:pathLst>
                <a:path w="89100" h="64183">
                  <a:moveTo>
                    <a:pt x="0" y="64183"/>
                  </a:moveTo>
                  <a:lnTo>
                    <a:pt x="891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39313" y="6504884"/>
              <a:ext cx="59773" cy="44299"/>
            </a:xfrm>
            <a:custGeom>
              <a:avLst/>
              <a:pathLst>
                <a:path w="59773" h="44299">
                  <a:moveTo>
                    <a:pt x="0" y="44299"/>
                  </a:moveTo>
                  <a:lnTo>
                    <a:pt x="59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39313" y="6525555"/>
              <a:ext cx="30995" cy="23628"/>
            </a:xfrm>
            <a:custGeom>
              <a:avLst/>
              <a:pathLst>
                <a:path w="30995" h="23628">
                  <a:moveTo>
                    <a:pt x="0" y="23628"/>
                  </a:moveTo>
                  <a:lnTo>
                    <a:pt x="309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39313" y="6546998"/>
              <a:ext cx="2788" cy="2186"/>
            </a:xfrm>
            <a:custGeom>
              <a:avLst/>
              <a:pathLst>
                <a:path w="2788" h="2186">
                  <a:moveTo>
                    <a:pt x="0" y="2186"/>
                  </a:moveTo>
                  <a:lnTo>
                    <a:pt x="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785508" y="6477510"/>
              <a:ext cx="153211" cy="147110"/>
            </a:xfrm>
            <a:custGeom>
              <a:avLst/>
              <a:pathLst>
                <a:path w="153211" h="147110">
                  <a:moveTo>
                    <a:pt x="0" y="147110"/>
                  </a:moveTo>
                  <a:lnTo>
                    <a:pt x="73865" y="70701"/>
                  </a:lnTo>
                  <a:lnTo>
                    <a:pt x="153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785508" y="6502534"/>
              <a:ext cx="123751" cy="122086"/>
            </a:xfrm>
            <a:custGeom>
              <a:avLst/>
              <a:pathLst>
                <a:path w="123751" h="122086">
                  <a:moveTo>
                    <a:pt x="0" y="122086"/>
                  </a:moveTo>
                  <a:lnTo>
                    <a:pt x="123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785508" y="6528346"/>
              <a:ext cx="94979" cy="96274"/>
            </a:xfrm>
            <a:custGeom>
              <a:avLst/>
              <a:pathLst>
                <a:path w="94979" h="96274">
                  <a:moveTo>
                    <a:pt x="0" y="96274"/>
                  </a:moveTo>
                  <a:lnTo>
                    <a:pt x="94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785508" y="6554928"/>
              <a:ext cx="66917" cy="69692"/>
            </a:xfrm>
            <a:custGeom>
              <a:avLst/>
              <a:pathLst>
                <a:path w="66917" h="69692">
                  <a:moveTo>
                    <a:pt x="0" y="69692"/>
                  </a:moveTo>
                  <a:lnTo>
                    <a:pt x="66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785508" y="6582260"/>
              <a:ext cx="39585" cy="42360"/>
            </a:xfrm>
            <a:custGeom>
              <a:avLst/>
              <a:pathLst>
                <a:path w="39585" h="42360">
                  <a:moveTo>
                    <a:pt x="0" y="42360"/>
                  </a:moveTo>
                  <a:lnTo>
                    <a:pt x="39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785508" y="6610323"/>
              <a:ext cx="13003" cy="14298"/>
            </a:xfrm>
            <a:custGeom>
              <a:avLst/>
              <a:pathLst>
                <a:path w="13003" h="14298">
                  <a:moveTo>
                    <a:pt x="0" y="14298"/>
                  </a:moveTo>
                  <a:lnTo>
                    <a:pt x="130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772699" y="6624621"/>
              <a:ext cx="12808" cy="14473"/>
            </a:xfrm>
            <a:custGeom>
              <a:avLst/>
              <a:pathLst>
                <a:path w="12808" h="14473">
                  <a:moveTo>
                    <a:pt x="12808" y="0"/>
                  </a:moveTo>
                  <a:lnTo>
                    <a:pt x="0" y="14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747676" y="6624621"/>
              <a:ext cx="37832" cy="43933"/>
            </a:xfrm>
            <a:custGeom>
              <a:avLst/>
              <a:pathLst>
                <a:path w="37832" h="43933">
                  <a:moveTo>
                    <a:pt x="37832" y="0"/>
                  </a:moveTo>
                  <a:lnTo>
                    <a:pt x="0" y="4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723459" y="6624621"/>
              <a:ext cx="62049" cy="74060"/>
            </a:xfrm>
            <a:custGeom>
              <a:avLst/>
              <a:pathLst>
                <a:path w="62049" h="74060">
                  <a:moveTo>
                    <a:pt x="62049" y="0"/>
                  </a:moveTo>
                  <a:lnTo>
                    <a:pt x="0" y="7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700067" y="6624621"/>
              <a:ext cx="85441" cy="104832"/>
            </a:xfrm>
            <a:custGeom>
              <a:avLst/>
              <a:pathLst>
                <a:path w="85441" h="104832">
                  <a:moveTo>
                    <a:pt x="85441" y="0"/>
                  </a:moveTo>
                  <a:lnTo>
                    <a:pt x="0" y="10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677517" y="6624621"/>
              <a:ext cx="107991" cy="136225"/>
            </a:xfrm>
            <a:custGeom>
              <a:avLst/>
              <a:pathLst>
                <a:path w="107991" h="136225">
                  <a:moveTo>
                    <a:pt x="107991" y="0"/>
                  </a:moveTo>
                  <a:lnTo>
                    <a:pt x="0" y="136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655825" y="6624621"/>
              <a:ext cx="129683" cy="168218"/>
            </a:xfrm>
            <a:custGeom>
              <a:avLst/>
              <a:pathLst>
                <a:path w="129683" h="168218">
                  <a:moveTo>
                    <a:pt x="129683" y="0"/>
                  </a:moveTo>
                  <a:lnTo>
                    <a:pt x="61707" y="81693"/>
                  </a:lnTo>
                  <a:lnTo>
                    <a:pt x="0" y="168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624931" y="6825409"/>
              <a:ext cx="10076" cy="16492"/>
            </a:xfrm>
            <a:custGeom>
              <a:avLst/>
              <a:pathLst>
                <a:path w="10076" h="16492">
                  <a:moveTo>
                    <a:pt x="0" y="16492"/>
                  </a:moveTo>
                  <a:lnTo>
                    <a:pt x="10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615080" y="6841901"/>
              <a:ext cx="9851" cy="16627"/>
            </a:xfrm>
            <a:custGeom>
              <a:avLst/>
              <a:pathLst>
                <a:path w="9851" h="16627">
                  <a:moveTo>
                    <a:pt x="9851" y="0"/>
                  </a:moveTo>
                  <a:lnTo>
                    <a:pt x="0" y="16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626531" y="6949307"/>
              <a:ext cx="73845" cy="159396"/>
            </a:xfrm>
            <a:custGeom>
              <a:avLst/>
              <a:pathLst>
                <a:path w="73845" h="159396">
                  <a:moveTo>
                    <a:pt x="0" y="159396"/>
                  </a:moveTo>
                  <a:lnTo>
                    <a:pt x="73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626531" y="6980612"/>
              <a:ext cx="57248" cy="128092"/>
            </a:xfrm>
            <a:custGeom>
              <a:avLst/>
              <a:pathLst>
                <a:path w="57248" h="128092">
                  <a:moveTo>
                    <a:pt x="0" y="128092"/>
                  </a:moveTo>
                  <a:lnTo>
                    <a:pt x="57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626531" y="7012355"/>
              <a:ext cx="41505" cy="96349"/>
            </a:xfrm>
            <a:custGeom>
              <a:avLst/>
              <a:pathLst>
                <a:path w="41505" h="96349">
                  <a:moveTo>
                    <a:pt x="0" y="96349"/>
                  </a:moveTo>
                  <a:lnTo>
                    <a:pt x="41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626531" y="7044512"/>
              <a:ext cx="26628" cy="64191"/>
            </a:xfrm>
            <a:custGeom>
              <a:avLst/>
              <a:pathLst>
                <a:path w="26628" h="64191">
                  <a:moveTo>
                    <a:pt x="0" y="64191"/>
                  </a:moveTo>
                  <a:lnTo>
                    <a:pt x="26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626531" y="7077061"/>
              <a:ext cx="12626" cy="31643"/>
            </a:xfrm>
            <a:custGeom>
              <a:avLst/>
              <a:pathLst>
                <a:path w="12626" h="31643">
                  <a:moveTo>
                    <a:pt x="0" y="31643"/>
                  </a:moveTo>
                  <a:lnTo>
                    <a:pt x="12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626043" y="7108704"/>
              <a:ext cx="487" cy="1272"/>
            </a:xfrm>
            <a:custGeom>
              <a:avLst/>
              <a:pathLst>
                <a:path w="487" h="1272">
                  <a:moveTo>
                    <a:pt x="487" y="0"/>
                  </a:moveTo>
                  <a:lnTo>
                    <a:pt x="0" y="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613824" y="7108704"/>
              <a:ext cx="12706" cy="34531"/>
            </a:xfrm>
            <a:custGeom>
              <a:avLst/>
              <a:pathLst>
                <a:path w="12706" h="34531">
                  <a:moveTo>
                    <a:pt x="12706" y="0"/>
                  </a:moveTo>
                  <a:lnTo>
                    <a:pt x="0" y="34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602511" y="7108704"/>
              <a:ext cx="24020" cy="68108"/>
            </a:xfrm>
            <a:custGeom>
              <a:avLst/>
              <a:pathLst>
                <a:path w="24020" h="68108">
                  <a:moveTo>
                    <a:pt x="24020" y="0"/>
                  </a:moveTo>
                  <a:lnTo>
                    <a:pt x="0" y="68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592111" y="7108704"/>
              <a:ext cx="34420" cy="101980"/>
            </a:xfrm>
            <a:custGeom>
              <a:avLst/>
              <a:pathLst>
                <a:path w="34420" h="101980">
                  <a:moveTo>
                    <a:pt x="34420" y="0"/>
                  </a:moveTo>
                  <a:lnTo>
                    <a:pt x="0" y="101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582632" y="7108704"/>
              <a:ext cx="43899" cy="136121"/>
            </a:xfrm>
            <a:custGeom>
              <a:avLst/>
              <a:pathLst>
                <a:path w="43899" h="136121">
                  <a:moveTo>
                    <a:pt x="43899" y="0"/>
                  </a:moveTo>
                  <a:lnTo>
                    <a:pt x="0" y="136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3574080" y="7108704"/>
              <a:ext cx="52450" cy="170506"/>
            </a:xfrm>
            <a:custGeom>
              <a:avLst/>
              <a:pathLst>
                <a:path w="52450" h="170506">
                  <a:moveTo>
                    <a:pt x="52450" y="0"/>
                  </a:moveTo>
                  <a:lnTo>
                    <a:pt x="0" y="170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3566464" y="7108704"/>
              <a:ext cx="60067" cy="205109"/>
            </a:xfrm>
            <a:custGeom>
              <a:avLst/>
              <a:pathLst>
                <a:path w="60067" h="205109">
                  <a:moveTo>
                    <a:pt x="60067" y="0"/>
                  </a:moveTo>
                  <a:lnTo>
                    <a:pt x="25838" y="101326"/>
                  </a:lnTo>
                  <a:lnTo>
                    <a:pt x="0" y="205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552769" y="7348612"/>
              <a:ext cx="7017" cy="43730"/>
            </a:xfrm>
            <a:custGeom>
              <a:avLst/>
              <a:pathLst>
                <a:path w="7017" h="43730">
                  <a:moveTo>
                    <a:pt x="0" y="43730"/>
                  </a:moveTo>
                  <a:lnTo>
                    <a:pt x="7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428993" y="7365926"/>
              <a:ext cx="7437" cy="57498"/>
            </a:xfrm>
            <a:custGeom>
              <a:avLst/>
              <a:pathLst>
                <a:path w="7437" h="57498">
                  <a:moveTo>
                    <a:pt x="0" y="57498"/>
                  </a:moveTo>
                  <a:lnTo>
                    <a:pt x="74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3428993" y="7404225"/>
              <a:ext cx="2219" cy="19199"/>
            </a:xfrm>
            <a:custGeom>
              <a:avLst/>
              <a:pathLst>
                <a:path w="2219" h="19199">
                  <a:moveTo>
                    <a:pt x="0" y="19199"/>
                  </a:moveTo>
                  <a:lnTo>
                    <a:pt x="2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27034" y="7423425"/>
              <a:ext cx="1959" cy="19227"/>
            </a:xfrm>
            <a:custGeom>
              <a:avLst/>
              <a:pathLst>
                <a:path w="1959" h="19227">
                  <a:moveTo>
                    <a:pt x="1959" y="0"/>
                  </a:moveTo>
                  <a:lnTo>
                    <a:pt x="0" y="19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23897" y="7423425"/>
              <a:ext cx="5096" cy="57753"/>
            </a:xfrm>
            <a:custGeom>
              <a:avLst/>
              <a:pathLst>
                <a:path w="5096" h="57753">
                  <a:moveTo>
                    <a:pt x="5096" y="0"/>
                  </a:moveTo>
                  <a:lnTo>
                    <a:pt x="0" y="57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21150" y="7519775"/>
              <a:ext cx="654" cy="19316"/>
            </a:xfrm>
            <a:custGeom>
              <a:avLst/>
              <a:pathLst>
                <a:path w="654" h="19316">
                  <a:moveTo>
                    <a:pt x="0" y="19316"/>
                  </a:moveTo>
                  <a:lnTo>
                    <a:pt x="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20758" y="7539091"/>
              <a:ext cx="392" cy="19323"/>
            </a:xfrm>
            <a:custGeom>
              <a:avLst/>
              <a:pathLst>
                <a:path w="392" h="19323">
                  <a:moveTo>
                    <a:pt x="392" y="0"/>
                  </a:moveTo>
                  <a:lnTo>
                    <a:pt x="0" y="19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20758" y="7597067"/>
              <a:ext cx="392" cy="19323"/>
            </a:xfrm>
            <a:custGeom>
              <a:avLst/>
              <a:pathLst>
                <a:path w="392" h="19323">
                  <a:moveTo>
                    <a:pt x="392" y="19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21150" y="7616391"/>
              <a:ext cx="654" cy="19316"/>
            </a:xfrm>
            <a:custGeom>
              <a:avLst/>
              <a:pathLst>
                <a:path w="654" h="19316">
                  <a:moveTo>
                    <a:pt x="0" y="0"/>
                  </a:moveTo>
                  <a:lnTo>
                    <a:pt x="654" y="19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779899" y="7650163"/>
              <a:ext cx="5052" cy="54116"/>
            </a:xfrm>
            <a:custGeom>
              <a:avLst/>
              <a:pathLst>
                <a:path w="5052" h="54116">
                  <a:moveTo>
                    <a:pt x="5052" y="54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663846" y="7690314"/>
              <a:ext cx="11658" cy="87792"/>
            </a:xfrm>
            <a:custGeom>
              <a:avLst/>
              <a:pathLst>
                <a:path w="11658" h="87792">
                  <a:moveTo>
                    <a:pt x="11658" y="87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667329" y="7722337"/>
              <a:ext cx="8176" cy="55769"/>
            </a:xfrm>
            <a:custGeom>
              <a:avLst/>
              <a:pathLst>
                <a:path w="8176" h="55769">
                  <a:moveTo>
                    <a:pt x="8176" y="55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671677" y="7754253"/>
              <a:ext cx="3827" cy="23853"/>
            </a:xfrm>
            <a:custGeom>
              <a:avLst/>
              <a:pathLst>
                <a:path w="3827" h="23853">
                  <a:moveTo>
                    <a:pt x="3827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675505" y="7778107"/>
              <a:ext cx="1383" cy="7933"/>
            </a:xfrm>
            <a:custGeom>
              <a:avLst/>
              <a:pathLst>
                <a:path w="1383" h="7933">
                  <a:moveTo>
                    <a:pt x="0" y="0"/>
                  </a:moveTo>
                  <a:lnTo>
                    <a:pt x="1383" y="7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675505" y="7778107"/>
              <a:ext cx="7453" cy="39567"/>
            </a:xfrm>
            <a:custGeom>
              <a:avLst/>
              <a:pathLst>
                <a:path w="7453" h="39567">
                  <a:moveTo>
                    <a:pt x="0" y="0"/>
                  </a:moveTo>
                  <a:lnTo>
                    <a:pt x="7453" y="3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574080" y="7876271"/>
              <a:ext cx="13175" cy="51487"/>
            </a:xfrm>
            <a:custGeom>
              <a:avLst/>
              <a:pathLst>
                <a:path w="13175" h="51487">
                  <a:moveTo>
                    <a:pt x="13175" y="51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67607" y="7940921"/>
              <a:ext cx="5044" cy="18657"/>
            </a:xfrm>
            <a:custGeom>
              <a:avLst/>
              <a:pathLst>
                <a:path w="5044" h="18657">
                  <a:moveTo>
                    <a:pt x="5044" y="18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72651" y="7959578"/>
              <a:ext cx="5296" cy="18587"/>
            </a:xfrm>
            <a:custGeom>
              <a:avLst/>
              <a:pathLst>
                <a:path w="5296" h="18587">
                  <a:moveTo>
                    <a:pt x="0" y="0"/>
                  </a:moveTo>
                  <a:lnTo>
                    <a:pt x="5296" y="185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587256" y="7927759"/>
              <a:ext cx="15255" cy="50909"/>
            </a:xfrm>
            <a:custGeom>
              <a:avLst/>
              <a:pathLst>
                <a:path w="15255" h="50909">
                  <a:moveTo>
                    <a:pt x="0" y="0"/>
                  </a:moveTo>
                  <a:lnTo>
                    <a:pt x="15255" y="50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501635" y="8051746"/>
              <a:ext cx="13329" cy="36282"/>
            </a:xfrm>
            <a:custGeom>
              <a:avLst/>
              <a:pathLst>
                <a:path w="13329" h="36282">
                  <a:moveTo>
                    <a:pt x="13329" y="36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514965" y="8088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514965" y="8088029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4304839" y="7820117"/>
              <a:ext cx="272647" cy="287285"/>
            </a:xfrm>
            <a:custGeom>
              <a:avLst/>
              <a:pathLst>
                <a:path w="272647" h="287285">
                  <a:moveTo>
                    <a:pt x="272647" y="287285"/>
                  </a:moveTo>
                  <a:lnTo>
                    <a:pt x="160691" y="213097"/>
                  </a:lnTo>
                  <a:lnTo>
                    <a:pt x="68236" y="11567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560776" y="8194525"/>
              <a:ext cx="26111" cy="51765"/>
            </a:xfrm>
            <a:custGeom>
              <a:avLst/>
              <a:pathLst>
                <a:path w="26111" h="51765">
                  <a:moveTo>
                    <a:pt x="26111" y="5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577950" y="8229154"/>
              <a:ext cx="8937" cy="17136"/>
            </a:xfrm>
            <a:custGeom>
              <a:avLst/>
              <a:pathLst>
                <a:path w="8937" h="17136">
                  <a:moveTo>
                    <a:pt x="8937" y="171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586888" y="8246290"/>
              <a:ext cx="9168" cy="17014"/>
            </a:xfrm>
            <a:custGeom>
              <a:avLst/>
              <a:pathLst>
                <a:path w="9168" h="17014">
                  <a:moveTo>
                    <a:pt x="0" y="0"/>
                  </a:moveTo>
                  <a:lnTo>
                    <a:pt x="9168" y="17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586888" y="8246290"/>
              <a:ext cx="28192" cy="50661"/>
            </a:xfrm>
            <a:custGeom>
              <a:avLst/>
              <a:pathLst>
                <a:path w="28192" h="50661">
                  <a:moveTo>
                    <a:pt x="0" y="0"/>
                  </a:moveTo>
                  <a:lnTo>
                    <a:pt x="28192" y="50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635008" y="8330073"/>
              <a:ext cx="42509" cy="64561"/>
            </a:xfrm>
            <a:custGeom>
              <a:avLst/>
              <a:pathLst>
                <a:path w="42509" h="64561">
                  <a:moveTo>
                    <a:pt x="42509" y="64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655825" y="8362642"/>
              <a:ext cx="21691" cy="31992"/>
            </a:xfrm>
            <a:custGeom>
              <a:avLst/>
              <a:pathLst>
                <a:path w="21691" h="31992">
                  <a:moveTo>
                    <a:pt x="21691" y="31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677517" y="839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677517" y="8394635"/>
              <a:ext cx="22550" cy="31393"/>
            </a:xfrm>
            <a:custGeom>
              <a:avLst/>
              <a:pathLst>
                <a:path w="22550" h="31393">
                  <a:moveTo>
                    <a:pt x="0" y="0"/>
                  </a:moveTo>
                  <a:lnTo>
                    <a:pt x="22550" y="31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677517" y="8394635"/>
              <a:ext cx="45942" cy="62165"/>
            </a:xfrm>
            <a:custGeom>
              <a:avLst/>
              <a:pathLst>
                <a:path w="45942" h="62165">
                  <a:moveTo>
                    <a:pt x="0" y="0"/>
                  </a:moveTo>
                  <a:lnTo>
                    <a:pt x="45942" y="621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824479" y="8392817"/>
              <a:ext cx="14882" cy="18344"/>
            </a:xfrm>
            <a:custGeom>
              <a:avLst/>
              <a:pathLst>
                <a:path w="14882" h="18344">
                  <a:moveTo>
                    <a:pt x="0" y="0"/>
                  </a:moveTo>
                  <a:lnTo>
                    <a:pt x="14882" y="18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824479" y="8392817"/>
              <a:ext cx="37820" cy="45349"/>
            </a:xfrm>
            <a:custGeom>
              <a:avLst/>
              <a:pathLst>
                <a:path w="37820" h="45349">
                  <a:moveTo>
                    <a:pt x="0" y="0"/>
                  </a:moveTo>
                  <a:lnTo>
                    <a:pt x="37820" y="453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885961" y="8464541"/>
              <a:ext cx="81678" cy="81126"/>
            </a:xfrm>
            <a:custGeom>
              <a:avLst/>
              <a:pathLst>
                <a:path w="81678" h="81126">
                  <a:moveTo>
                    <a:pt x="81678" y="8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825094" y="8573221"/>
              <a:ext cx="13573" cy="13758"/>
            </a:xfrm>
            <a:custGeom>
              <a:avLst/>
              <a:pathLst>
                <a:path w="13573" h="13758">
                  <a:moveTo>
                    <a:pt x="13573" y="13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838667" y="8586980"/>
              <a:ext cx="13758" cy="13573"/>
            </a:xfrm>
            <a:custGeom>
              <a:avLst/>
              <a:pathLst>
                <a:path w="13758" h="13573">
                  <a:moveTo>
                    <a:pt x="0" y="0"/>
                  </a:moveTo>
                  <a:lnTo>
                    <a:pt x="13758" y="13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880488" y="8627135"/>
              <a:ext cx="43417" cy="38423"/>
            </a:xfrm>
            <a:custGeom>
              <a:avLst/>
              <a:pathLst>
                <a:path w="43417" h="38423">
                  <a:moveTo>
                    <a:pt x="43417" y="384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909260" y="8652947"/>
              <a:ext cx="14645" cy="12611"/>
            </a:xfrm>
            <a:custGeom>
              <a:avLst/>
              <a:pathLst>
                <a:path w="14645" h="12611">
                  <a:moveTo>
                    <a:pt x="14645" y="12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923905" y="8665559"/>
              <a:ext cx="14814" cy="12412"/>
            </a:xfrm>
            <a:custGeom>
              <a:avLst/>
              <a:pathLst>
                <a:path w="14814" h="12412">
                  <a:moveTo>
                    <a:pt x="0" y="0"/>
                  </a:moveTo>
                  <a:lnTo>
                    <a:pt x="14814" y="1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923905" y="8665559"/>
              <a:ext cx="44941" cy="36628"/>
            </a:xfrm>
            <a:custGeom>
              <a:avLst/>
              <a:pathLst>
                <a:path w="44941" h="36628">
                  <a:moveTo>
                    <a:pt x="0" y="0"/>
                  </a:moveTo>
                  <a:lnTo>
                    <a:pt x="44941" y="36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967639" y="8545668"/>
              <a:ext cx="102669" cy="84258"/>
            </a:xfrm>
            <a:custGeom>
              <a:avLst/>
              <a:pathLst>
                <a:path w="102669" h="84258">
                  <a:moveTo>
                    <a:pt x="0" y="0"/>
                  </a:moveTo>
                  <a:lnTo>
                    <a:pt x="102669" y="842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235236" y="8455533"/>
              <a:ext cx="112744" cy="68758"/>
            </a:xfrm>
            <a:custGeom>
              <a:avLst/>
              <a:pathLst>
                <a:path w="112744" h="68758">
                  <a:moveTo>
                    <a:pt x="112744" y="68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4063005" y="8769822"/>
              <a:ext cx="16213" cy="10518"/>
            </a:xfrm>
            <a:custGeom>
              <a:avLst/>
              <a:pathLst>
                <a:path w="16213" h="10518">
                  <a:moveTo>
                    <a:pt x="16213" y="105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4079219" y="8780341"/>
              <a:ext cx="16354" cy="10298"/>
            </a:xfrm>
            <a:custGeom>
              <a:avLst/>
              <a:pathLst>
                <a:path w="16354" h="10298">
                  <a:moveTo>
                    <a:pt x="0" y="0"/>
                  </a:moveTo>
                  <a:lnTo>
                    <a:pt x="16354" y="10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4128694" y="8810567"/>
              <a:ext cx="16759" cy="9625"/>
            </a:xfrm>
            <a:custGeom>
              <a:avLst/>
              <a:pathLst>
                <a:path w="16759" h="9625">
                  <a:moveTo>
                    <a:pt x="16759" y="9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4145454" y="8820193"/>
              <a:ext cx="16888" cy="9397"/>
            </a:xfrm>
            <a:custGeom>
              <a:avLst/>
              <a:pathLst>
                <a:path w="16888" h="9397">
                  <a:moveTo>
                    <a:pt x="0" y="0"/>
                  </a:moveTo>
                  <a:lnTo>
                    <a:pt x="16888" y="9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347980" y="8524291"/>
              <a:ext cx="11366" cy="5916"/>
            </a:xfrm>
            <a:custGeom>
              <a:avLst/>
              <a:pathLst>
                <a:path w="11366" h="5916">
                  <a:moveTo>
                    <a:pt x="0" y="0"/>
                  </a:moveTo>
                  <a:lnTo>
                    <a:pt x="11366" y="5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4231121" y="8864871"/>
              <a:ext cx="17485" cy="8233"/>
            </a:xfrm>
            <a:custGeom>
              <a:avLst/>
              <a:pathLst>
                <a:path w="17485" h="8233">
                  <a:moveTo>
                    <a:pt x="17485" y="8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4248607" y="8873104"/>
              <a:ext cx="17595" cy="7996"/>
            </a:xfrm>
            <a:custGeom>
              <a:avLst/>
              <a:pathLst>
                <a:path w="17595" h="7996">
                  <a:moveTo>
                    <a:pt x="0" y="0"/>
                  </a:moveTo>
                  <a:lnTo>
                    <a:pt x="17595" y="7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4301710" y="8896375"/>
              <a:ext cx="72190" cy="27636"/>
            </a:xfrm>
            <a:custGeom>
              <a:avLst/>
              <a:pathLst>
                <a:path w="72190" h="27636">
                  <a:moveTo>
                    <a:pt x="72190" y="27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4337618" y="8910682"/>
              <a:ext cx="36282" cy="13329"/>
            </a:xfrm>
            <a:custGeom>
              <a:avLst/>
              <a:pathLst>
                <a:path w="36282" h="13329">
                  <a:moveTo>
                    <a:pt x="36282" y="13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4373900" y="89240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4373900" y="8924012"/>
              <a:ext cx="36630" cy="12342"/>
            </a:xfrm>
            <a:custGeom>
              <a:avLst/>
              <a:pathLst>
                <a:path w="36630" h="12342">
                  <a:moveTo>
                    <a:pt x="0" y="0"/>
                  </a:moveTo>
                  <a:lnTo>
                    <a:pt x="36630" y="12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4373900" y="892401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4514991" y="8843015"/>
              <a:ext cx="269160" cy="41510"/>
            </a:xfrm>
            <a:custGeom>
              <a:avLst/>
              <a:pathLst>
                <a:path w="269160" h="41510">
                  <a:moveTo>
                    <a:pt x="269160" y="41510"/>
                  </a:moveTo>
                  <a:lnTo>
                    <a:pt x="133497" y="27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4549376" y="8851566"/>
              <a:ext cx="234775" cy="32959"/>
            </a:xfrm>
            <a:custGeom>
              <a:avLst/>
              <a:pathLst>
                <a:path w="234775" h="32959">
                  <a:moveTo>
                    <a:pt x="234775" y="32959"/>
                  </a:moveTo>
                  <a:lnTo>
                    <a:pt x="116639" y="21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4583979" y="8859183"/>
              <a:ext cx="200171" cy="25342"/>
            </a:xfrm>
            <a:custGeom>
              <a:avLst/>
              <a:pathLst>
                <a:path w="200171" h="25342">
                  <a:moveTo>
                    <a:pt x="200171" y="25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4618777" y="8865860"/>
              <a:ext cx="165374" cy="18665"/>
            </a:xfrm>
            <a:custGeom>
              <a:avLst/>
              <a:pathLst>
                <a:path w="165374" h="18665">
                  <a:moveTo>
                    <a:pt x="165374" y="18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4653742" y="8871593"/>
              <a:ext cx="130408" cy="12933"/>
            </a:xfrm>
            <a:custGeom>
              <a:avLst/>
              <a:pathLst>
                <a:path w="130408" h="12933">
                  <a:moveTo>
                    <a:pt x="130408" y="12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4688850" y="8876376"/>
              <a:ext cx="95300" cy="8149"/>
            </a:xfrm>
            <a:custGeom>
              <a:avLst/>
              <a:pathLst>
                <a:path w="95300" h="8149">
                  <a:moveTo>
                    <a:pt x="95300" y="8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4724075" y="8880207"/>
              <a:ext cx="60076" cy="4319"/>
            </a:xfrm>
            <a:custGeom>
              <a:avLst/>
              <a:pathLst>
                <a:path w="60076" h="4319">
                  <a:moveTo>
                    <a:pt x="60076" y="4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4759390" y="8883082"/>
              <a:ext cx="24760" cy="1443"/>
            </a:xfrm>
            <a:custGeom>
              <a:avLst/>
              <a:pathLst>
                <a:path w="24760" h="1443">
                  <a:moveTo>
                    <a:pt x="24760" y="1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4784151" y="8884526"/>
              <a:ext cx="10619" cy="474"/>
            </a:xfrm>
            <a:custGeom>
              <a:avLst/>
              <a:pathLst>
                <a:path w="10619" h="474">
                  <a:moveTo>
                    <a:pt x="0" y="0"/>
                  </a:moveTo>
                  <a:lnTo>
                    <a:pt x="10619" y="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4784151" y="8884526"/>
              <a:ext cx="46038" cy="1434"/>
            </a:xfrm>
            <a:custGeom>
              <a:avLst/>
              <a:pathLst>
                <a:path w="46038" h="1434">
                  <a:moveTo>
                    <a:pt x="0" y="0"/>
                  </a:moveTo>
                  <a:lnTo>
                    <a:pt x="46038" y="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784151" y="8884526"/>
              <a:ext cx="81470" cy="1434"/>
            </a:xfrm>
            <a:custGeom>
              <a:avLst/>
              <a:pathLst>
                <a:path w="81470" h="1434">
                  <a:moveTo>
                    <a:pt x="0" y="0"/>
                  </a:moveTo>
                  <a:lnTo>
                    <a:pt x="81470" y="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905872" y="9000312"/>
              <a:ext cx="57870" cy="3530"/>
            </a:xfrm>
            <a:custGeom>
              <a:avLst/>
              <a:pathLst>
                <a:path w="57870" h="3530">
                  <a:moveTo>
                    <a:pt x="57870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944469" y="9000312"/>
              <a:ext cx="19273" cy="1438"/>
            </a:xfrm>
            <a:custGeom>
              <a:avLst/>
              <a:pathLst>
                <a:path w="19273" h="1438">
                  <a:moveTo>
                    <a:pt x="19273" y="0"/>
                  </a:moveTo>
                  <a:lnTo>
                    <a:pt x="0" y="1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963742" y="8998613"/>
              <a:ext cx="19252" cy="1698"/>
            </a:xfrm>
            <a:custGeom>
              <a:avLst/>
              <a:pathLst>
                <a:path w="19252" h="1698">
                  <a:moveTo>
                    <a:pt x="0" y="1698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963742" y="8994434"/>
              <a:ext cx="57679" cy="5878"/>
            </a:xfrm>
            <a:custGeom>
              <a:avLst/>
              <a:pathLst>
                <a:path w="57679" h="5878">
                  <a:moveTo>
                    <a:pt x="0" y="5878"/>
                  </a:moveTo>
                  <a:lnTo>
                    <a:pt x="576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84151" y="8871593"/>
              <a:ext cx="257918" cy="12933"/>
            </a:xfrm>
            <a:custGeom>
              <a:avLst/>
              <a:pathLst>
                <a:path w="257918" h="12933">
                  <a:moveTo>
                    <a:pt x="0" y="12933"/>
                  </a:moveTo>
                  <a:lnTo>
                    <a:pt x="129279" y="12845"/>
                  </a:lnTo>
                  <a:lnTo>
                    <a:pt x="2579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784151" y="8865860"/>
              <a:ext cx="292883" cy="18665"/>
            </a:xfrm>
            <a:custGeom>
              <a:avLst/>
              <a:pathLst>
                <a:path w="292883" h="18665">
                  <a:moveTo>
                    <a:pt x="0" y="18665"/>
                  </a:moveTo>
                  <a:lnTo>
                    <a:pt x="146966" y="17571"/>
                  </a:lnTo>
                  <a:lnTo>
                    <a:pt x="292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4784151" y="8859183"/>
              <a:ext cx="327681" cy="26086"/>
            </a:xfrm>
            <a:custGeom>
              <a:avLst/>
              <a:pathLst>
                <a:path w="327681" h="26086">
                  <a:moveTo>
                    <a:pt x="0" y="25342"/>
                  </a:moveTo>
                  <a:lnTo>
                    <a:pt x="109808" y="26086"/>
                  </a:lnTo>
                  <a:lnTo>
                    <a:pt x="219292" y="17618"/>
                  </a:lnTo>
                  <a:lnTo>
                    <a:pt x="327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768723" y="8735764"/>
              <a:ext cx="350574" cy="30755"/>
            </a:xfrm>
            <a:custGeom>
              <a:avLst/>
              <a:pathLst>
                <a:path w="350574" h="30755">
                  <a:moveTo>
                    <a:pt x="0" y="28737"/>
                  </a:moveTo>
                  <a:lnTo>
                    <a:pt x="117616" y="30755"/>
                  </a:lnTo>
                  <a:lnTo>
                    <a:pt x="234856" y="21144"/>
                  </a:lnTo>
                  <a:lnTo>
                    <a:pt x="350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768723" y="8727990"/>
              <a:ext cx="381833" cy="38133"/>
            </a:xfrm>
            <a:custGeom>
              <a:avLst/>
              <a:pathLst>
                <a:path w="381833" h="38133">
                  <a:moveTo>
                    <a:pt x="0" y="36511"/>
                  </a:moveTo>
                  <a:lnTo>
                    <a:pt x="128346" y="38133"/>
                  </a:lnTo>
                  <a:lnTo>
                    <a:pt x="256120" y="25915"/>
                  </a:lnTo>
                  <a:lnTo>
                    <a:pt x="381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148225" y="8592857"/>
              <a:ext cx="39419" cy="12352"/>
            </a:xfrm>
            <a:custGeom>
              <a:avLst/>
              <a:pathLst>
                <a:path w="39419" h="12352">
                  <a:moveTo>
                    <a:pt x="39419" y="0"/>
                  </a:moveTo>
                  <a:lnTo>
                    <a:pt x="0" y="12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212386" y="8690243"/>
              <a:ext cx="56244" cy="19674"/>
            </a:xfrm>
            <a:custGeom>
              <a:avLst/>
              <a:pathLst>
                <a:path w="56244" h="19674">
                  <a:moveTo>
                    <a:pt x="56244" y="0"/>
                  </a:moveTo>
                  <a:lnTo>
                    <a:pt x="0" y="19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282411" y="8776780"/>
              <a:ext cx="88998" cy="35041"/>
            </a:xfrm>
            <a:custGeom>
              <a:avLst/>
              <a:pathLst>
                <a:path w="88998" h="35041">
                  <a:moveTo>
                    <a:pt x="88998" y="0"/>
                  </a:moveTo>
                  <a:lnTo>
                    <a:pt x="0" y="35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358194" y="8903650"/>
              <a:ext cx="18002" cy="7031"/>
            </a:xfrm>
            <a:custGeom>
              <a:avLst/>
              <a:pathLst>
                <a:path w="18002" h="7031">
                  <a:moveTo>
                    <a:pt x="18002" y="0"/>
                  </a:moveTo>
                  <a:lnTo>
                    <a:pt x="0" y="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376197" y="8896375"/>
              <a:ext cx="17905" cy="7275"/>
            </a:xfrm>
            <a:custGeom>
              <a:avLst/>
              <a:pathLst>
                <a:path w="17905" h="7275">
                  <a:moveTo>
                    <a:pt x="0" y="7275"/>
                  </a:moveTo>
                  <a:lnTo>
                    <a:pt x="17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371410" y="8772487"/>
              <a:ext cx="9724" cy="4292"/>
            </a:xfrm>
            <a:custGeom>
              <a:avLst/>
              <a:pathLst>
                <a:path w="9724" h="4292">
                  <a:moveTo>
                    <a:pt x="0" y="4292"/>
                  </a:moveTo>
                  <a:lnTo>
                    <a:pt x="97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371410" y="8757610"/>
              <a:ext cx="41882" cy="19170"/>
            </a:xfrm>
            <a:custGeom>
              <a:avLst/>
              <a:pathLst>
                <a:path w="41882" h="19170">
                  <a:moveTo>
                    <a:pt x="0" y="19170"/>
                  </a:moveTo>
                  <a:lnTo>
                    <a:pt x="418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371410" y="8741867"/>
              <a:ext cx="73624" cy="34913"/>
            </a:xfrm>
            <a:custGeom>
              <a:avLst/>
              <a:pathLst>
                <a:path w="73624" h="34913">
                  <a:moveTo>
                    <a:pt x="0" y="34913"/>
                  </a:moveTo>
                  <a:lnTo>
                    <a:pt x="7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476340" y="8701834"/>
              <a:ext cx="41018" cy="23436"/>
            </a:xfrm>
            <a:custGeom>
              <a:avLst/>
              <a:pathLst>
                <a:path w="41018" h="23436">
                  <a:moveTo>
                    <a:pt x="41018" y="0"/>
                  </a:moveTo>
                  <a:lnTo>
                    <a:pt x="0" y="23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507183" y="8701834"/>
              <a:ext cx="10174" cy="5997"/>
            </a:xfrm>
            <a:custGeom>
              <a:avLst/>
              <a:pathLst>
                <a:path w="10174" h="5997">
                  <a:moveTo>
                    <a:pt x="10174" y="0"/>
                  </a:moveTo>
                  <a:lnTo>
                    <a:pt x="0" y="5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600238" y="8769822"/>
              <a:ext cx="32568" cy="20817"/>
            </a:xfrm>
            <a:custGeom>
              <a:avLst/>
              <a:pathLst>
                <a:path w="32568" h="20817">
                  <a:moveTo>
                    <a:pt x="32568" y="0"/>
                  </a:moveTo>
                  <a:lnTo>
                    <a:pt x="0" y="2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632807" y="8769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632807" y="8748130"/>
              <a:ext cx="31992" cy="21691"/>
            </a:xfrm>
            <a:custGeom>
              <a:avLst/>
              <a:pathLst>
                <a:path w="31992" h="21691">
                  <a:moveTo>
                    <a:pt x="0" y="21691"/>
                  </a:moveTo>
                  <a:lnTo>
                    <a:pt x="31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506467" y="8534273"/>
              <a:ext cx="48345" cy="33905"/>
            </a:xfrm>
            <a:custGeom>
              <a:avLst/>
              <a:pathLst>
                <a:path w="48345" h="33905">
                  <a:moveTo>
                    <a:pt x="0" y="33905"/>
                  </a:moveTo>
                  <a:lnTo>
                    <a:pt x="48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726965" y="8690181"/>
              <a:ext cx="15145" cy="12006"/>
            </a:xfrm>
            <a:custGeom>
              <a:avLst/>
              <a:pathLst>
                <a:path w="15145" h="12006">
                  <a:moveTo>
                    <a:pt x="15145" y="0"/>
                  </a:moveTo>
                  <a:lnTo>
                    <a:pt x="0" y="12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42111" y="8677971"/>
              <a:ext cx="14981" cy="12210"/>
            </a:xfrm>
            <a:custGeom>
              <a:avLst/>
              <a:pathLst>
                <a:path w="14981" h="12210">
                  <a:moveTo>
                    <a:pt x="0" y="12210"/>
                  </a:moveTo>
                  <a:lnTo>
                    <a:pt x="149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708332" y="8539686"/>
              <a:ext cx="26374" cy="23661"/>
            </a:xfrm>
            <a:custGeom>
              <a:avLst/>
              <a:pathLst>
                <a:path w="26374" h="23661">
                  <a:moveTo>
                    <a:pt x="26374" y="0"/>
                  </a:moveTo>
                  <a:lnTo>
                    <a:pt x="0" y="23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815324" y="8600553"/>
              <a:ext cx="28062" cy="26581"/>
            </a:xfrm>
            <a:custGeom>
              <a:avLst/>
              <a:pathLst>
                <a:path w="28062" h="26581">
                  <a:moveTo>
                    <a:pt x="28062" y="0"/>
                  </a:moveTo>
                  <a:lnTo>
                    <a:pt x="0" y="2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843386" y="8600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843386" y="8573221"/>
              <a:ext cx="27332" cy="27332"/>
            </a:xfrm>
            <a:custGeom>
              <a:avLst/>
              <a:pathLst>
                <a:path w="27332" h="27332">
                  <a:moveTo>
                    <a:pt x="0" y="27332"/>
                  </a:moveTo>
                  <a:lnTo>
                    <a:pt x="27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634952" y="8259630"/>
              <a:ext cx="38126" cy="43673"/>
            </a:xfrm>
            <a:custGeom>
              <a:avLst/>
              <a:pathLst>
                <a:path w="38126" h="43673">
                  <a:moveTo>
                    <a:pt x="38126" y="0"/>
                  </a:moveTo>
                  <a:lnTo>
                    <a:pt x="0" y="43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743912" y="8284647"/>
              <a:ext cx="60527" cy="75299"/>
            </a:xfrm>
            <a:custGeom>
              <a:avLst/>
              <a:pathLst>
                <a:path w="60527" h="75299">
                  <a:moveTo>
                    <a:pt x="60527" y="0"/>
                  </a:moveTo>
                  <a:lnTo>
                    <a:pt x="0" y="75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948136" y="8471946"/>
              <a:ext cx="12210" cy="14981"/>
            </a:xfrm>
            <a:custGeom>
              <a:avLst/>
              <a:pathLst>
                <a:path w="12210" h="14981">
                  <a:moveTo>
                    <a:pt x="12210" y="0"/>
                  </a:moveTo>
                  <a:lnTo>
                    <a:pt x="0" y="1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60347" y="8456800"/>
              <a:ext cx="12006" cy="15145"/>
            </a:xfrm>
            <a:custGeom>
              <a:avLst/>
              <a:pathLst>
                <a:path w="12006" h="15145">
                  <a:moveTo>
                    <a:pt x="0" y="15145"/>
                  </a:moveTo>
                  <a:lnTo>
                    <a:pt x="12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95745" y="8410408"/>
              <a:ext cx="11381" cy="15620"/>
            </a:xfrm>
            <a:custGeom>
              <a:avLst/>
              <a:pathLst>
                <a:path w="11381" h="15620">
                  <a:moveTo>
                    <a:pt x="11381" y="0"/>
                  </a:moveTo>
                  <a:lnTo>
                    <a:pt x="0" y="15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6007126" y="8394635"/>
              <a:ext cx="11168" cy="15773"/>
            </a:xfrm>
            <a:custGeom>
              <a:avLst/>
              <a:pathLst>
                <a:path w="11168" h="15773">
                  <a:moveTo>
                    <a:pt x="0" y="15773"/>
                  </a:moveTo>
                  <a:lnTo>
                    <a:pt x="11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6039987" y="8346428"/>
              <a:ext cx="10518" cy="16213"/>
            </a:xfrm>
            <a:custGeom>
              <a:avLst/>
              <a:pathLst>
                <a:path w="10518" h="16213">
                  <a:moveTo>
                    <a:pt x="10518" y="0"/>
                  </a:moveTo>
                  <a:lnTo>
                    <a:pt x="0" y="16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6050506" y="8330073"/>
              <a:ext cx="10298" cy="16354"/>
            </a:xfrm>
            <a:custGeom>
              <a:avLst/>
              <a:pathLst>
                <a:path w="10298" h="16354">
                  <a:moveTo>
                    <a:pt x="0" y="16354"/>
                  </a:moveTo>
                  <a:lnTo>
                    <a:pt x="10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6080732" y="8280193"/>
              <a:ext cx="9625" cy="16759"/>
            </a:xfrm>
            <a:custGeom>
              <a:avLst/>
              <a:pathLst>
                <a:path w="9625" h="16759">
                  <a:moveTo>
                    <a:pt x="9625" y="0"/>
                  </a:moveTo>
                  <a:lnTo>
                    <a:pt x="0" y="16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6090358" y="8263305"/>
              <a:ext cx="9397" cy="16888"/>
            </a:xfrm>
            <a:custGeom>
              <a:avLst/>
              <a:pathLst>
                <a:path w="9397" h="16888">
                  <a:moveTo>
                    <a:pt x="0" y="16888"/>
                  </a:moveTo>
                  <a:lnTo>
                    <a:pt x="93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588714" y="7859776"/>
              <a:ext cx="42547" cy="97955"/>
            </a:xfrm>
            <a:custGeom>
              <a:avLst/>
              <a:pathLst>
                <a:path w="42547" h="97955">
                  <a:moveTo>
                    <a:pt x="42547" y="0"/>
                  </a:moveTo>
                  <a:lnTo>
                    <a:pt x="0" y="97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705993" y="7948557"/>
              <a:ext cx="18203" cy="40373"/>
            </a:xfrm>
            <a:custGeom>
              <a:avLst/>
              <a:pathLst>
                <a:path w="18203" h="40373">
                  <a:moveTo>
                    <a:pt x="18203" y="0"/>
                  </a:moveTo>
                  <a:lnTo>
                    <a:pt x="0" y="40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34039" y="8036622"/>
              <a:ext cx="11181" cy="25872"/>
            </a:xfrm>
            <a:custGeom>
              <a:avLst/>
              <a:pathLst>
                <a:path w="11181" h="25872">
                  <a:moveTo>
                    <a:pt x="11181" y="0"/>
                  </a:moveTo>
                  <a:lnTo>
                    <a:pt x="0" y="25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6056654" y="8053767"/>
              <a:ext cx="9919" cy="24653"/>
            </a:xfrm>
            <a:custGeom>
              <a:avLst/>
              <a:pathLst>
                <a:path w="9919" h="24653">
                  <a:moveTo>
                    <a:pt x="9919" y="0"/>
                  </a:moveTo>
                  <a:lnTo>
                    <a:pt x="0" y="24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6180847" y="8069933"/>
              <a:ext cx="6787" cy="18096"/>
            </a:xfrm>
            <a:custGeom>
              <a:avLst/>
              <a:pathLst>
                <a:path w="6787" h="18096">
                  <a:moveTo>
                    <a:pt x="6787" y="0"/>
                  </a:moveTo>
                  <a:lnTo>
                    <a:pt x="0" y="1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6187635" y="8051746"/>
              <a:ext cx="6541" cy="18186"/>
            </a:xfrm>
            <a:custGeom>
              <a:avLst/>
              <a:pathLst>
                <a:path w="6541" h="18186">
                  <a:moveTo>
                    <a:pt x="0" y="18186"/>
                  </a:moveTo>
                  <a:lnTo>
                    <a:pt x="6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852076" y="7905773"/>
              <a:ext cx="14789" cy="42812"/>
            </a:xfrm>
            <a:custGeom>
              <a:avLst/>
              <a:pathLst>
                <a:path w="14789" h="42812">
                  <a:moveTo>
                    <a:pt x="0" y="42812"/>
                  </a:moveTo>
                  <a:lnTo>
                    <a:pt x="14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6217865" y="7940921"/>
              <a:ext cx="10340" cy="37244"/>
            </a:xfrm>
            <a:custGeom>
              <a:avLst/>
              <a:pathLst>
                <a:path w="10340" h="37244">
                  <a:moveTo>
                    <a:pt x="10340" y="0"/>
                  </a:moveTo>
                  <a:lnTo>
                    <a:pt x="0" y="37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6228205" y="79409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6228205" y="7903410"/>
              <a:ext cx="9328" cy="37510"/>
            </a:xfrm>
            <a:custGeom>
              <a:avLst/>
              <a:pathLst>
                <a:path w="9328" h="37510">
                  <a:moveTo>
                    <a:pt x="0" y="37510"/>
                  </a:moveTo>
                  <a:lnTo>
                    <a:pt x="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6121732" y="7841667"/>
              <a:ext cx="7616" cy="34603"/>
            </a:xfrm>
            <a:custGeom>
              <a:avLst/>
              <a:pathLst>
                <a:path w="7616" h="34603">
                  <a:moveTo>
                    <a:pt x="0" y="34603"/>
                  </a:moveTo>
                  <a:lnTo>
                    <a:pt x="7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6018924" y="7770164"/>
              <a:ext cx="2713" cy="15875"/>
            </a:xfrm>
            <a:custGeom>
              <a:avLst/>
              <a:pathLst>
                <a:path w="2713" h="15875">
                  <a:moveTo>
                    <a:pt x="2713" y="0"/>
                  </a:moveTo>
                  <a:lnTo>
                    <a:pt x="0" y="15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6141758" y="7683924"/>
              <a:ext cx="10171" cy="87980"/>
            </a:xfrm>
            <a:custGeom>
              <a:avLst/>
              <a:pathLst>
                <a:path w="10171" h="87980">
                  <a:moveTo>
                    <a:pt x="10171" y="0"/>
                  </a:moveTo>
                  <a:lnTo>
                    <a:pt x="0" y="8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6264599" y="7732057"/>
              <a:ext cx="2219" cy="19199"/>
            </a:xfrm>
            <a:custGeom>
              <a:avLst/>
              <a:pathLst>
                <a:path w="2219" h="19199">
                  <a:moveTo>
                    <a:pt x="2219" y="0"/>
                  </a:moveTo>
                  <a:lnTo>
                    <a:pt x="0" y="19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6266819" y="7712829"/>
              <a:ext cx="1959" cy="19227"/>
            </a:xfrm>
            <a:custGeom>
              <a:avLst/>
              <a:pathLst>
                <a:path w="1959" h="19227">
                  <a:moveTo>
                    <a:pt x="0" y="19227"/>
                  </a:moveTo>
                  <a:lnTo>
                    <a:pt x="1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6271915" y="7655012"/>
              <a:ext cx="1176" cy="19291"/>
            </a:xfrm>
            <a:custGeom>
              <a:avLst/>
              <a:pathLst>
                <a:path w="1176" h="19291">
                  <a:moveTo>
                    <a:pt x="1176" y="0"/>
                  </a:moveTo>
                  <a:lnTo>
                    <a:pt x="0" y="19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6273092" y="7635707"/>
              <a:ext cx="915" cy="19305"/>
            </a:xfrm>
            <a:custGeom>
              <a:avLst/>
              <a:pathLst>
                <a:path w="915" h="19305">
                  <a:moveTo>
                    <a:pt x="0" y="19305"/>
                  </a:moveTo>
                  <a:lnTo>
                    <a:pt x="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6151930" y="7595457"/>
              <a:ext cx="4196" cy="88467"/>
            </a:xfrm>
            <a:custGeom>
              <a:avLst/>
              <a:pathLst>
                <a:path w="4196" h="88467">
                  <a:moveTo>
                    <a:pt x="0" y="88467"/>
                  </a:moveTo>
                  <a:lnTo>
                    <a:pt x="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4607371" y="7103609"/>
              <a:ext cx="714453" cy="432309"/>
            </a:xfrm>
            <a:custGeom>
              <a:avLst/>
              <a:pathLst>
                <a:path w="714453" h="432309">
                  <a:moveTo>
                    <a:pt x="0" y="63655"/>
                  </a:moveTo>
                  <a:lnTo>
                    <a:pt x="97029" y="20530"/>
                  </a:lnTo>
                  <a:lnTo>
                    <a:pt x="201206" y="0"/>
                  </a:lnTo>
                  <a:lnTo>
                    <a:pt x="307342" y="3085"/>
                  </a:lnTo>
                  <a:lnTo>
                    <a:pt x="410151" y="29634"/>
                  </a:lnTo>
                  <a:lnTo>
                    <a:pt x="504511" y="78323"/>
                  </a:lnTo>
                  <a:lnTo>
                    <a:pt x="585722" y="146728"/>
                  </a:lnTo>
                  <a:lnTo>
                    <a:pt x="649739" y="231440"/>
                  </a:lnTo>
                  <a:lnTo>
                    <a:pt x="693374" y="328241"/>
                  </a:lnTo>
                  <a:lnTo>
                    <a:pt x="714453" y="432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6032701" y="7473186"/>
              <a:ext cx="3922" cy="64296"/>
            </a:xfrm>
            <a:custGeom>
              <a:avLst/>
              <a:pathLst>
                <a:path w="3922" h="64296">
                  <a:moveTo>
                    <a:pt x="0" y="0"/>
                  </a:moveTo>
                  <a:lnTo>
                    <a:pt x="3922" y="642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6154327" y="7506909"/>
              <a:ext cx="1169" cy="26548"/>
            </a:xfrm>
            <a:custGeom>
              <a:avLst/>
              <a:pathLst>
                <a:path w="1169" h="26548">
                  <a:moveTo>
                    <a:pt x="1169" y="265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6026417" y="7417172"/>
              <a:ext cx="6283" cy="56014"/>
            </a:xfrm>
            <a:custGeom>
              <a:avLst/>
              <a:pathLst>
                <a:path w="6283" h="56014">
                  <a:moveTo>
                    <a:pt x="6283" y="56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4607371" y="7140170"/>
              <a:ext cx="53775" cy="27095"/>
            </a:xfrm>
            <a:custGeom>
              <a:avLst/>
              <a:pathLst>
                <a:path w="53775" h="27095">
                  <a:moveTo>
                    <a:pt x="0" y="27095"/>
                  </a:moveTo>
                  <a:lnTo>
                    <a:pt x="53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4614457" y="6983870"/>
              <a:ext cx="813662" cy="463407"/>
            </a:xfrm>
            <a:custGeom>
              <a:avLst/>
              <a:pathLst>
                <a:path w="813662" h="463407">
                  <a:moveTo>
                    <a:pt x="0" y="46907"/>
                  </a:moveTo>
                  <a:lnTo>
                    <a:pt x="98971" y="14575"/>
                  </a:lnTo>
                  <a:lnTo>
                    <a:pt x="202065" y="0"/>
                  </a:lnTo>
                  <a:lnTo>
                    <a:pt x="306120" y="3628"/>
                  </a:lnTo>
                  <a:lnTo>
                    <a:pt x="407948" y="25348"/>
                  </a:lnTo>
                  <a:lnTo>
                    <a:pt x="504427" y="64495"/>
                  </a:lnTo>
                  <a:lnTo>
                    <a:pt x="592600" y="119869"/>
                  </a:lnTo>
                  <a:lnTo>
                    <a:pt x="669765" y="189772"/>
                  </a:lnTo>
                  <a:lnTo>
                    <a:pt x="733555" y="272061"/>
                  </a:lnTo>
                  <a:lnTo>
                    <a:pt x="782016" y="364214"/>
                  </a:lnTo>
                  <a:lnTo>
                    <a:pt x="813662" y="463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880629" y="7296021"/>
              <a:ext cx="11660" cy="46886"/>
            </a:xfrm>
            <a:custGeom>
              <a:avLst/>
              <a:pathLst>
                <a:path w="11660" h="46886">
                  <a:moveTo>
                    <a:pt x="11660" y="46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95376" y="7264719"/>
              <a:ext cx="14121" cy="57336"/>
            </a:xfrm>
            <a:custGeom>
              <a:avLst/>
              <a:pathLst>
                <a:path w="14121" h="57336">
                  <a:moveTo>
                    <a:pt x="0" y="0"/>
                  </a:moveTo>
                  <a:lnTo>
                    <a:pt x="14121" y="57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8427" y="7208154"/>
              <a:ext cx="16949" cy="56564"/>
            </a:xfrm>
            <a:custGeom>
              <a:avLst/>
              <a:pathLst>
                <a:path w="16949" h="56564">
                  <a:moveTo>
                    <a:pt x="16949" y="5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6091479" y="7171196"/>
              <a:ext cx="7137" cy="22517"/>
            </a:xfrm>
            <a:custGeom>
              <a:avLst/>
              <a:pathLst>
                <a:path w="7137" h="22517">
                  <a:moveTo>
                    <a:pt x="0" y="0"/>
                  </a:moveTo>
                  <a:lnTo>
                    <a:pt x="7137" y="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6056654" y="7077061"/>
              <a:ext cx="34824" cy="94134"/>
            </a:xfrm>
            <a:custGeom>
              <a:avLst/>
              <a:pathLst>
                <a:path w="34824" h="94134">
                  <a:moveTo>
                    <a:pt x="34824" y="94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433987" y="7030777"/>
              <a:ext cx="180469" cy="119952"/>
            </a:xfrm>
            <a:custGeom>
              <a:avLst/>
              <a:pathLst>
                <a:path w="180469" h="119952">
                  <a:moveTo>
                    <a:pt x="180469" y="0"/>
                  </a:moveTo>
                  <a:lnTo>
                    <a:pt x="84725" y="51686"/>
                  </a:lnTo>
                  <a:lnTo>
                    <a:pt x="0" y="119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351203" y="6864107"/>
              <a:ext cx="499595" cy="201219"/>
            </a:xfrm>
            <a:custGeom>
              <a:avLst/>
              <a:pathLst>
                <a:path w="499595" h="201219">
                  <a:moveTo>
                    <a:pt x="0" y="201219"/>
                  </a:moveTo>
                  <a:lnTo>
                    <a:pt x="84931" y="130773"/>
                  </a:lnTo>
                  <a:lnTo>
                    <a:pt x="179706" y="74262"/>
                  </a:lnTo>
                  <a:lnTo>
                    <a:pt x="282061" y="33037"/>
                  </a:lnTo>
                  <a:lnTo>
                    <a:pt x="389547" y="8084"/>
                  </a:lnTo>
                  <a:lnTo>
                    <a:pt x="499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851281" y="6745168"/>
              <a:ext cx="610317" cy="269926"/>
            </a:xfrm>
            <a:custGeom>
              <a:avLst/>
              <a:pathLst>
                <a:path w="610317" h="269926">
                  <a:moveTo>
                    <a:pt x="0" y="0"/>
                  </a:moveTo>
                  <a:lnTo>
                    <a:pt x="114046" y="8314"/>
                  </a:lnTo>
                  <a:lnTo>
                    <a:pt x="225878" y="32178"/>
                  </a:lnTo>
                  <a:lnTo>
                    <a:pt x="333386" y="71139"/>
                  </a:lnTo>
                  <a:lnTo>
                    <a:pt x="434541" y="124463"/>
                  </a:lnTo>
                  <a:lnTo>
                    <a:pt x="527435" y="191145"/>
                  </a:lnTo>
                  <a:lnTo>
                    <a:pt x="610317" y="269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549269" y="6934717"/>
              <a:ext cx="67674" cy="82693"/>
            </a:xfrm>
            <a:custGeom>
              <a:avLst/>
              <a:pathLst>
                <a:path w="67674" h="82693">
                  <a:moveTo>
                    <a:pt x="0" y="0"/>
                  </a:moveTo>
                  <a:lnTo>
                    <a:pt x="67674" y="82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05333" y="6807286"/>
              <a:ext cx="63633" cy="95935"/>
            </a:xfrm>
            <a:custGeom>
              <a:avLst/>
              <a:pathLst>
                <a:path w="63633" h="95935">
                  <a:moveTo>
                    <a:pt x="0" y="0"/>
                  </a:moveTo>
                  <a:lnTo>
                    <a:pt x="63633" y="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833512" y="6717315"/>
              <a:ext cx="71820" cy="89970"/>
            </a:xfrm>
            <a:custGeom>
              <a:avLst/>
              <a:pathLst>
                <a:path w="71820" h="89970">
                  <a:moveTo>
                    <a:pt x="71820" y="89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260346" y="6720254"/>
              <a:ext cx="288922" cy="214462"/>
            </a:xfrm>
            <a:custGeom>
              <a:avLst/>
              <a:pathLst>
                <a:path w="288922" h="214462">
                  <a:moveTo>
                    <a:pt x="288922" y="214462"/>
                  </a:moveTo>
                  <a:lnTo>
                    <a:pt x="201964" y="130921"/>
                  </a:lnTo>
                  <a:lnTo>
                    <a:pt x="105138" y="590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038447" y="6524376"/>
              <a:ext cx="273454" cy="88692"/>
            </a:xfrm>
            <a:custGeom>
              <a:avLst/>
              <a:pathLst>
                <a:path w="273454" h="88692">
                  <a:moveTo>
                    <a:pt x="273454" y="88692"/>
                  </a:moveTo>
                  <a:lnTo>
                    <a:pt x="139718" y="35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059618" y="6407335"/>
              <a:ext cx="533458" cy="243371"/>
            </a:xfrm>
            <a:custGeom>
              <a:avLst/>
              <a:pathLst>
                <a:path w="533458" h="243371">
                  <a:moveTo>
                    <a:pt x="0" y="0"/>
                  </a:moveTo>
                  <a:lnTo>
                    <a:pt x="115356" y="26859"/>
                  </a:lnTo>
                  <a:lnTo>
                    <a:pt x="227470" y="65059"/>
                  </a:lnTo>
                  <a:lnTo>
                    <a:pt x="335228" y="114220"/>
                  </a:lnTo>
                  <a:lnTo>
                    <a:pt x="437562" y="173854"/>
                  </a:lnTo>
                  <a:lnTo>
                    <a:pt x="533458" y="243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059618" y="6407335"/>
              <a:ext cx="387631" cy="143050"/>
            </a:xfrm>
            <a:custGeom>
              <a:avLst/>
              <a:pathLst>
                <a:path w="387631" h="143050">
                  <a:moveTo>
                    <a:pt x="0" y="0"/>
                  </a:moveTo>
                  <a:lnTo>
                    <a:pt x="101228" y="22913"/>
                  </a:lnTo>
                  <a:lnTo>
                    <a:pt x="200074" y="54563"/>
                  </a:lnTo>
                  <a:lnTo>
                    <a:pt x="295785" y="94711"/>
                  </a:lnTo>
                  <a:lnTo>
                    <a:pt x="387631" y="143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214962" y="6321945"/>
              <a:ext cx="292221" cy="125704"/>
            </a:xfrm>
            <a:custGeom>
              <a:avLst/>
              <a:pathLst>
                <a:path w="292221" h="125704">
                  <a:moveTo>
                    <a:pt x="292221" y="125704"/>
                  </a:moveTo>
                  <a:lnTo>
                    <a:pt x="198329" y="75926"/>
                  </a:lnTo>
                  <a:lnTo>
                    <a:pt x="100707" y="339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753160" y="6389804"/>
              <a:ext cx="306458" cy="17530"/>
            </a:xfrm>
            <a:custGeom>
              <a:avLst/>
              <a:pathLst>
                <a:path w="306458" h="17530">
                  <a:moveTo>
                    <a:pt x="306458" y="17530"/>
                  </a:moveTo>
                  <a:lnTo>
                    <a:pt x="153721" y="0"/>
                  </a:ln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743685" y="6269881"/>
              <a:ext cx="68791" cy="3677"/>
            </a:xfrm>
            <a:custGeom>
              <a:avLst/>
              <a:pathLst>
                <a:path w="68791" h="3677">
                  <a:moveTo>
                    <a:pt x="0" y="3677"/>
                  </a:moveTo>
                  <a:lnTo>
                    <a:pt x="687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636240" y="6273559"/>
              <a:ext cx="107444" cy="13077"/>
            </a:xfrm>
            <a:custGeom>
              <a:avLst/>
              <a:pathLst>
                <a:path w="107444" h="13077">
                  <a:moveTo>
                    <a:pt x="107444" y="0"/>
                  </a:moveTo>
                  <a:lnTo>
                    <a:pt x="0" y="13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374209" y="6388518"/>
              <a:ext cx="685409" cy="98222"/>
            </a:xfrm>
            <a:custGeom>
              <a:avLst/>
              <a:pathLst>
                <a:path w="685409" h="98222">
                  <a:moveTo>
                    <a:pt x="685409" y="18817"/>
                  </a:moveTo>
                  <a:lnTo>
                    <a:pt x="569763" y="3709"/>
                  </a:lnTo>
                  <a:lnTo>
                    <a:pt x="453193" y="0"/>
                  </a:lnTo>
                  <a:lnTo>
                    <a:pt x="336820" y="7725"/>
                  </a:lnTo>
                  <a:lnTo>
                    <a:pt x="221763" y="26811"/>
                  </a:lnTo>
                  <a:lnTo>
                    <a:pt x="109128" y="57073"/>
                  </a:lnTo>
                  <a:lnTo>
                    <a:pt x="0" y="982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326839" y="6327031"/>
              <a:ext cx="137040" cy="50609"/>
            </a:xfrm>
            <a:custGeom>
              <a:avLst/>
              <a:pathLst>
                <a:path w="137040" h="50609">
                  <a:moveTo>
                    <a:pt x="0" y="50609"/>
                  </a:moveTo>
                  <a:lnTo>
                    <a:pt x="137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326839" y="6362324"/>
              <a:ext cx="36800" cy="15316"/>
            </a:xfrm>
            <a:custGeom>
              <a:avLst/>
              <a:pathLst>
                <a:path w="36800" h="15316">
                  <a:moveTo>
                    <a:pt x="0" y="15316"/>
                  </a:moveTo>
                  <a:lnTo>
                    <a:pt x="36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266596" y="6377640"/>
              <a:ext cx="60243" cy="27995"/>
            </a:xfrm>
            <a:custGeom>
              <a:avLst/>
              <a:pathLst>
                <a:path w="60243" h="27995">
                  <a:moveTo>
                    <a:pt x="60243" y="0"/>
                  </a:moveTo>
                  <a:lnTo>
                    <a:pt x="0" y="27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238795" y="6745168"/>
              <a:ext cx="612485" cy="264969"/>
            </a:xfrm>
            <a:custGeom>
              <a:avLst/>
              <a:pathLst>
                <a:path w="612485" h="264969">
                  <a:moveTo>
                    <a:pt x="612485" y="0"/>
                  </a:moveTo>
                  <a:lnTo>
                    <a:pt x="498375" y="7390"/>
                  </a:lnTo>
                  <a:lnTo>
                    <a:pt x="386353" y="30345"/>
                  </a:lnTo>
                  <a:lnTo>
                    <a:pt x="278533" y="68434"/>
                  </a:lnTo>
                  <a:lnTo>
                    <a:pt x="176949" y="120936"/>
                  </a:lnTo>
                  <a:lnTo>
                    <a:pt x="83517" y="186863"/>
                  </a:lnTo>
                  <a:lnTo>
                    <a:pt x="0" y="264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064764" y="6660510"/>
              <a:ext cx="231262" cy="187455"/>
            </a:xfrm>
            <a:custGeom>
              <a:avLst/>
              <a:pathLst>
                <a:path w="231262" h="187455">
                  <a:moveTo>
                    <a:pt x="0" y="187455"/>
                  </a:moveTo>
                  <a:lnTo>
                    <a:pt x="109083" y="85649"/>
                  </a:lnTo>
                  <a:lnTo>
                    <a:pt x="231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894069" y="6847965"/>
              <a:ext cx="170694" cy="243896"/>
            </a:xfrm>
            <a:custGeom>
              <a:avLst/>
              <a:pathLst>
                <a:path w="170694" h="243896">
                  <a:moveTo>
                    <a:pt x="170694" y="0"/>
                  </a:moveTo>
                  <a:lnTo>
                    <a:pt x="76827" y="115985"/>
                  </a:lnTo>
                  <a:lnTo>
                    <a:pt x="0" y="243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788087" y="6642689"/>
              <a:ext cx="324734" cy="395186"/>
            </a:xfrm>
            <a:custGeom>
              <a:avLst/>
              <a:pathLst>
                <a:path w="324734" h="395186">
                  <a:moveTo>
                    <a:pt x="0" y="395186"/>
                  </a:moveTo>
                  <a:lnTo>
                    <a:pt x="64599" y="283738"/>
                  </a:lnTo>
                  <a:lnTo>
                    <a:pt x="140872" y="179930"/>
                  </a:lnTo>
                  <a:lnTo>
                    <a:pt x="227924" y="84979"/>
                  </a:lnTo>
                  <a:lnTo>
                    <a:pt x="324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3874041" y="6549184"/>
              <a:ext cx="165271" cy="154863"/>
            </a:xfrm>
            <a:custGeom>
              <a:avLst/>
              <a:pathLst>
                <a:path w="165271" h="154863">
                  <a:moveTo>
                    <a:pt x="165271" y="0"/>
                  </a:moveTo>
                  <a:lnTo>
                    <a:pt x="79278" y="73848"/>
                  </a:lnTo>
                  <a:lnTo>
                    <a:pt x="0" y="154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737565" y="7037875"/>
              <a:ext cx="50521" cy="113468"/>
            </a:xfrm>
            <a:custGeom>
              <a:avLst/>
              <a:pathLst>
                <a:path w="50521" h="113468">
                  <a:moveTo>
                    <a:pt x="50521" y="0"/>
                  </a:moveTo>
                  <a:lnTo>
                    <a:pt x="0" y="11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626531" y="6903221"/>
              <a:ext cx="100314" cy="205482"/>
            </a:xfrm>
            <a:custGeom>
              <a:avLst/>
              <a:pathLst>
                <a:path w="100314" h="205482">
                  <a:moveTo>
                    <a:pt x="0" y="205482"/>
                  </a:moveTo>
                  <a:lnTo>
                    <a:pt x="45659" y="100545"/>
                  </a:lnTo>
                  <a:lnTo>
                    <a:pt x="100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670509" y="7037875"/>
              <a:ext cx="117578" cy="371321"/>
            </a:xfrm>
            <a:custGeom>
              <a:avLst/>
              <a:pathLst>
                <a:path w="117578" h="371321">
                  <a:moveTo>
                    <a:pt x="117578" y="0"/>
                  </a:moveTo>
                  <a:lnTo>
                    <a:pt x="64865" y="119218"/>
                  </a:lnTo>
                  <a:lnTo>
                    <a:pt x="25514" y="243490"/>
                  </a:lnTo>
                  <a:lnTo>
                    <a:pt x="0" y="371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547236" y="7392342"/>
              <a:ext cx="5533" cy="43942"/>
            </a:xfrm>
            <a:custGeom>
              <a:avLst/>
              <a:pathLst>
                <a:path w="5533" h="43942">
                  <a:moveTo>
                    <a:pt x="5533" y="0"/>
                  </a:moveTo>
                  <a:lnTo>
                    <a:pt x="0" y="43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134528" y="7065327"/>
              <a:ext cx="216675" cy="493089"/>
            </a:xfrm>
            <a:custGeom>
              <a:avLst/>
              <a:pathLst>
                <a:path w="216675" h="493089">
                  <a:moveTo>
                    <a:pt x="216675" y="0"/>
                  </a:moveTo>
                  <a:lnTo>
                    <a:pt x="143619" y="82696"/>
                  </a:lnTo>
                  <a:lnTo>
                    <a:pt x="84185" y="175667"/>
                  </a:lnTo>
                  <a:lnTo>
                    <a:pt x="39794" y="276688"/>
                  </a:lnTo>
                  <a:lnTo>
                    <a:pt x="11506" y="383346"/>
                  </a:lnTo>
                  <a:lnTo>
                    <a:pt x="0" y="493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253339" y="7030777"/>
              <a:ext cx="361118" cy="676280"/>
            </a:xfrm>
            <a:custGeom>
              <a:avLst/>
              <a:pathLst>
                <a:path w="361118" h="676280">
                  <a:moveTo>
                    <a:pt x="361118" y="0"/>
                  </a:moveTo>
                  <a:lnTo>
                    <a:pt x="258044" y="56636"/>
                  </a:lnTo>
                  <a:lnTo>
                    <a:pt x="168133" y="132449"/>
                  </a:lnTo>
                  <a:lnTo>
                    <a:pt x="94898" y="224474"/>
                  </a:lnTo>
                  <a:lnTo>
                    <a:pt x="41206" y="329111"/>
                  </a:lnTo>
                  <a:lnTo>
                    <a:pt x="9155" y="442268"/>
                  </a:lnTo>
                  <a:lnTo>
                    <a:pt x="0" y="559520"/>
                  </a:lnTo>
                  <a:lnTo>
                    <a:pt x="14097" y="676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017531" y="7638286"/>
              <a:ext cx="17717" cy="120498"/>
            </a:xfrm>
            <a:custGeom>
              <a:avLst/>
              <a:pathLst>
                <a:path w="17717" h="120498">
                  <a:moveTo>
                    <a:pt x="17717" y="120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035249" y="7758785"/>
              <a:ext cx="35108" cy="116624"/>
            </a:xfrm>
            <a:custGeom>
              <a:avLst/>
              <a:pathLst>
                <a:path w="35108" h="116624">
                  <a:moveTo>
                    <a:pt x="0" y="0"/>
                  </a:moveTo>
                  <a:lnTo>
                    <a:pt x="35108" y="116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896735" y="7603507"/>
              <a:ext cx="2170" cy="43428"/>
            </a:xfrm>
            <a:custGeom>
              <a:avLst/>
              <a:pathLst>
                <a:path w="2170" h="43428">
                  <a:moveTo>
                    <a:pt x="2170" y="43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898906" y="7646936"/>
              <a:ext cx="4152" cy="43283"/>
            </a:xfrm>
            <a:custGeom>
              <a:avLst/>
              <a:pathLst>
                <a:path w="4152" h="43283">
                  <a:moveTo>
                    <a:pt x="0" y="0"/>
                  </a:moveTo>
                  <a:lnTo>
                    <a:pt x="4152" y="4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784952" y="7704279"/>
              <a:ext cx="7793" cy="53790"/>
            </a:xfrm>
            <a:custGeom>
              <a:avLst/>
              <a:pathLst>
                <a:path w="7793" h="53790">
                  <a:moveTo>
                    <a:pt x="0" y="0"/>
                  </a:moveTo>
                  <a:lnTo>
                    <a:pt x="7793" y="53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675505" y="7778107"/>
              <a:ext cx="26355" cy="117832"/>
            </a:xfrm>
            <a:custGeom>
              <a:avLst/>
              <a:pathLst>
                <a:path w="26355" h="117832">
                  <a:moveTo>
                    <a:pt x="0" y="0"/>
                  </a:moveTo>
                  <a:lnTo>
                    <a:pt x="26355" y="1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587256" y="79277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374066" y="7167265"/>
              <a:ext cx="257505" cy="834204"/>
            </a:xfrm>
            <a:custGeom>
              <a:avLst/>
              <a:pathLst>
                <a:path w="257505" h="834204">
                  <a:moveTo>
                    <a:pt x="233305" y="0"/>
                  </a:moveTo>
                  <a:lnTo>
                    <a:pt x="143407" y="68186"/>
                  </a:lnTo>
                  <a:lnTo>
                    <a:pt x="72095" y="155625"/>
                  </a:lnTo>
                  <a:lnTo>
                    <a:pt x="23379" y="257398"/>
                  </a:lnTo>
                  <a:lnTo>
                    <a:pt x="0" y="367781"/>
                  </a:lnTo>
                  <a:lnTo>
                    <a:pt x="3271" y="480566"/>
                  </a:lnTo>
                  <a:lnTo>
                    <a:pt x="33010" y="589408"/>
                  </a:lnTo>
                  <a:lnTo>
                    <a:pt x="87544" y="688186"/>
                  </a:lnTo>
                  <a:lnTo>
                    <a:pt x="163805" y="771344"/>
                  </a:lnTo>
                  <a:lnTo>
                    <a:pt x="257505" y="834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350469" y="7903661"/>
              <a:ext cx="227018" cy="203741"/>
            </a:xfrm>
            <a:custGeom>
              <a:avLst/>
              <a:pathLst>
                <a:path w="227018" h="203741">
                  <a:moveTo>
                    <a:pt x="227018" y="203741"/>
                  </a:moveTo>
                  <a:lnTo>
                    <a:pt x="100223" y="11667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797057" y="8134865"/>
              <a:ext cx="55974" cy="94715"/>
            </a:xfrm>
            <a:custGeom>
              <a:avLst/>
              <a:pathLst>
                <a:path w="55974" h="94715">
                  <a:moveTo>
                    <a:pt x="55974" y="947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853032" y="8229581"/>
              <a:ext cx="64486" cy="89138"/>
            </a:xfrm>
            <a:custGeom>
              <a:avLst/>
              <a:pathLst>
                <a:path w="64486" h="89138">
                  <a:moveTo>
                    <a:pt x="0" y="0"/>
                  </a:moveTo>
                  <a:lnTo>
                    <a:pt x="64486" y="89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775049" y="8326560"/>
              <a:ext cx="49430" cy="66257"/>
            </a:xfrm>
            <a:custGeom>
              <a:avLst/>
              <a:pathLst>
                <a:path w="49430" h="66257">
                  <a:moveTo>
                    <a:pt x="49430" y="66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570169" y="8103602"/>
              <a:ext cx="7317" cy="3800"/>
            </a:xfrm>
            <a:custGeom>
              <a:avLst/>
              <a:pathLst>
                <a:path w="7317" h="3800">
                  <a:moveTo>
                    <a:pt x="7317" y="3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127688" y="8369681"/>
              <a:ext cx="220292" cy="154610"/>
            </a:xfrm>
            <a:custGeom>
              <a:avLst/>
              <a:pathLst>
                <a:path w="220292" h="154610">
                  <a:moveTo>
                    <a:pt x="220292" y="154610"/>
                  </a:moveTo>
                  <a:lnTo>
                    <a:pt x="105267" y="8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922770" y="8502876"/>
              <a:ext cx="44868" cy="42791"/>
            </a:xfrm>
            <a:custGeom>
              <a:avLst/>
              <a:pathLst>
                <a:path w="44868" h="42791">
                  <a:moveTo>
                    <a:pt x="44868" y="42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967639" y="8545668"/>
              <a:ext cx="33265" cy="29239"/>
            </a:xfrm>
            <a:custGeom>
              <a:avLst/>
              <a:pathLst>
                <a:path w="33265" h="29239">
                  <a:moveTo>
                    <a:pt x="0" y="0"/>
                  </a:moveTo>
                  <a:lnTo>
                    <a:pt x="33265" y="2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96026" y="8494972"/>
              <a:ext cx="51953" cy="29319"/>
            </a:xfrm>
            <a:custGeom>
              <a:avLst/>
              <a:pathLst>
                <a:path w="51953" h="29319">
                  <a:moveTo>
                    <a:pt x="51953" y="2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143276" y="8680124"/>
              <a:ext cx="30110" cy="18676"/>
            </a:xfrm>
            <a:custGeom>
              <a:avLst/>
              <a:pathLst>
                <a:path w="30110" h="18676">
                  <a:moveTo>
                    <a:pt x="30110" y="18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73387" y="8698801"/>
              <a:ext cx="30604" cy="17854"/>
            </a:xfrm>
            <a:custGeom>
              <a:avLst/>
              <a:pathLst>
                <a:path w="30604" h="17854">
                  <a:moveTo>
                    <a:pt x="0" y="0"/>
                  </a:moveTo>
                  <a:lnTo>
                    <a:pt x="30604" y="17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347980" y="8524291"/>
              <a:ext cx="428661" cy="121534"/>
            </a:xfrm>
            <a:custGeom>
              <a:avLst/>
              <a:pathLst>
                <a:path w="428661" h="121534">
                  <a:moveTo>
                    <a:pt x="0" y="0"/>
                  </a:moveTo>
                  <a:lnTo>
                    <a:pt x="101783" y="47112"/>
                  </a:lnTo>
                  <a:lnTo>
                    <a:pt x="207937" y="83316"/>
                  </a:lnTo>
                  <a:lnTo>
                    <a:pt x="317296" y="108215"/>
                  </a:lnTo>
                  <a:lnTo>
                    <a:pt x="428661" y="121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348490" y="8657210"/>
              <a:ext cx="420232" cy="107291"/>
            </a:xfrm>
            <a:custGeom>
              <a:avLst/>
              <a:pathLst>
                <a:path w="420232" h="107291">
                  <a:moveTo>
                    <a:pt x="420232" y="107291"/>
                  </a:moveTo>
                  <a:lnTo>
                    <a:pt x="311921" y="95058"/>
                  </a:lnTo>
                  <a:lnTo>
                    <a:pt x="205184" y="72962"/>
                  </a:lnTo>
                  <a:lnTo>
                    <a:pt x="100918" y="411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452901" y="8699633"/>
              <a:ext cx="315821" cy="64868"/>
            </a:xfrm>
            <a:custGeom>
              <a:avLst/>
              <a:pathLst>
                <a:path w="315821" h="64868">
                  <a:moveTo>
                    <a:pt x="315821" y="64868"/>
                  </a:moveTo>
                  <a:lnTo>
                    <a:pt x="208729" y="52830"/>
                  </a:lnTo>
                  <a:lnTo>
                    <a:pt x="103166" y="311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768723" y="8764502"/>
              <a:ext cx="21224" cy="1225"/>
            </a:xfrm>
            <a:custGeom>
              <a:avLst/>
              <a:pathLst>
                <a:path w="21224" h="1225">
                  <a:moveTo>
                    <a:pt x="0" y="0"/>
                  </a:moveTo>
                  <a:lnTo>
                    <a:pt x="21224" y="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784151" y="8881764"/>
              <a:ext cx="169937" cy="2761"/>
            </a:xfrm>
            <a:custGeom>
              <a:avLst/>
              <a:pathLst>
                <a:path w="169937" h="2761">
                  <a:moveTo>
                    <a:pt x="0" y="2761"/>
                  </a:moveTo>
                  <a:lnTo>
                    <a:pt x="1699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577487" y="8017109"/>
              <a:ext cx="671197" cy="153949"/>
            </a:xfrm>
            <a:custGeom>
              <a:avLst/>
              <a:pathLst>
                <a:path w="671197" h="153949">
                  <a:moveTo>
                    <a:pt x="0" y="90293"/>
                  </a:moveTo>
                  <a:lnTo>
                    <a:pt x="111720" y="133766"/>
                  </a:lnTo>
                  <a:lnTo>
                    <a:pt x="229890" y="153949"/>
                  </a:lnTo>
                  <a:lnTo>
                    <a:pt x="349707" y="150022"/>
                  </a:lnTo>
                  <a:lnTo>
                    <a:pt x="466301" y="122145"/>
                  </a:lnTo>
                  <a:lnTo>
                    <a:pt x="574936" y="71451"/>
                  </a:lnTo>
                  <a:lnTo>
                    <a:pt x="671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074398" y="8104982"/>
              <a:ext cx="254442" cy="149502"/>
            </a:xfrm>
            <a:custGeom>
              <a:avLst/>
              <a:pathLst>
                <a:path w="254442" h="149502">
                  <a:moveTo>
                    <a:pt x="254442" y="0"/>
                  </a:moveTo>
                  <a:lnTo>
                    <a:pt x="135033" y="88047"/>
                  </a:lnTo>
                  <a:lnTo>
                    <a:pt x="0" y="149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187644" y="8578993"/>
              <a:ext cx="38913" cy="13864"/>
            </a:xfrm>
            <a:custGeom>
              <a:avLst/>
              <a:pathLst>
                <a:path w="38913" h="13864">
                  <a:moveTo>
                    <a:pt x="0" y="13864"/>
                  </a:moveTo>
                  <a:lnTo>
                    <a:pt x="38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5268630" y="8667777"/>
              <a:ext cx="55188" cy="22466"/>
            </a:xfrm>
            <a:custGeom>
              <a:avLst/>
              <a:pathLst>
                <a:path w="55188" h="22466">
                  <a:moveTo>
                    <a:pt x="0" y="22466"/>
                  </a:moveTo>
                  <a:lnTo>
                    <a:pt x="551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32172" y="8776780"/>
              <a:ext cx="39237" cy="16377"/>
            </a:xfrm>
            <a:custGeom>
              <a:avLst/>
              <a:pathLst>
                <a:path w="39237" h="16377">
                  <a:moveTo>
                    <a:pt x="39237" y="0"/>
                  </a:moveTo>
                  <a:lnTo>
                    <a:pt x="0" y="16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243043" y="8104982"/>
              <a:ext cx="85797" cy="67021"/>
            </a:xfrm>
            <a:custGeom>
              <a:avLst/>
              <a:pathLst>
                <a:path w="85797" h="67021">
                  <a:moveTo>
                    <a:pt x="85797" y="0"/>
                  </a:moveTo>
                  <a:lnTo>
                    <a:pt x="0" y="67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456499" y="8568179"/>
              <a:ext cx="49968" cy="31464"/>
            </a:xfrm>
            <a:custGeom>
              <a:avLst/>
              <a:pathLst>
                <a:path w="49968" h="31464">
                  <a:moveTo>
                    <a:pt x="49968" y="0"/>
                  </a:moveTo>
                  <a:lnTo>
                    <a:pt x="0" y="3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517358" y="8670482"/>
              <a:ext cx="50040" cy="31352"/>
            </a:xfrm>
            <a:custGeom>
              <a:avLst/>
              <a:pathLst>
                <a:path w="50040" h="31352">
                  <a:moveTo>
                    <a:pt x="0" y="31352"/>
                  </a:moveTo>
                  <a:lnTo>
                    <a:pt x="5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295008" y="8104982"/>
              <a:ext cx="33831" cy="28978"/>
            </a:xfrm>
            <a:custGeom>
              <a:avLst/>
              <a:pathLst>
                <a:path w="33831" h="28978">
                  <a:moveTo>
                    <a:pt x="33831" y="0"/>
                  </a:moveTo>
                  <a:lnTo>
                    <a:pt x="0" y="2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328840" y="8102438"/>
              <a:ext cx="2774" cy="2544"/>
            </a:xfrm>
            <a:custGeom>
              <a:avLst/>
              <a:pathLst>
                <a:path w="2774" h="2544">
                  <a:moveTo>
                    <a:pt x="0" y="2544"/>
                  </a:moveTo>
                  <a:lnTo>
                    <a:pt x="2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34706" y="8515319"/>
              <a:ext cx="25723" cy="24366"/>
            </a:xfrm>
            <a:custGeom>
              <a:avLst/>
              <a:pathLst>
                <a:path w="25723" h="24366">
                  <a:moveTo>
                    <a:pt x="0" y="24366"/>
                  </a:moveTo>
                  <a:lnTo>
                    <a:pt x="257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328840" y="8032334"/>
              <a:ext cx="69180" cy="72648"/>
            </a:xfrm>
            <a:custGeom>
              <a:avLst/>
              <a:pathLst>
                <a:path w="69180" h="72648">
                  <a:moveTo>
                    <a:pt x="0" y="72648"/>
                  </a:moveTo>
                  <a:lnTo>
                    <a:pt x="691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73079" y="8213956"/>
              <a:ext cx="35706" cy="45674"/>
            </a:xfrm>
            <a:custGeom>
              <a:avLst/>
              <a:pathLst>
                <a:path w="35706" h="45674">
                  <a:moveTo>
                    <a:pt x="0" y="45674"/>
                  </a:moveTo>
                  <a:lnTo>
                    <a:pt x="35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794779" y="8284647"/>
              <a:ext cx="9659" cy="12887"/>
            </a:xfrm>
            <a:custGeom>
              <a:avLst/>
              <a:pathLst>
                <a:path w="9659" h="12887">
                  <a:moveTo>
                    <a:pt x="9659" y="0"/>
                  </a:moveTo>
                  <a:lnTo>
                    <a:pt x="0" y="1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867643" y="8369514"/>
              <a:ext cx="21822" cy="27914"/>
            </a:xfrm>
            <a:custGeom>
              <a:avLst/>
              <a:pathLst>
                <a:path w="21822" h="27914">
                  <a:moveTo>
                    <a:pt x="21822" y="0"/>
                  </a:moveTo>
                  <a:lnTo>
                    <a:pt x="0" y="27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889466" y="8341019"/>
              <a:ext cx="21058" cy="28495"/>
            </a:xfrm>
            <a:custGeom>
              <a:avLst/>
              <a:pathLst>
                <a:path w="21058" h="28495">
                  <a:moveTo>
                    <a:pt x="0" y="28495"/>
                  </a:moveTo>
                  <a:lnTo>
                    <a:pt x="21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804439" y="8190940"/>
              <a:ext cx="62612" cy="93706"/>
            </a:xfrm>
            <a:custGeom>
              <a:avLst/>
              <a:pathLst>
                <a:path w="62612" h="93706">
                  <a:moveTo>
                    <a:pt x="0" y="93706"/>
                  </a:moveTo>
                  <a:lnTo>
                    <a:pt x="62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950289" y="8252260"/>
              <a:ext cx="18676" cy="30110"/>
            </a:xfrm>
            <a:custGeom>
              <a:avLst/>
              <a:pathLst>
                <a:path w="18676" h="30110">
                  <a:moveTo>
                    <a:pt x="18676" y="0"/>
                  </a:moveTo>
                  <a:lnTo>
                    <a:pt x="0" y="30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968966" y="8221655"/>
              <a:ext cx="17854" cy="30604"/>
            </a:xfrm>
            <a:custGeom>
              <a:avLst/>
              <a:pathLst>
                <a:path w="17854" h="30604">
                  <a:moveTo>
                    <a:pt x="0" y="30604"/>
                  </a:moveTo>
                  <a:lnTo>
                    <a:pt x="17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328840" y="7819485"/>
              <a:ext cx="190512" cy="285497"/>
            </a:xfrm>
            <a:custGeom>
              <a:avLst/>
              <a:pathLst>
                <a:path w="190512" h="285497">
                  <a:moveTo>
                    <a:pt x="0" y="285497"/>
                  </a:moveTo>
                  <a:lnTo>
                    <a:pt x="78700" y="201076"/>
                  </a:lnTo>
                  <a:lnTo>
                    <a:pt x="142763" y="105074"/>
                  </a:lnTo>
                  <a:lnTo>
                    <a:pt x="19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14660" y="7859776"/>
              <a:ext cx="16600" cy="42429"/>
            </a:xfrm>
            <a:custGeom>
              <a:avLst/>
              <a:pathLst>
                <a:path w="16600" h="42429">
                  <a:moveTo>
                    <a:pt x="16600" y="0"/>
                  </a:moveTo>
                  <a:lnTo>
                    <a:pt x="0" y="4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724196" y="7907380"/>
              <a:ext cx="16305" cy="41176"/>
            </a:xfrm>
            <a:custGeom>
              <a:avLst/>
              <a:pathLst>
                <a:path w="16305" h="41176">
                  <a:moveTo>
                    <a:pt x="0" y="41176"/>
                  </a:moveTo>
                  <a:lnTo>
                    <a:pt x="16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835489" y="7948585"/>
              <a:ext cx="16587" cy="42148"/>
            </a:xfrm>
            <a:custGeom>
              <a:avLst/>
              <a:pathLst>
                <a:path w="16587" h="42148">
                  <a:moveTo>
                    <a:pt x="16587" y="0"/>
                  </a:moveTo>
                  <a:lnTo>
                    <a:pt x="0" y="42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945221" y="8010492"/>
              <a:ext cx="10565" cy="26129"/>
            </a:xfrm>
            <a:custGeom>
              <a:avLst/>
              <a:pathLst>
                <a:path w="10565" h="26129">
                  <a:moveTo>
                    <a:pt x="0" y="26129"/>
                  </a:moveTo>
                  <a:lnTo>
                    <a:pt x="10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6066574" y="8028917"/>
              <a:ext cx="9416" cy="24850"/>
            </a:xfrm>
            <a:custGeom>
              <a:avLst/>
              <a:pathLst>
                <a:path w="9416" h="24850">
                  <a:moveTo>
                    <a:pt x="0" y="24850"/>
                  </a:moveTo>
                  <a:lnTo>
                    <a:pt x="9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631261" y="7712437"/>
              <a:ext cx="38256" cy="147338"/>
            </a:xfrm>
            <a:custGeom>
              <a:avLst/>
              <a:pathLst>
                <a:path w="38256" h="147338">
                  <a:moveTo>
                    <a:pt x="0" y="147338"/>
                  </a:moveTo>
                  <a:lnTo>
                    <a:pt x="3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6005929" y="7770164"/>
              <a:ext cx="15707" cy="78967"/>
            </a:xfrm>
            <a:custGeom>
              <a:avLst/>
              <a:pathLst>
                <a:path w="15707" h="78967">
                  <a:moveTo>
                    <a:pt x="15707" y="0"/>
                  </a:moveTo>
                  <a:lnTo>
                    <a:pt x="0" y="7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6113180" y="7876271"/>
              <a:ext cx="8551" cy="34384"/>
            </a:xfrm>
            <a:custGeom>
              <a:avLst/>
              <a:pathLst>
                <a:path w="8551" h="34384">
                  <a:moveTo>
                    <a:pt x="8551" y="0"/>
                  </a:moveTo>
                  <a:lnTo>
                    <a:pt x="0" y="34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6021637" y="7674271"/>
              <a:ext cx="11744" cy="95893"/>
            </a:xfrm>
            <a:custGeom>
              <a:avLst/>
              <a:pathLst>
                <a:path w="11744" h="95893">
                  <a:moveTo>
                    <a:pt x="0" y="95893"/>
                  </a:moveTo>
                  <a:lnTo>
                    <a:pt x="11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6148576" y="7683924"/>
              <a:ext cx="3353" cy="35273"/>
            </a:xfrm>
            <a:custGeom>
              <a:avLst/>
              <a:pathLst>
                <a:path w="3353" h="35273">
                  <a:moveTo>
                    <a:pt x="3353" y="0"/>
                  </a:moveTo>
                  <a:lnTo>
                    <a:pt x="0" y="3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6151930" y="7648573"/>
              <a:ext cx="2397" cy="35351"/>
            </a:xfrm>
            <a:custGeom>
              <a:avLst/>
              <a:pathLst>
                <a:path w="2397" h="35351">
                  <a:moveTo>
                    <a:pt x="0" y="35351"/>
                  </a:moveTo>
                  <a:lnTo>
                    <a:pt x="23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607371" y="7167265"/>
              <a:ext cx="240534" cy="410475"/>
            </a:xfrm>
            <a:custGeom>
              <a:avLst/>
              <a:pathLst>
                <a:path w="240534" h="410475">
                  <a:moveTo>
                    <a:pt x="0" y="0"/>
                  </a:moveTo>
                  <a:lnTo>
                    <a:pt x="60133" y="102618"/>
                  </a:lnTo>
                  <a:lnTo>
                    <a:pt x="120267" y="205237"/>
                  </a:lnTo>
                  <a:lnTo>
                    <a:pt x="180401" y="307856"/>
                  </a:lnTo>
                  <a:lnTo>
                    <a:pt x="240534" y="410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6156126" y="7556803"/>
              <a:ext cx="237858" cy="3221"/>
            </a:xfrm>
            <a:custGeom>
              <a:avLst/>
              <a:pathLst>
                <a:path w="237858" h="3221">
                  <a:moveTo>
                    <a:pt x="0" y="3221"/>
                  </a:moveTo>
                  <a:lnTo>
                    <a:pt x="118929" y="1610"/>
                  </a:lnTo>
                  <a:lnTo>
                    <a:pt x="2378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6274008" y="7514944"/>
              <a:ext cx="118841" cy="4830"/>
            </a:xfrm>
            <a:custGeom>
              <a:avLst/>
              <a:pathLst>
                <a:path w="118841" h="4830">
                  <a:moveTo>
                    <a:pt x="0" y="4830"/>
                  </a:moveTo>
                  <a:lnTo>
                    <a:pt x="1188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6271915" y="7473131"/>
              <a:ext cx="118667" cy="8046"/>
            </a:xfrm>
            <a:custGeom>
              <a:avLst/>
              <a:pathLst>
                <a:path w="118667" h="8046">
                  <a:moveTo>
                    <a:pt x="0" y="8046"/>
                  </a:moveTo>
                  <a:lnTo>
                    <a:pt x="11866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6031966" y="7431395"/>
              <a:ext cx="355218" cy="33772"/>
            </a:xfrm>
            <a:custGeom>
              <a:avLst/>
              <a:pathLst>
                <a:path w="355218" h="33772">
                  <a:moveTo>
                    <a:pt x="0" y="33772"/>
                  </a:moveTo>
                  <a:lnTo>
                    <a:pt x="118406" y="22514"/>
                  </a:lnTo>
                  <a:lnTo>
                    <a:pt x="236812" y="11257"/>
                  </a:lnTo>
                  <a:lnTo>
                    <a:pt x="3552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6264599" y="7389766"/>
              <a:ext cx="118057" cy="14459"/>
            </a:xfrm>
            <a:custGeom>
              <a:avLst/>
              <a:pathLst>
                <a:path w="118057" h="14459">
                  <a:moveTo>
                    <a:pt x="0" y="14459"/>
                  </a:moveTo>
                  <a:lnTo>
                    <a:pt x="1180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6259381" y="7348275"/>
              <a:ext cx="117622" cy="17651"/>
            </a:xfrm>
            <a:custGeom>
              <a:avLst/>
              <a:pathLst>
                <a:path w="117622" h="17651">
                  <a:moveTo>
                    <a:pt x="0" y="17651"/>
                  </a:moveTo>
                  <a:lnTo>
                    <a:pt x="1176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901822" y="7306952"/>
              <a:ext cx="468407" cy="83319"/>
            </a:xfrm>
            <a:custGeom>
              <a:avLst/>
              <a:pathLst>
                <a:path w="468407" h="83319">
                  <a:moveTo>
                    <a:pt x="0" y="83319"/>
                  </a:moveTo>
                  <a:lnTo>
                    <a:pt x="117101" y="62489"/>
                  </a:lnTo>
                  <a:lnTo>
                    <a:pt x="234203" y="41659"/>
                  </a:lnTo>
                  <a:lnTo>
                    <a:pt x="351305" y="20829"/>
                  </a:lnTo>
                  <a:lnTo>
                    <a:pt x="4684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6245843" y="7265828"/>
              <a:ext cx="116494" cy="23993"/>
            </a:xfrm>
            <a:custGeom>
              <a:avLst/>
              <a:pathLst>
                <a:path w="116494" h="23993">
                  <a:moveTo>
                    <a:pt x="0" y="23993"/>
                  </a:moveTo>
                  <a:lnTo>
                    <a:pt x="116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6237534" y="7224932"/>
              <a:ext cx="115802" cy="27139"/>
            </a:xfrm>
            <a:custGeom>
              <a:avLst/>
              <a:pathLst>
                <a:path w="115802" h="27139">
                  <a:moveTo>
                    <a:pt x="0" y="27139"/>
                  </a:moveTo>
                  <a:lnTo>
                    <a:pt x="1158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6113180" y="7184295"/>
              <a:ext cx="230049" cy="60530"/>
            </a:xfrm>
            <a:custGeom>
              <a:avLst/>
              <a:pathLst>
                <a:path w="230049" h="60530">
                  <a:moveTo>
                    <a:pt x="0" y="60530"/>
                  </a:moveTo>
                  <a:lnTo>
                    <a:pt x="115024" y="30265"/>
                  </a:lnTo>
                  <a:lnTo>
                    <a:pt x="2300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6217865" y="7143947"/>
              <a:ext cx="114163" cy="33368"/>
            </a:xfrm>
            <a:custGeom>
              <a:avLst/>
              <a:pathLst>
                <a:path w="114163" h="33368">
                  <a:moveTo>
                    <a:pt x="0" y="33368"/>
                  </a:moveTo>
                  <a:lnTo>
                    <a:pt x="11416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6206519" y="7103917"/>
              <a:ext cx="113217" cy="36447"/>
            </a:xfrm>
            <a:custGeom>
              <a:avLst/>
              <a:pathLst>
                <a:path w="113217" h="36447">
                  <a:moveTo>
                    <a:pt x="0" y="36447"/>
                  </a:moveTo>
                  <a:lnTo>
                    <a:pt x="113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6194177" y="7064235"/>
              <a:ext cx="112189" cy="39500"/>
            </a:xfrm>
            <a:custGeom>
              <a:avLst/>
              <a:pathLst>
                <a:path w="112189" h="39500">
                  <a:moveTo>
                    <a:pt x="0" y="39500"/>
                  </a:moveTo>
                  <a:lnTo>
                    <a:pt x="1121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6180847" y="7024929"/>
              <a:ext cx="111078" cy="42524"/>
            </a:xfrm>
            <a:custGeom>
              <a:avLst/>
              <a:pathLst>
                <a:path w="111078" h="42524">
                  <a:moveTo>
                    <a:pt x="0" y="42524"/>
                  </a:moveTo>
                  <a:lnTo>
                    <a:pt x="1110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6166540" y="6986028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6151266" y="6947562"/>
              <a:ext cx="108613" cy="48475"/>
            </a:xfrm>
            <a:custGeom>
              <a:avLst/>
              <a:pathLst>
                <a:path w="108613" h="48475">
                  <a:moveTo>
                    <a:pt x="0" y="48475"/>
                  </a:moveTo>
                  <a:lnTo>
                    <a:pt x="1086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6135036" y="6909557"/>
              <a:ext cx="107260" cy="51398"/>
            </a:xfrm>
            <a:custGeom>
              <a:avLst/>
              <a:pathLst>
                <a:path w="107260" h="51398">
                  <a:moveTo>
                    <a:pt x="0" y="51398"/>
                  </a:moveTo>
                  <a:lnTo>
                    <a:pt x="1072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694543" y="6872043"/>
              <a:ext cx="529148" cy="271422"/>
            </a:xfrm>
            <a:custGeom>
              <a:avLst/>
              <a:pathLst>
                <a:path w="529148" h="271422">
                  <a:moveTo>
                    <a:pt x="0" y="271422"/>
                  </a:moveTo>
                  <a:lnTo>
                    <a:pt x="105829" y="217137"/>
                  </a:lnTo>
                  <a:lnTo>
                    <a:pt x="211659" y="162853"/>
                  </a:lnTo>
                  <a:lnTo>
                    <a:pt x="317488" y="108568"/>
                  </a:lnTo>
                  <a:lnTo>
                    <a:pt x="423318" y="54284"/>
                  </a:lnTo>
                  <a:lnTo>
                    <a:pt x="52914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6099756" y="6835047"/>
              <a:ext cx="104320" cy="57130"/>
            </a:xfrm>
            <a:custGeom>
              <a:avLst/>
              <a:pathLst>
                <a:path w="104320" h="57130">
                  <a:moveTo>
                    <a:pt x="0" y="57130"/>
                  </a:moveTo>
                  <a:lnTo>
                    <a:pt x="1043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6080732" y="6798595"/>
              <a:ext cx="102735" cy="59934"/>
            </a:xfrm>
            <a:custGeom>
              <a:avLst/>
              <a:pathLst>
                <a:path w="102735" h="59934">
                  <a:moveTo>
                    <a:pt x="0" y="59934"/>
                  </a:moveTo>
                  <a:lnTo>
                    <a:pt x="1027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6060805" y="6762714"/>
              <a:ext cx="101074" cy="62694"/>
            </a:xfrm>
            <a:custGeom>
              <a:avLst/>
              <a:pathLst>
                <a:path w="101074" h="62694">
                  <a:moveTo>
                    <a:pt x="0" y="62694"/>
                  </a:moveTo>
                  <a:lnTo>
                    <a:pt x="1010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6039987" y="6727432"/>
              <a:ext cx="99340" cy="65408"/>
            </a:xfrm>
            <a:custGeom>
              <a:avLst/>
              <a:pathLst>
                <a:path w="99340" h="65408">
                  <a:moveTo>
                    <a:pt x="0" y="65408"/>
                  </a:moveTo>
                  <a:lnTo>
                    <a:pt x="993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6018295" y="6692772"/>
              <a:ext cx="97532" cy="68074"/>
            </a:xfrm>
            <a:custGeom>
              <a:avLst/>
              <a:pathLst>
                <a:path w="97532" h="68074">
                  <a:moveTo>
                    <a:pt x="0" y="68074"/>
                  </a:moveTo>
                  <a:lnTo>
                    <a:pt x="975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995745" y="6658762"/>
              <a:ext cx="95653" cy="70690"/>
            </a:xfrm>
            <a:custGeom>
              <a:avLst/>
              <a:pathLst>
                <a:path w="95653" h="70690">
                  <a:moveTo>
                    <a:pt x="0" y="70690"/>
                  </a:moveTo>
                  <a:lnTo>
                    <a:pt x="956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972353" y="6625426"/>
              <a:ext cx="93703" cy="73254"/>
            </a:xfrm>
            <a:custGeom>
              <a:avLst/>
              <a:pathLst>
                <a:path w="93703" h="73254">
                  <a:moveTo>
                    <a:pt x="0" y="73254"/>
                  </a:moveTo>
                  <a:lnTo>
                    <a:pt x="9370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948136" y="6592789"/>
              <a:ext cx="91685" cy="75765"/>
            </a:xfrm>
            <a:custGeom>
              <a:avLst/>
              <a:pathLst>
                <a:path w="91685" h="75765">
                  <a:moveTo>
                    <a:pt x="0" y="75765"/>
                  </a:moveTo>
                  <a:lnTo>
                    <a:pt x="9168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923113" y="656087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897300" y="6529704"/>
              <a:ext cx="87449" cy="80618"/>
            </a:xfrm>
            <a:custGeom>
              <a:avLst/>
              <a:pathLst>
                <a:path w="87449" h="80618">
                  <a:moveTo>
                    <a:pt x="0" y="80618"/>
                  </a:moveTo>
                  <a:lnTo>
                    <a:pt x="874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870718" y="6499304"/>
              <a:ext cx="85234" cy="82956"/>
            </a:xfrm>
            <a:custGeom>
              <a:avLst/>
              <a:pathLst>
                <a:path w="85234" h="82956">
                  <a:moveTo>
                    <a:pt x="0" y="82956"/>
                  </a:moveTo>
                  <a:lnTo>
                    <a:pt x="852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843386" y="6469694"/>
              <a:ext cx="82956" cy="85234"/>
            </a:xfrm>
            <a:custGeom>
              <a:avLst/>
              <a:pathLst>
                <a:path w="82956" h="85234">
                  <a:moveTo>
                    <a:pt x="0" y="85234"/>
                  </a:moveTo>
                  <a:lnTo>
                    <a:pt x="82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815324" y="6440897"/>
              <a:ext cx="80618" cy="87449"/>
            </a:xfrm>
            <a:custGeom>
              <a:avLst/>
              <a:pathLst>
                <a:path w="80618" h="87449">
                  <a:moveTo>
                    <a:pt x="0" y="87449"/>
                  </a:moveTo>
                  <a:lnTo>
                    <a:pt x="806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551891" y="6412934"/>
              <a:ext cx="312882" cy="358402"/>
            </a:xfrm>
            <a:custGeom>
              <a:avLst/>
              <a:pathLst>
                <a:path w="312882" h="358402">
                  <a:moveTo>
                    <a:pt x="0" y="358402"/>
                  </a:moveTo>
                  <a:lnTo>
                    <a:pt x="78220" y="268801"/>
                  </a:lnTo>
                  <a:lnTo>
                    <a:pt x="156441" y="179201"/>
                  </a:lnTo>
                  <a:lnTo>
                    <a:pt x="234661" y="89600"/>
                  </a:lnTo>
                  <a:lnTo>
                    <a:pt x="3128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757092" y="6385825"/>
              <a:ext cx="75765" cy="91685"/>
            </a:xfrm>
            <a:custGeom>
              <a:avLst/>
              <a:pathLst>
                <a:path w="75765" h="91685">
                  <a:moveTo>
                    <a:pt x="0" y="91685"/>
                  </a:moveTo>
                  <a:lnTo>
                    <a:pt x="757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726965" y="6359590"/>
              <a:ext cx="73254" cy="93703"/>
            </a:xfrm>
            <a:custGeom>
              <a:avLst/>
              <a:pathLst>
                <a:path w="73254" h="93703">
                  <a:moveTo>
                    <a:pt x="0" y="93703"/>
                  </a:moveTo>
                  <a:lnTo>
                    <a:pt x="732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625503" y="6334248"/>
              <a:ext cx="141381" cy="191306"/>
            </a:xfrm>
            <a:custGeom>
              <a:avLst/>
              <a:pathLst>
                <a:path w="141381" h="191306">
                  <a:moveTo>
                    <a:pt x="0" y="191306"/>
                  </a:moveTo>
                  <a:lnTo>
                    <a:pt x="70690" y="95653"/>
                  </a:lnTo>
                  <a:lnTo>
                    <a:pt x="1413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596725" y="6309819"/>
              <a:ext cx="136148" cy="195064"/>
            </a:xfrm>
            <a:custGeom>
              <a:avLst/>
              <a:pathLst>
                <a:path w="136148" h="195064">
                  <a:moveTo>
                    <a:pt x="0" y="195064"/>
                  </a:moveTo>
                  <a:lnTo>
                    <a:pt x="68074" y="97532"/>
                  </a:lnTo>
                  <a:lnTo>
                    <a:pt x="13614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567398" y="6286320"/>
              <a:ext cx="130816" cy="198680"/>
            </a:xfrm>
            <a:custGeom>
              <a:avLst/>
              <a:pathLst>
                <a:path w="130816" h="198680">
                  <a:moveTo>
                    <a:pt x="0" y="198680"/>
                  </a:moveTo>
                  <a:lnTo>
                    <a:pt x="65408" y="99340"/>
                  </a:lnTo>
                  <a:lnTo>
                    <a:pt x="1308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537544" y="6263767"/>
              <a:ext cx="125388" cy="202149"/>
            </a:xfrm>
            <a:custGeom>
              <a:avLst/>
              <a:pathLst>
                <a:path w="125388" h="202149">
                  <a:moveTo>
                    <a:pt x="0" y="202149"/>
                  </a:moveTo>
                  <a:lnTo>
                    <a:pt x="62694" y="101074"/>
                  </a:lnTo>
                  <a:lnTo>
                    <a:pt x="1253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507183" y="6242179"/>
              <a:ext cx="119868" cy="205471"/>
            </a:xfrm>
            <a:custGeom>
              <a:avLst/>
              <a:pathLst>
                <a:path w="119868" h="205471">
                  <a:moveTo>
                    <a:pt x="0" y="205471"/>
                  </a:moveTo>
                  <a:lnTo>
                    <a:pt x="59934" y="102735"/>
                  </a:lnTo>
                  <a:lnTo>
                    <a:pt x="1198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476340" y="6221570"/>
              <a:ext cx="114260" cy="208641"/>
            </a:xfrm>
            <a:custGeom>
              <a:avLst/>
              <a:pathLst>
                <a:path w="114260" h="208641">
                  <a:moveTo>
                    <a:pt x="0" y="208641"/>
                  </a:moveTo>
                  <a:lnTo>
                    <a:pt x="57130" y="104320"/>
                  </a:lnTo>
                  <a:lnTo>
                    <a:pt x="1142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499319" y="6201955"/>
              <a:ext cx="54284" cy="105829"/>
            </a:xfrm>
            <a:custGeom>
              <a:avLst/>
              <a:pathLst>
                <a:path w="54284" h="105829">
                  <a:moveTo>
                    <a:pt x="0" y="105829"/>
                  </a:moveTo>
                  <a:lnTo>
                    <a:pt x="5428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464691" y="6183350"/>
              <a:ext cx="51398" cy="107260"/>
            </a:xfrm>
            <a:custGeom>
              <a:avLst/>
              <a:pathLst>
                <a:path w="51398" h="107260">
                  <a:moveTo>
                    <a:pt x="0" y="107260"/>
                  </a:moveTo>
                  <a:lnTo>
                    <a:pt x="513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429610" y="6165767"/>
              <a:ext cx="48475" cy="108613"/>
            </a:xfrm>
            <a:custGeom>
              <a:avLst/>
              <a:pathLst>
                <a:path w="48475" h="108613">
                  <a:moveTo>
                    <a:pt x="0" y="108613"/>
                  </a:moveTo>
                  <a:lnTo>
                    <a:pt x="484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94102" y="6149220"/>
              <a:ext cx="45516" cy="109886"/>
            </a:xfrm>
            <a:custGeom>
              <a:avLst/>
              <a:pathLst>
                <a:path w="45516" h="109886">
                  <a:moveTo>
                    <a:pt x="0" y="109886"/>
                  </a:moveTo>
                  <a:lnTo>
                    <a:pt x="455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58194" y="6133721"/>
              <a:ext cx="42524" cy="111078"/>
            </a:xfrm>
            <a:custGeom>
              <a:avLst/>
              <a:pathLst>
                <a:path w="42524" h="111078">
                  <a:moveTo>
                    <a:pt x="0" y="111078"/>
                  </a:moveTo>
                  <a:lnTo>
                    <a:pt x="425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21912" y="6119281"/>
              <a:ext cx="39500" cy="112189"/>
            </a:xfrm>
            <a:custGeom>
              <a:avLst/>
              <a:pathLst>
                <a:path w="39500" h="112189">
                  <a:moveTo>
                    <a:pt x="0" y="112189"/>
                  </a:moveTo>
                  <a:lnTo>
                    <a:pt x="395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285282" y="6105910"/>
              <a:ext cx="36447" cy="113217"/>
            </a:xfrm>
            <a:custGeom>
              <a:avLst/>
              <a:pathLst>
                <a:path w="36447" h="113217">
                  <a:moveTo>
                    <a:pt x="0" y="113217"/>
                  </a:moveTo>
                  <a:lnTo>
                    <a:pt x="364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48331" y="6093619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11086" y="6082416"/>
              <a:ext cx="30265" cy="115024"/>
            </a:xfrm>
            <a:custGeom>
              <a:avLst/>
              <a:pathLst>
                <a:path w="30265" h="115024">
                  <a:moveTo>
                    <a:pt x="0" y="115024"/>
                  </a:moveTo>
                  <a:lnTo>
                    <a:pt x="302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173576" y="6072310"/>
              <a:ext cx="27139" cy="115802"/>
            </a:xfrm>
            <a:custGeom>
              <a:avLst/>
              <a:pathLst>
                <a:path w="27139" h="115802">
                  <a:moveTo>
                    <a:pt x="0" y="115802"/>
                  </a:moveTo>
                  <a:lnTo>
                    <a:pt x="271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135826" y="6063309"/>
              <a:ext cx="23993" cy="116494"/>
            </a:xfrm>
            <a:custGeom>
              <a:avLst/>
              <a:pathLst>
                <a:path w="23993" h="116494">
                  <a:moveTo>
                    <a:pt x="0" y="116494"/>
                  </a:moveTo>
                  <a:lnTo>
                    <a:pt x="239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097865" y="6055418"/>
              <a:ext cx="20829" cy="117101"/>
            </a:xfrm>
            <a:custGeom>
              <a:avLst/>
              <a:pathLst>
                <a:path w="20829" h="117101">
                  <a:moveTo>
                    <a:pt x="0" y="117101"/>
                  </a:moveTo>
                  <a:lnTo>
                    <a:pt x="2082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059721" y="6048643"/>
              <a:ext cx="17651" cy="117622"/>
            </a:xfrm>
            <a:custGeom>
              <a:avLst/>
              <a:pathLst>
                <a:path w="17651" h="117622">
                  <a:moveTo>
                    <a:pt x="0" y="117622"/>
                  </a:moveTo>
                  <a:lnTo>
                    <a:pt x="1765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021421" y="6042990"/>
              <a:ext cx="14459" cy="118057"/>
            </a:xfrm>
            <a:custGeom>
              <a:avLst/>
              <a:pathLst>
                <a:path w="14459" h="118057">
                  <a:moveTo>
                    <a:pt x="0" y="118057"/>
                  </a:moveTo>
                  <a:lnTo>
                    <a:pt x="1445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4982995" y="6038463"/>
              <a:ext cx="11257" cy="118406"/>
            </a:xfrm>
            <a:custGeom>
              <a:avLst/>
              <a:pathLst>
                <a:path w="11257" h="118406">
                  <a:moveTo>
                    <a:pt x="0" y="118406"/>
                  </a:moveTo>
                  <a:lnTo>
                    <a:pt x="112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4936422" y="6035064"/>
              <a:ext cx="16093" cy="237334"/>
            </a:xfrm>
            <a:custGeom>
              <a:avLst/>
              <a:pathLst>
                <a:path w="16093" h="237334">
                  <a:moveTo>
                    <a:pt x="0" y="237334"/>
                  </a:moveTo>
                  <a:lnTo>
                    <a:pt x="8046" y="118667"/>
                  </a:lnTo>
                  <a:lnTo>
                    <a:pt x="160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4901041" y="6032797"/>
              <a:ext cx="9660" cy="237683"/>
            </a:xfrm>
            <a:custGeom>
              <a:avLst/>
              <a:pathLst>
                <a:path w="9660" h="237683">
                  <a:moveTo>
                    <a:pt x="0" y="237683"/>
                  </a:moveTo>
                  <a:lnTo>
                    <a:pt x="4830" y="118841"/>
                  </a:lnTo>
                  <a:lnTo>
                    <a:pt x="96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4865622" y="6031663"/>
              <a:ext cx="3221" cy="237858"/>
            </a:xfrm>
            <a:custGeom>
              <a:avLst/>
              <a:pathLst>
                <a:path w="3221" h="237858">
                  <a:moveTo>
                    <a:pt x="0" y="237858"/>
                  </a:moveTo>
                  <a:lnTo>
                    <a:pt x="1610" y="118929"/>
                  </a:lnTo>
                  <a:lnTo>
                    <a:pt x="322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826969" y="6031663"/>
              <a:ext cx="1610" cy="118929"/>
            </a:xfrm>
            <a:custGeom>
              <a:avLst/>
              <a:pathLst>
                <a:path w="1610" h="118929">
                  <a:moveTo>
                    <a:pt x="1610" y="1189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785110" y="6032797"/>
              <a:ext cx="4830" cy="118841"/>
            </a:xfrm>
            <a:custGeom>
              <a:avLst/>
              <a:pathLst>
                <a:path w="4830" h="118841">
                  <a:moveTo>
                    <a:pt x="4830" y="11884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743297" y="6035064"/>
              <a:ext cx="16093" cy="237334"/>
            </a:xfrm>
            <a:custGeom>
              <a:avLst/>
              <a:pathLst>
                <a:path w="16093" h="237334">
                  <a:moveTo>
                    <a:pt x="16093" y="237334"/>
                  </a:moveTo>
                  <a:lnTo>
                    <a:pt x="8046" y="11866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701560" y="6038463"/>
              <a:ext cx="22514" cy="236812"/>
            </a:xfrm>
            <a:custGeom>
              <a:avLst/>
              <a:pathLst>
                <a:path w="22514" h="236812">
                  <a:moveTo>
                    <a:pt x="22514" y="236812"/>
                  </a:moveTo>
                  <a:lnTo>
                    <a:pt x="11257" y="11840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659931" y="6042990"/>
              <a:ext cx="14459" cy="118057"/>
            </a:xfrm>
            <a:custGeom>
              <a:avLst/>
              <a:pathLst>
                <a:path w="14459" h="118057">
                  <a:moveTo>
                    <a:pt x="14459" y="1180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18440" y="6048643"/>
              <a:ext cx="17651" cy="117622"/>
            </a:xfrm>
            <a:custGeom>
              <a:avLst/>
              <a:pathLst>
                <a:path w="17651" h="117622">
                  <a:moveTo>
                    <a:pt x="17651" y="1176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577117" y="6055418"/>
              <a:ext cx="20829" cy="117101"/>
            </a:xfrm>
            <a:custGeom>
              <a:avLst/>
              <a:pathLst>
                <a:path w="20829" h="117101">
                  <a:moveTo>
                    <a:pt x="20829" y="1171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535993" y="6063309"/>
              <a:ext cx="23993" cy="116494"/>
            </a:xfrm>
            <a:custGeom>
              <a:avLst/>
              <a:pathLst>
                <a:path w="23993" h="116494">
                  <a:moveTo>
                    <a:pt x="23993" y="1164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495097" y="6072310"/>
              <a:ext cx="54278" cy="231604"/>
            </a:xfrm>
            <a:custGeom>
              <a:avLst/>
              <a:pathLst>
                <a:path w="54278" h="231604">
                  <a:moveTo>
                    <a:pt x="54278" y="231604"/>
                  </a:moveTo>
                  <a:lnTo>
                    <a:pt x="27139" y="11580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4454461" y="6082416"/>
              <a:ext cx="60530" cy="230049"/>
            </a:xfrm>
            <a:custGeom>
              <a:avLst/>
              <a:pathLst>
                <a:path w="60530" h="230049">
                  <a:moveTo>
                    <a:pt x="60530" y="230049"/>
                  </a:moveTo>
                  <a:lnTo>
                    <a:pt x="30265" y="1150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4414112" y="6093619"/>
              <a:ext cx="33368" cy="114163"/>
            </a:xfrm>
            <a:custGeom>
              <a:avLst/>
              <a:pathLst>
                <a:path w="33368" h="114163">
                  <a:moveTo>
                    <a:pt x="33368" y="11416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374082" y="6105910"/>
              <a:ext cx="36447" cy="113217"/>
            </a:xfrm>
            <a:custGeom>
              <a:avLst/>
              <a:pathLst>
                <a:path w="36447" h="113217">
                  <a:moveTo>
                    <a:pt x="36447" y="11321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4334400" y="6119281"/>
              <a:ext cx="39500" cy="112189"/>
            </a:xfrm>
            <a:custGeom>
              <a:avLst/>
              <a:pathLst>
                <a:path w="39500" h="112189">
                  <a:moveTo>
                    <a:pt x="39500" y="1121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4295094" y="6133721"/>
              <a:ext cx="42524" cy="111078"/>
            </a:xfrm>
            <a:custGeom>
              <a:avLst/>
              <a:pathLst>
                <a:path w="42524" h="111078">
                  <a:moveTo>
                    <a:pt x="42524" y="1110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4256194" y="6149220"/>
              <a:ext cx="45516" cy="109886"/>
            </a:xfrm>
            <a:custGeom>
              <a:avLst/>
              <a:pathLst>
                <a:path w="45516" h="109886">
                  <a:moveTo>
                    <a:pt x="45516" y="109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4217727" y="6165767"/>
              <a:ext cx="48475" cy="108613"/>
            </a:xfrm>
            <a:custGeom>
              <a:avLst/>
              <a:pathLst>
                <a:path w="48475" h="108613">
                  <a:moveTo>
                    <a:pt x="48475" y="1086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4179723" y="6183350"/>
              <a:ext cx="51398" cy="107260"/>
            </a:xfrm>
            <a:custGeom>
              <a:avLst/>
              <a:pathLst>
                <a:path w="51398" h="107260">
                  <a:moveTo>
                    <a:pt x="51398" y="1072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4142209" y="6201955"/>
              <a:ext cx="54284" cy="105829"/>
            </a:xfrm>
            <a:custGeom>
              <a:avLst/>
              <a:pathLst>
                <a:path w="54284" h="105829">
                  <a:moveTo>
                    <a:pt x="54284" y="1058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4105212" y="6221570"/>
              <a:ext cx="114260" cy="208641"/>
            </a:xfrm>
            <a:custGeom>
              <a:avLst/>
              <a:pathLst>
                <a:path w="114260" h="208641">
                  <a:moveTo>
                    <a:pt x="114260" y="208641"/>
                  </a:moveTo>
                  <a:lnTo>
                    <a:pt x="57130" y="10432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4068760" y="6242179"/>
              <a:ext cx="59934" cy="102735"/>
            </a:xfrm>
            <a:custGeom>
              <a:avLst/>
              <a:pathLst>
                <a:path w="59934" h="102735">
                  <a:moveTo>
                    <a:pt x="59934" y="1027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4032880" y="6263767"/>
              <a:ext cx="62694" cy="101074"/>
            </a:xfrm>
            <a:custGeom>
              <a:avLst/>
              <a:pathLst>
                <a:path w="62694" h="101074">
                  <a:moveTo>
                    <a:pt x="62694" y="1010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997597" y="6286320"/>
              <a:ext cx="130816" cy="198680"/>
            </a:xfrm>
            <a:custGeom>
              <a:avLst/>
              <a:pathLst>
                <a:path w="130816" h="198680">
                  <a:moveTo>
                    <a:pt x="130816" y="198680"/>
                  </a:moveTo>
                  <a:lnTo>
                    <a:pt x="65408" y="9934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962938" y="6309819"/>
              <a:ext cx="136148" cy="195064"/>
            </a:xfrm>
            <a:custGeom>
              <a:avLst/>
              <a:pathLst>
                <a:path w="136148" h="195064">
                  <a:moveTo>
                    <a:pt x="136148" y="195064"/>
                  </a:moveTo>
                  <a:lnTo>
                    <a:pt x="68074" y="9753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928928" y="6334248"/>
              <a:ext cx="141381" cy="191306"/>
            </a:xfrm>
            <a:custGeom>
              <a:avLst/>
              <a:pathLst>
                <a:path w="141381" h="191306">
                  <a:moveTo>
                    <a:pt x="141381" y="191306"/>
                  </a:moveTo>
                  <a:lnTo>
                    <a:pt x="70690" y="9565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95592" y="6359590"/>
              <a:ext cx="146509" cy="187407"/>
            </a:xfrm>
            <a:custGeom>
              <a:avLst/>
              <a:pathLst>
                <a:path w="146509" h="187407">
                  <a:moveTo>
                    <a:pt x="146509" y="187407"/>
                  </a:moveTo>
                  <a:lnTo>
                    <a:pt x="73254" y="9370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62954" y="6385825"/>
              <a:ext cx="75765" cy="91685"/>
            </a:xfrm>
            <a:custGeom>
              <a:avLst/>
              <a:pathLst>
                <a:path w="75765" h="91685">
                  <a:moveTo>
                    <a:pt x="75765" y="9168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31039" y="6412934"/>
              <a:ext cx="78220" cy="89600"/>
            </a:xfrm>
            <a:custGeom>
              <a:avLst/>
              <a:pathLst>
                <a:path w="78220" h="89600">
                  <a:moveTo>
                    <a:pt x="78220" y="896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799870" y="6440897"/>
              <a:ext cx="80618" cy="87449"/>
            </a:xfrm>
            <a:custGeom>
              <a:avLst/>
              <a:pathLst>
                <a:path w="80618" h="87449">
                  <a:moveTo>
                    <a:pt x="80618" y="874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769469" y="6469694"/>
              <a:ext cx="82956" cy="85234"/>
            </a:xfrm>
            <a:custGeom>
              <a:avLst/>
              <a:pathLst>
                <a:path w="82956" h="85234">
                  <a:moveTo>
                    <a:pt x="82956" y="852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739859" y="6499304"/>
              <a:ext cx="85234" cy="82956"/>
            </a:xfrm>
            <a:custGeom>
              <a:avLst/>
              <a:pathLst>
                <a:path w="85234" h="82956">
                  <a:moveTo>
                    <a:pt x="85234" y="829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711062" y="6529704"/>
              <a:ext cx="87449" cy="80618"/>
            </a:xfrm>
            <a:custGeom>
              <a:avLst/>
              <a:pathLst>
                <a:path w="87449" h="80618">
                  <a:moveTo>
                    <a:pt x="87449" y="806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683099" y="6560874"/>
              <a:ext cx="89600" cy="78220"/>
            </a:xfrm>
            <a:custGeom>
              <a:avLst/>
              <a:pathLst>
                <a:path w="89600" h="78220">
                  <a:moveTo>
                    <a:pt x="89600" y="782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55990" y="6592789"/>
              <a:ext cx="91685" cy="75765"/>
            </a:xfrm>
            <a:custGeom>
              <a:avLst/>
              <a:pathLst>
                <a:path w="91685" h="75765">
                  <a:moveTo>
                    <a:pt x="91685" y="757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629755" y="6625426"/>
              <a:ext cx="93703" cy="73254"/>
            </a:xfrm>
            <a:custGeom>
              <a:avLst/>
              <a:pathLst>
                <a:path w="93703" h="73254">
                  <a:moveTo>
                    <a:pt x="93703" y="732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604414" y="6658762"/>
              <a:ext cx="95653" cy="70690"/>
            </a:xfrm>
            <a:custGeom>
              <a:avLst/>
              <a:pathLst>
                <a:path w="95653" h="70690">
                  <a:moveTo>
                    <a:pt x="95653" y="7069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579984" y="6692772"/>
              <a:ext cx="97532" cy="68074"/>
            </a:xfrm>
            <a:custGeom>
              <a:avLst/>
              <a:pathLst>
                <a:path w="97532" h="68074">
                  <a:moveTo>
                    <a:pt x="97532" y="680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556485" y="6727432"/>
              <a:ext cx="99340" cy="65408"/>
            </a:xfrm>
            <a:custGeom>
              <a:avLst/>
              <a:pathLst>
                <a:path w="99340" h="65408">
                  <a:moveTo>
                    <a:pt x="99340" y="654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533933" y="6762714"/>
              <a:ext cx="101074" cy="62694"/>
            </a:xfrm>
            <a:custGeom>
              <a:avLst/>
              <a:pathLst>
                <a:path w="101074" h="62694">
                  <a:moveTo>
                    <a:pt x="101074" y="626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512344" y="6798595"/>
              <a:ext cx="102735" cy="59934"/>
            </a:xfrm>
            <a:custGeom>
              <a:avLst/>
              <a:pathLst>
                <a:path w="102735" h="59934">
                  <a:moveTo>
                    <a:pt x="102735" y="599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91735" y="6835047"/>
              <a:ext cx="208641" cy="114260"/>
            </a:xfrm>
            <a:custGeom>
              <a:avLst/>
              <a:pathLst>
                <a:path w="208641" h="114260">
                  <a:moveTo>
                    <a:pt x="208641" y="114260"/>
                  </a:moveTo>
                  <a:lnTo>
                    <a:pt x="104320" y="5713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472121" y="6872043"/>
              <a:ext cx="211659" cy="108568"/>
            </a:xfrm>
            <a:custGeom>
              <a:avLst/>
              <a:pathLst>
                <a:path w="211659" h="108568">
                  <a:moveTo>
                    <a:pt x="211659" y="108568"/>
                  </a:moveTo>
                  <a:lnTo>
                    <a:pt x="105829" y="5428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453515" y="6909557"/>
              <a:ext cx="214521" cy="102797"/>
            </a:xfrm>
            <a:custGeom>
              <a:avLst/>
              <a:pathLst>
                <a:path w="214521" h="102797">
                  <a:moveTo>
                    <a:pt x="214521" y="102797"/>
                  </a:moveTo>
                  <a:lnTo>
                    <a:pt x="107260" y="5139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35933" y="6947562"/>
              <a:ext cx="217226" cy="96950"/>
            </a:xfrm>
            <a:custGeom>
              <a:avLst/>
              <a:pathLst>
                <a:path w="217226" h="96950">
                  <a:moveTo>
                    <a:pt x="217226" y="96950"/>
                  </a:moveTo>
                  <a:lnTo>
                    <a:pt x="108613" y="4847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419386" y="6986028"/>
              <a:ext cx="219772" cy="91032"/>
            </a:xfrm>
            <a:custGeom>
              <a:avLst/>
              <a:pathLst>
                <a:path w="219772" h="91032">
                  <a:moveTo>
                    <a:pt x="219772" y="91032"/>
                  </a:moveTo>
                  <a:lnTo>
                    <a:pt x="109886" y="455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403886" y="7024929"/>
              <a:ext cx="222156" cy="85048"/>
            </a:xfrm>
            <a:custGeom>
              <a:avLst/>
              <a:pathLst>
                <a:path w="222156" h="85048">
                  <a:moveTo>
                    <a:pt x="222156" y="85048"/>
                  </a:moveTo>
                  <a:lnTo>
                    <a:pt x="111078" y="425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9446" y="7064235"/>
              <a:ext cx="224378" cy="79000"/>
            </a:xfrm>
            <a:custGeom>
              <a:avLst/>
              <a:pathLst>
                <a:path w="224378" h="79000">
                  <a:moveTo>
                    <a:pt x="224378" y="79000"/>
                  </a:moveTo>
                  <a:lnTo>
                    <a:pt x="112189" y="3950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76075" y="7103917"/>
              <a:ext cx="226435" cy="72895"/>
            </a:xfrm>
            <a:custGeom>
              <a:avLst/>
              <a:pathLst>
                <a:path w="226435" h="72895">
                  <a:moveTo>
                    <a:pt x="226435" y="72895"/>
                  </a:moveTo>
                  <a:lnTo>
                    <a:pt x="113217" y="3644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63784" y="7143947"/>
              <a:ext cx="228326" cy="66737"/>
            </a:xfrm>
            <a:custGeom>
              <a:avLst/>
              <a:pathLst>
                <a:path w="228326" h="66737">
                  <a:moveTo>
                    <a:pt x="228326" y="66737"/>
                  </a:moveTo>
                  <a:lnTo>
                    <a:pt x="114163" y="3336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52582" y="7184295"/>
              <a:ext cx="230049" cy="60530"/>
            </a:xfrm>
            <a:custGeom>
              <a:avLst/>
              <a:pathLst>
                <a:path w="230049" h="60530">
                  <a:moveTo>
                    <a:pt x="230049" y="60530"/>
                  </a:moveTo>
                  <a:lnTo>
                    <a:pt x="115024" y="3026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42476" y="7224932"/>
              <a:ext cx="231604" cy="54278"/>
            </a:xfrm>
            <a:custGeom>
              <a:avLst/>
              <a:pathLst>
                <a:path w="231604" h="54278">
                  <a:moveTo>
                    <a:pt x="231604" y="54278"/>
                  </a:moveTo>
                  <a:lnTo>
                    <a:pt x="115802" y="2713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33474" y="7265828"/>
              <a:ext cx="232989" cy="47986"/>
            </a:xfrm>
            <a:custGeom>
              <a:avLst/>
              <a:pathLst>
                <a:path w="232989" h="47986">
                  <a:moveTo>
                    <a:pt x="232989" y="47986"/>
                  </a:moveTo>
                  <a:lnTo>
                    <a:pt x="116494" y="2399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25583" y="7306952"/>
              <a:ext cx="234203" cy="41659"/>
            </a:xfrm>
            <a:custGeom>
              <a:avLst/>
              <a:pathLst>
                <a:path w="234203" h="41659">
                  <a:moveTo>
                    <a:pt x="234203" y="41659"/>
                  </a:moveTo>
                  <a:lnTo>
                    <a:pt x="117101" y="2082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18808" y="7348275"/>
              <a:ext cx="117622" cy="17651"/>
            </a:xfrm>
            <a:custGeom>
              <a:avLst/>
              <a:pathLst>
                <a:path w="117622" h="17651">
                  <a:moveTo>
                    <a:pt x="117622" y="1765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13155" y="7389766"/>
              <a:ext cx="118057" cy="14459"/>
            </a:xfrm>
            <a:custGeom>
              <a:avLst/>
              <a:pathLst>
                <a:path w="118057" h="14459">
                  <a:moveTo>
                    <a:pt x="118057" y="144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08628" y="7431395"/>
              <a:ext cx="118406" cy="11257"/>
            </a:xfrm>
            <a:custGeom>
              <a:avLst/>
              <a:pathLst>
                <a:path w="118406" h="11257">
                  <a:moveTo>
                    <a:pt x="118406" y="112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05229" y="7473131"/>
              <a:ext cx="118667" cy="8046"/>
            </a:xfrm>
            <a:custGeom>
              <a:avLst/>
              <a:pathLst>
                <a:path w="118667" h="8046">
                  <a:moveTo>
                    <a:pt x="118667" y="80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02962" y="7514944"/>
              <a:ext cx="118841" cy="4830"/>
            </a:xfrm>
            <a:custGeom>
              <a:avLst/>
              <a:pathLst>
                <a:path w="118841" h="4830">
                  <a:moveTo>
                    <a:pt x="118841" y="4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301828" y="7556803"/>
              <a:ext cx="118929" cy="1610"/>
            </a:xfrm>
            <a:custGeom>
              <a:avLst/>
              <a:pathLst>
                <a:path w="118929" h="1610">
                  <a:moveTo>
                    <a:pt x="118929" y="16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301828" y="7597067"/>
              <a:ext cx="118929" cy="1610"/>
            </a:xfrm>
            <a:custGeom>
              <a:avLst/>
              <a:pathLst>
                <a:path w="118929" h="1610">
                  <a:moveTo>
                    <a:pt x="118929" y="0"/>
                  </a:moveTo>
                  <a:lnTo>
                    <a:pt x="0" y="16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302962" y="7635707"/>
              <a:ext cx="118841" cy="4830"/>
            </a:xfrm>
            <a:custGeom>
              <a:avLst/>
              <a:pathLst>
                <a:path w="118841" h="4830">
                  <a:moveTo>
                    <a:pt x="118841" y="0"/>
                  </a:moveTo>
                  <a:lnTo>
                    <a:pt x="0" y="48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305229" y="7650163"/>
              <a:ext cx="474669" cy="32187"/>
            </a:xfrm>
            <a:custGeom>
              <a:avLst/>
              <a:pathLst>
                <a:path w="474669" h="32187">
                  <a:moveTo>
                    <a:pt x="474669" y="0"/>
                  </a:moveTo>
                  <a:lnTo>
                    <a:pt x="356002" y="8046"/>
                  </a:lnTo>
                  <a:lnTo>
                    <a:pt x="237334" y="16093"/>
                  </a:lnTo>
                  <a:lnTo>
                    <a:pt x="118667" y="24140"/>
                  </a:lnTo>
                  <a:lnTo>
                    <a:pt x="0" y="321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308628" y="7690314"/>
              <a:ext cx="355218" cy="33772"/>
            </a:xfrm>
            <a:custGeom>
              <a:avLst/>
              <a:pathLst>
                <a:path w="355218" h="33772">
                  <a:moveTo>
                    <a:pt x="355218" y="0"/>
                  </a:moveTo>
                  <a:lnTo>
                    <a:pt x="236812" y="11257"/>
                  </a:lnTo>
                  <a:lnTo>
                    <a:pt x="118406" y="22514"/>
                  </a:lnTo>
                  <a:lnTo>
                    <a:pt x="0" y="337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313155" y="7722337"/>
              <a:ext cx="354173" cy="43378"/>
            </a:xfrm>
            <a:custGeom>
              <a:avLst/>
              <a:pathLst>
                <a:path w="354173" h="43378">
                  <a:moveTo>
                    <a:pt x="354173" y="0"/>
                  </a:moveTo>
                  <a:lnTo>
                    <a:pt x="236115" y="14459"/>
                  </a:lnTo>
                  <a:lnTo>
                    <a:pt x="118057" y="28919"/>
                  </a:lnTo>
                  <a:lnTo>
                    <a:pt x="0" y="43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318808" y="7754253"/>
              <a:ext cx="352868" cy="52953"/>
            </a:xfrm>
            <a:custGeom>
              <a:avLst/>
              <a:pathLst>
                <a:path w="352868" h="52953">
                  <a:moveTo>
                    <a:pt x="352868" y="0"/>
                  </a:moveTo>
                  <a:lnTo>
                    <a:pt x="235245" y="17651"/>
                  </a:lnTo>
                  <a:lnTo>
                    <a:pt x="117622" y="35302"/>
                  </a:lnTo>
                  <a:lnTo>
                    <a:pt x="0" y="529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325583" y="7786040"/>
              <a:ext cx="351305" cy="62489"/>
            </a:xfrm>
            <a:custGeom>
              <a:avLst/>
              <a:pathLst>
                <a:path w="351305" h="62489">
                  <a:moveTo>
                    <a:pt x="351305" y="0"/>
                  </a:moveTo>
                  <a:lnTo>
                    <a:pt x="234203" y="20829"/>
                  </a:lnTo>
                  <a:lnTo>
                    <a:pt x="117101" y="41659"/>
                  </a:lnTo>
                  <a:lnTo>
                    <a:pt x="0" y="624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333474" y="7817674"/>
              <a:ext cx="349484" cy="71979"/>
            </a:xfrm>
            <a:custGeom>
              <a:avLst/>
              <a:pathLst>
                <a:path w="349484" h="71979">
                  <a:moveTo>
                    <a:pt x="349484" y="0"/>
                  </a:moveTo>
                  <a:lnTo>
                    <a:pt x="232989" y="23993"/>
                  </a:lnTo>
                  <a:lnTo>
                    <a:pt x="116494" y="47986"/>
                  </a:lnTo>
                  <a:lnTo>
                    <a:pt x="0" y="71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342476" y="7876271"/>
              <a:ext cx="231604" cy="54278"/>
            </a:xfrm>
            <a:custGeom>
              <a:avLst/>
              <a:pathLst>
                <a:path w="231604" h="54278">
                  <a:moveTo>
                    <a:pt x="231604" y="0"/>
                  </a:moveTo>
                  <a:lnTo>
                    <a:pt x="115802" y="27139"/>
                  </a:lnTo>
                  <a:lnTo>
                    <a:pt x="0" y="542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352582" y="7940921"/>
              <a:ext cx="115024" cy="30265"/>
            </a:xfrm>
            <a:custGeom>
              <a:avLst/>
              <a:pathLst>
                <a:path w="115024" h="30265">
                  <a:moveTo>
                    <a:pt x="115024" y="0"/>
                  </a:moveTo>
                  <a:lnTo>
                    <a:pt x="0" y="302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363784" y="7978166"/>
              <a:ext cx="114163" cy="33368"/>
            </a:xfrm>
            <a:custGeom>
              <a:avLst/>
              <a:pathLst>
                <a:path w="114163" h="33368">
                  <a:moveTo>
                    <a:pt x="114163" y="0"/>
                  </a:moveTo>
                  <a:lnTo>
                    <a:pt x="0" y="333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376075" y="7978668"/>
              <a:ext cx="226435" cy="72895"/>
            </a:xfrm>
            <a:custGeom>
              <a:avLst/>
              <a:pathLst>
                <a:path w="226435" h="72895">
                  <a:moveTo>
                    <a:pt x="226435" y="0"/>
                  </a:moveTo>
                  <a:lnTo>
                    <a:pt x="113217" y="36447"/>
                  </a:lnTo>
                  <a:lnTo>
                    <a:pt x="0" y="728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9446" y="8051746"/>
              <a:ext cx="112189" cy="39500"/>
            </a:xfrm>
            <a:custGeom>
              <a:avLst/>
              <a:pathLst>
                <a:path w="112189" h="39500">
                  <a:moveTo>
                    <a:pt x="112189" y="0"/>
                  </a:moveTo>
                  <a:lnTo>
                    <a:pt x="0" y="395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03886" y="8088029"/>
              <a:ext cx="111078" cy="42524"/>
            </a:xfrm>
            <a:custGeom>
              <a:avLst/>
              <a:pathLst>
                <a:path w="111078" h="42524">
                  <a:moveTo>
                    <a:pt x="111078" y="0"/>
                  </a:moveTo>
                  <a:lnTo>
                    <a:pt x="0" y="425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19386" y="8123937"/>
              <a:ext cx="109886" cy="45516"/>
            </a:xfrm>
            <a:custGeom>
              <a:avLst/>
              <a:pathLst>
                <a:path w="109886" h="45516">
                  <a:moveTo>
                    <a:pt x="109886" y="0"/>
                  </a:moveTo>
                  <a:lnTo>
                    <a:pt x="0" y="455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35933" y="7820117"/>
              <a:ext cx="868906" cy="387802"/>
            </a:xfrm>
            <a:custGeom>
              <a:avLst/>
              <a:pathLst>
                <a:path w="868906" h="387802">
                  <a:moveTo>
                    <a:pt x="868906" y="0"/>
                  </a:moveTo>
                  <a:lnTo>
                    <a:pt x="772361" y="43089"/>
                  </a:lnTo>
                  <a:lnTo>
                    <a:pt x="675816" y="86178"/>
                  </a:lnTo>
                  <a:lnTo>
                    <a:pt x="579271" y="129267"/>
                  </a:lnTo>
                  <a:lnTo>
                    <a:pt x="482725" y="172356"/>
                  </a:lnTo>
                  <a:lnTo>
                    <a:pt x="386180" y="215445"/>
                  </a:lnTo>
                  <a:lnTo>
                    <a:pt x="289635" y="258534"/>
                  </a:lnTo>
                  <a:lnTo>
                    <a:pt x="193090" y="301624"/>
                  </a:lnTo>
                  <a:lnTo>
                    <a:pt x="96545" y="344713"/>
                  </a:lnTo>
                  <a:lnTo>
                    <a:pt x="0" y="3878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453515" y="8194525"/>
              <a:ext cx="107260" cy="51398"/>
            </a:xfrm>
            <a:custGeom>
              <a:avLst/>
              <a:pathLst>
                <a:path w="107260" h="51398">
                  <a:moveTo>
                    <a:pt x="107260" y="0"/>
                  </a:moveTo>
                  <a:lnTo>
                    <a:pt x="0" y="513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472121" y="8229154"/>
              <a:ext cx="105829" cy="54284"/>
            </a:xfrm>
            <a:custGeom>
              <a:avLst/>
              <a:pathLst>
                <a:path w="105829" h="54284">
                  <a:moveTo>
                    <a:pt x="105829" y="0"/>
                  </a:moveTo>
                  <a:lnTo>
                    <a:pt x="0" y="5428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491735" y="8263305"/>
              <a:ext cx="104320" cy="57130"/>
            </a:xfrm>
            <a:custGeom>
              <a:avLst/>
              <a:pathLst>
                <a:path w="104320" h="57130">
                  <a:moveTo>
                    <a:pt x="104320" y="0"/>
                  </a:moveTo>
                  <a:lnTo>
                    <a:pt x="0" y="57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512344" y="8296952"/>
              <a:ext cx="102735" cy="59934"/>
            </a:xfrm>
            <a:custGeom>
              <a:avLst/>
              <a:pathLst>
                <a:path w="102735" h="59934">
                  <a:moveTo>
                    <a:pt x="102735" y="0"/>
                  </a:moveTo>
                  <a:lnTo>
                    <a:pt x="0" y="599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533933" y="8330073"/>
              <a:ext cx="101074" cy="62694"/>
            </a:xfrm>
            <a:custGeom>
              <a:avLst/>
              <a:pathLst>
                <a:path w="101074" h="62694">
                  <a:moveTo>
                    <a:pt x="101074" y="0"/>
                  </a:moveTo>
                  <a:lnTo>
                    <a:pt x="0" y="62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556485" y="8362642"/>
              <a:ext cx="99340" cy="65408"/>
            </a:xfrm>
            <a:custGeom>
              <a:avLst/>
              <a:pathLst>
                <a:path w="99340" h="65408">
                  <a:moveTo>
                    <a:pt x="99340" y="0"/>
                  </a:moveTo>
                  <a:lnTo>
                    <a:pt x="0" y="654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79984" y="8394635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604414" y="8426028"/>
              <a:ext cx="95653" cy="70690"/>
            </a:xfrm>
            <a:custGeom>
              <a:avLst/>
              <a:pathLst>
                <a:path w="95653" h="70690">
                  <a:moveTo>
                    <a:pt x="95653" y="0"/>
                  </a:moveTo>
                  <a:lnTo>
                    <a:pt x="0" y="706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9755" y="8456800"/>
              <a:ext cx="93703" cy="73254"/>
            </a:xfrm>
            <a:custGeom>
              <a:avLst/>
              <a:pathLst>
                <a:path w="93703" h="73254">
                  <a:moveTo>
                    <a:pt x="93703" y="0"/>
                  </a:moveTo>
                  <a:lnTo>
                    <a:pt x="0" y="732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655990" y="8411162"/>
              <a:ext cx="183371" cy="151531"/>
            </a:xfrm>
            <a:custGeom>
              <a:avLst/>
              <a:pathLst>
                <a:path w="183371" h="151531">
                  <a:moveTo>
                    <a:pt x="183371" y="0"/>
                  </a:moveTo>
                  <a:lnTo>
                    <a:pt x="91685" y="75765"/>
                  </a:lnTo>
                  <a:lnTo>
                    <a:pt x="0" y="1515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683099" y="8438167"/>
              <a:ext cx="179201" cy="156441"/>
            </a:xfrm>
            <a:custGeom>
              <a:avLst/>
              <a:pathLst>
                <a:path w="179201" h="156441">
                  <a:moveTo>
                    <a:pt x="179201" y="0"/>
                  </a:moveTo>
                  <a:lnTo>
                    <a:pt x="89600" y="78220"/>
                  </a:lnTo>
                  <a:lnTo>
                    <a:pt x="0" y="156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711062" y="8464541"/>
              <a:ext cx="174899" cy="161236"/>
            </a:xfrm>
            <a:custGeom>
              <a:avLst/>
              <a:pathLst>
                <a:path w="174899" h="161236">
                  <a:moveTo>
                    <a:pt x="174899" y="0"/>
                  </a:moveTo>
                  <a:lnTo>
                    <a:pt x="87449" y="80618"/>
                  </a:lnTo>
                  <a:lnTo>
                    <a:pt x="0" y="1612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739859" y="8573221"/>
              <a:ext cx="85234" cy="82956"/>
            </a:xfrm>
            <a:custGeom>
              <a:avLst/>
              <a:pathLst>
                <a:path w="85234" h="82956">
                  <a:moveTo>
                    <a:pt x="85234" y="0"/>
                  </a:moveTo>
                  <a:lnTo>
                    <a:pt x="0" y="82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769469" y="8600553"/>
              <a:ext cx="82956" cy="85234"/>
            </a:xfrm>
            <a:custGeom>
              <a:avLst/>
              <a:pathLst>
                <a:path w="82956" h="85234">
                  <a:moveTo>
                    <a:pt x="82956" y="0"/>
                  </a:moveTo>
                  <a:lnTo>
                    <a:pt x="0" y="85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799870" y="8627135"/>
              <a:ext cx="80618" cy="87449"/>
            </a:xfrm>
            <a:custGeom>
              <a:avLst/>
              <a:pathLst>
                <a:path w="80618" h="87449">
                  <a:moveTo>
                    <a:pt x="80618" y="0"/>
                  </a:moveTo>
                  <a:lnTo>
                    <a:pt x="0" y="874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831039" y="8652947"/>
              <a:ext cx="78220" cy="89600"/>
            </a:xfrm>
            <a:custGeom>
              <a:avLst/>
              <a:pathLst>
                <a:path w="78220" h="89600">
                  <a:moveTo>
                    <a:pt x="78220" y="0"/>
                  </a:moveTo>
                  <a:lnTo>
                    <a:pt x="0" y="896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862954" y="8677971"/>
              <a:ext cx="75765" cy="91685"/>
            </a:xfrm>
            <a:custGeom>
              <a:avLst/>
              <a:pathLst>
                <a:path w="75765" h="91685">
                  <a:moveTo>
                    <a:pt x="75765" y="0"/>
                  </a:moveTo>
                  <a:lnTo>
                    <a:pt x="0" y="916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95592" y="8702188"/>
              <a:ext cx="73254" cy="93703"/>
            </a:xfrm>
            <a:custGeom>
              <a:avLst/>
              <a:pathLst>
                <a:path w="73254" h="93703">
                  <a:moveTo>
                    <a:pt x="73254" y="0"/>
                  </a:moveTo>
                  <a:lnTo>
                    <a:pt x="0" y="937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28928" y="8629927"/>
              <a:ext cx="141381" cy="191306"/>
            </a:xfrm>
            <a:custGeom>
              <a:avLst/>
              <a:pathLst>
                <a:path w="141381" h="191306">
                  <a:moveTo>
                    <a:pt x="141381" y="0"/>
                  </a:moveTo>
                  <a:lnTo>
                    <a:pt x="70690" y="95653"/>
                  </a:lnTo>
                  <a:lnTo>
                    <a:pt x="0" y="191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62938" y="8455533"/>
              <a:ext cx="272297" cy="390129"/>
            </a:xfrm>
            <a:custGeom>
              <a:avLst/>
              <a:pathLst>
                <a:path w="272297" h="390129">
                  <a:moveTo>
                    <a:pt x="272297" y="0"/>
                  </a:moveTo>
                  <a:lnTo>
                    <a:pt x="204223" y="97532"/>
                  </a:lnTo>
                  <a:lnTo>
                    <a:pt x="136148" y="195064"/>
                  </a:lnTo>
                  <a:lnTo>
                    <a:pt x="68074" y="292597"/>
                  </a:lnTo>
                  <a:lnTo>
                    <a:pt x="0" y="3901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97597" y="8769822"/>
              <a:ext cx="65408" cy="99340"/>
            </a:xfrm>
            <a:custGeom>
              <a:avLst/>
              <a:pathLst>
                <a:path w="65408" h="99340">
                  <a:moveTo>
                    <a:pt x="65408" y="0"/>
                  </a:moveTo>
                  <a:lnTo>
                    <a:pt x="0" y="993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4032880" y="8790639"/>
              <a:ext cx="62694" cy="101074"/>
            </a:xfrm>
            <a:custGeom>
              <a:avLst/>
              <a:pathLst>
                <a:path w="62694" h="101074">
                  <a:moveTo>
                    <a:pt x="62694" y="0"/>
                  </a:moveTo>
                  <a:lnTo>
                    <a:pt x="0" y="101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4068760" y="8810567"/>
              <a:ext cx="59934" cy="102735"/>
            </a:xfrm>
            <a:custGeom>
              <a:avLst/>
              <a:pathLst>
                <a:path w="59934" h="102735">
                  <a:moveTo>
                    <a:pt x="59934" y="0"/>
                  </a:moveTo>
                  <a:lnTo>
                    <a:pt x="0" y="102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105212" y="8829591"/>
              <a:ext cx="57130" cy="104320"/>
            </a:xfrm>
            <a:custGeom>
              <a:avLst/>
              <a:pathLst>
                <a:path w="57130" h="104320">
                  <a:moveTo>
                    <a:pt x="57130" y="0"/>
                  </a:moveTo>
                  <a:lnTo>
                    <a:pt x="0" y="1043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142209" y="8530208"/>
              <a:ext cx="217137" cy="423318"/>
            </a:xfrm>
            <a:custGeom>
              <a:avLst/>
              <a:pathLst>
                <a:path w="217137" h="423318">
                  <a:moveTo>
                    <a:pt x="217137" y="0"/>
                  </a:moveTo>
                  <a:lnTo>
                    <a:pt x="162853" y="105829"/>
                  </a:lnTo>
                  <a:lnTo>
                    <a:pt x="108568" y="211659"/>
                  </a:lnTo>
                  <a:lnTo>
                    <a:pt x="54284" y="317488"/>
                  </a:lnTo>
                  <a:lnTo>
                    <a:pt x="0" y="4233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4179723" y="8864871"/>
              <a:ext cx="51398" cy="107260"/>
            </a:xfrm>
            <a:custGeom>
              <a:avLst/>
              <a:pathLst>
                <a:path w="51398" h="107260">
                  <a:moveTo>
                    <a:pt x="51398" y="0"/>
                  </a:moveTo>
                  <a:lnTo>
                    <a:pt x="0" y="107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4217727" y="8881101"/>
              <a:ext cx="48475" cy="108613"/>
            </a:xfrm>
            <a:custGeom>
              <a:avLst/>
              <a:pathLst>
                <a:path w="48475" h="108613">
                  <a:moveTo>
                    <a:pt x="48475" y="0"/>
                  </a:moveTo>
                  <a:lnTo>
                    <a:pt x="0" y="1086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4256194" y="8896375"/>
              <a:ext cx="45516" cy="109886"/>
            </a:xfrm>
            <a:custGeom>
              <a:avLst/>
              <a:pathLst>
                <a:path w="45516" h="109886">
                  <a:moveTo>
                    <a:pt x="45516" y="0"/>
                  </a:moveTo>
                  <a:lnTo>
                    <a:pt x="0" y="109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4295094" y="8910682"/>
              <a:ext cx="42524" cy="111078"/>
            </a:xfrm>
            <a:custGeom>
              <a:avLst/>
              <a:pathLst>
                <a:path w="42524" h="111078">
                  <a:moveTo>
                    <a:pt x="42524" y="0"/>
                  </a:moveTo>
                  <a:lnTo>
                    <a:pt x="0" y="1110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4334400" y="8924012"/>
              <a:ext cx="39500" cy="112189"/>
            </a:xfrm>
            <a:custGeom>
              <a:avLst/>
              <a:pathLst>
                <a:path w="39500" h="112189">
                  <a:moveTo>
                    <a:pt x="39500" y="0"/>
                  </a:moveTo>
                  <a:lnTo>
                    <a:pt x="0" y="1121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4374082" y="8936354"/>
              <a:ext cx="36447" cy="113217"/>
            </a:xfrm>
            <a:custGeom>
              <a:avLst/>
              <a:pathLst>
                <a:path w="36447" h="113217">
                  <a:moveTo>
                    <a:pt x="36447" y="0"/>
                  </a:moveTo>
                  <a:lnTo>
                    <a:pt x="0" y="113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4414112" y="8947699"/>
              <a:ext cx="33368" cy="114163"/>
            </a:xfrm>
            <a:custGeom>
              <a:avLst/>
              <a:pathLst>
                <a:path w="33368" h="114163">
                  <a:moveTo>
                    <a:pt x="33368" y="0"/>
                  </a:moveTo>
                  <a:lnTo>
                    <a:pt x="0" y="1141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4454461" y="8843015"/>
              <a:ext cx="60530" cy="230049"/>
            </a:xfrm>
            <a:custGeom>
              <a:avLst/>
              <a:pathLst>
                <a:path w="60530" h="230049">
                  <a:moveTo>
                    <a:pt x="60530" y="0"/>
                  </a:moveTo>
                  <a:lnTo>
                    <a:pt x="30265" y="115024"/>
                  </a:lnTo>
                  <a:lnTo>
                    <a:pt x="0" y="230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4495097" y="8851566"/>
              <a:ext cx="54278" cy="231604"/>
            </a:xfrm>
            <a:custGeom>
              <a:avLst/>
              <a:pathLst>
                <a:path w="54278" h="231604">
                  <a:moveTo>
                    <a:pt x="54278" y="0"/>
                  </a:moveTo>
                  <a:lnTo>
                    <a:pt x="27139" y="115802"/>
                  </a:lnTo>
                  <a:lnTo>
                    <a:pt x="0" y="2316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4535993" y="8859183"/>
              <a:ext cx="47986" cy="232989"/>
            </a:xfrm>
            <a:custGeom>
              <a:avLst/>
              <a:pathLst>
                <a:path w="47986" h="232989">
                  <a:moveTo>
                    <a:pt x="47986" y="0"/>
                  </a:moveTo>
                  <a:lnTo>
                    <a:pt x="23993" y="116494"/>
                  </a:lnTo>
                  <a:lnTo>
                    <a:pt x="0" y="2329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4577117" y="8865860"/>
              <a:ext cx="41659" cy="234203"/>
            </a:xfrm>
            <a:custGeom>
              <a:avLst/>
              <a:pathLst>
                <a:path w="41659" h="234203">
                  <a:moveTo>
                    <a:pt x="41659" y="0"/>
                  </a:moveTo>
                  <a:lnTo>
                    <a:pt x="20829" y="117101"/>
                  </a:lnTo>
                  <a:lnTo>
                    <a:pt x="0" y="2342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4618440" y="8871593"/>
              <a:ext cx="35302" cy="235245"/>
            </a:xfrm>
            <a:custGeom>
              <a:avLst/>
              <a:pathLst>
                <a:path w="35302" h="235245">
                  <a:moveTo>
                    <a:pt x="35302" y="0"/>
                  </a:moveTo>
                  <a:lnTo>
                    <a:pt x="17651" y="117622"/>
                  </a:lnTo>
                  <a:lnTo>
                    <a:pt x="0" y="2352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4659931" y="8876376"/>
              <a:ext cx="28919" cy="236115"/>
            </a:xfrm>
            <a:custGeom>
              <a:avLst/>
              <a:pathLst>
                <a:path w="28919" h="236115">
                  <a:moveTo>
                    <a:pt x="28919" y="0"/>
                  </a:moveTo>
                  <a:lnTo>
                    <a:pt x="14459" y="118057"/>
                  </a:lnTo>
                  <a:lnTo>
                    <a:pt x="0" y="2361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4701560" y="8880207"/>
              <a:ext cx="22514" cy="236812"/>
            </a:xfrm>
            <a:custGeom>
              <a:avLst/>
              <a:pathLst>
                <a:path w="22514" h="236812">
                  <a:moveTo>
                    <a:pt x="22514" y="0"/>
                  </a:moveTo>
                  <a:lnTo>
                    <a:pt x="11257" y="118406"/>
                  </a:lnTo>
                  <a:lnTo>
                    <a:pt x="0" y="2368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4743297" y="8883082"/>
              <a:ext cx="16093" cy="237334"/>
            </a:xfrm>
            <a:custGeom>
              <a:avLst/>
              <a:pathLst>
                <a:path w="16093" h="237334">
                  <a:moveTo>
                    <a:pt x="16093" y="0"/>
                  </a:moveTo>
                  <a:lnTo>
                    <a:pt x="8046" y="118667"/>
                  </a:lnTo>
                  <a:lnTo>
                    <a:pt x="0" y="2373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4785110" y="8885001"/>
              <a:ext cx="9660" cy="237683"/>
            </a:xfrm>
            <a:custGeom>
              <a:avLst/>
              <a:pathLst>
                <a:path w="9660" h="237683">
                  <a:moveTo>
                    <a:pt x="9660" y="0"/>
                  </a:moveTo>
                  <a:lnTo>
                    <a:pt x="4830" y="118841"/>
                  </a:lnTo>
                  <a:lnTo>
                    <a:pt x="0" y="2376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4826969" y="8885960"/>
              <a:ext cx="3221" cy="237858"/>
            </a:xfrm>
            <a:custGeom>
              <a:avLst/>
              <a:pathLst>
                <a:path w="3221" h="237858">
                  <a:moveTo>
                    <a:pt x="3221" y="0"/>
                  </a:moveTo>
                  <a:lnTo>
                    <a:pt x="1610" y="118929"/>
                  </a:lnTo>
                  <a:lnTo>
                    <a:pt x="0" y="2378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4865622" y="8885960"/>
              <a:ext cx="3221" cy="237858"/>
            </a:xfrm>
            <a:custGeom>
              <a:avLst/>
              <a:pathLst>
                <a:path w="3221" h="237858">
                  <a:moveTo>
                    <a:pt x="0" y="0"/>
                  </a:moveTo>
                  <a:lnTo>
                    <a:pt x="1610" y="118929"/>
                  </a:lnTo>
                  <a:lnTo>
                    <a:pt x="3221" y="2378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905872" y="9003843"/>
              <a:ext cx="4830" cy="118841"/>
            </a:xfrm>
            <a:custGeom>
              <a:avLst/>
              <a:pathLst>
                <a:path w="4830" h="118841">
                  <a:moveTo>
                    <a:pt x="0" y="0"/>
                  </a:moveTo>
                  <a:lnTo>
                    <a:pt x="4830" y="1188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944469" y="9001750"/>
              <a:ext cx="8046" cy="118667"/>
            </a:xfrm>
            <a:custGeom>
              <a:avLst/>
              <a:pathLst>
                <a:path w="8046" h="118667">
                  <a:moveTo>
                    <a:pt x="0" y="0"/>
                  </a:moveTo>
                  <a:lnTo>
                    <a:pt x="8046" y="1186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982995" y="8998613"/>
              <a:ext cx="11257" cy="118406"/>
            </a:xfrm>
            <a:custGeom>
              <a:avLst/>
              <a:pathLst>
                <a:path w="11257" h="118406">
                  <a:moveTo>
                    <a:pt x="0" y="0"/>
                  </a:moveTo>
                  <a:lnTo>
                    <a:pt x="11257" y="118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021421" y="8994434"/>
              <a:ext cx="14459" cy="118057"/>
            </a:xfrm>
            <a:custGeom>
              <a:avLst/>
              <a:pathLst>
                <a:path w="14459" h="118057">
                  <a:moveTo>
                    <a:pt x="0" y="0"/>
                  </a:moveTo>
                  <a:lnTo>
                    <a:pt x="14459" y="118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042070" y="8871593"/>
              <a:ext cx="35302" cy="235245"/>
            </a:xfrm>
            <a:custGeom>
              <a:avLst/>
              <a:pathLst>
                <a:path w="35302" h="235245">
                  <a:moveTo>
                    <a:pt x="0" y="0"/>
                  </a:moveTo>
                  <a:lnTo>
                    <a:pt x="17651" y="117622"/>
                  </a:lnTo>
                  <a:lnTo>
                    <a:pt x="35302" y="2352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077035" y="8865860"/>
              <a:ext cx="41659" cy="234203"/>
            </a:xfrm>
            <a:custGeom>
              <a:avLst/>
              <a:pathLst>
                <a:path w="41659" h="234203">
                  <a:moveTo>
                    <a:pt x="0" y="0"/>
                  </a:moveTo>
                  <a:lnTo>
                    <a:pt x="20829" y="117101"/>
                  </a:lnTo>
                  <a:lnTo>
                    <a:pt x="41659" y="2342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111833" y="8859183"/>
              <a:ext cx="47986" cy="232989"/>
            </a:xfrm>
            <a:custGeom>
              <a:avLst/>
              <a:pathLst>
                <a:path w="47986" h="232989">
                  <a:moveTo>
                    <a:pt x="0" y="0"/>
                  </a:moveTo>
                  <a:lnTo>
                    <a:pt x="23993" y="116494"/>
                  </a:lnTo>
                  <a:lnTo>
                    <a:pt x="47986" y="2329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5119297" y="8735764"/>
              <a:ext cx="81417" cy="347406"/>
            </a:xfrm>
            <a:custGeom>
              <a:avLst/>
              <a:pathLst>
                <a:path w="81417" h="347406">
                  <a:moveTo>
                    <a:pt x="0" y="0"/>
                  </a:moveTo>
                  <a:lnTo>
                    <a:pt x="27139" y="115802"/>
                  </a:lnTo>
                  <a:lnTo>
                    <a:pt x="54278" y="231604"/>
                  </a:lnTo>
                  <a:lnTo>
                    <a:pt x="81417" y="347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150556" y="8727990"/>
              <a:ext cx="90795" cy="345074"/>
            </a:xfrm>
            <a:custGeom>
              <a:avLst/>
              <a:pathLst>
                <a:path w="90795" h="345074">
                  <a:moveTo>
                    <a:pt x="0" y="0"/>
                  </a:moveTo>
                  <a:lnTo>
                    <a:pt x="30265" y="115024"/>
                  </a:lnTo>
                  <a:lnTo>
                    <a:pt x="60530" y="230049"/>
                  </a:lnTo>
                  <a:lnTo>
                    <a:pt x="90795" y="345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5148225" y="8605210"/>
              <a:ext cx="133474" cy="456652"/>
            </a:xfrm>
            <a:custGeom>
              <a:avLst/>
              <a:pathLst>
                <a:path w="133474" h="456652">
                  <a:moveTo>
                    <a:pt x="0" y="0"/>
                  </a:moveTo>
                  <a:lnTo>
                    <a:pt x="33368" y="114163"/>
                  </a:lnTo>
                  <a:lnTo>
                    <a:pt x="66737" y="228326"/>
                  </a:lnTo>
                  <a:lnTo>
                    <a:pt x="100106" y="342489"/>
                  </a:lnTo>
                  <a:lnTo>
                    <a:pt x="133474" y="4566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5212386" y="8709918"/>
              <a:ext cx="109343" cy="339653"/>
            </a:xfrm>
            <a:custGeom>
              <a:avLst/>
              <a:pathLst>
                <a:path w="109343" h="339653">
                  <a:moveTo>
                    <a:pt x="0" y="0"/>
                  </a:moveTo>
                  <a:lnTo>
                    <a:pt x="36447" y="113217"/>
                  </a:lnTo>
                  <a:lnTo>
                    <a:pt x="72895" y="226435"/>
                  </a:lnTo>
                  <a:lnTo>
                    <a:pt x="109343" y="339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282411" y="8811822"/>
              <a:ext cx="79000" cy="224378"/>
            </a:xfrm>
            <a:custGeom>
              <a:avLst/>
              <a:pathLst>
                <a:path w="79000" h="224378">
                  <a:moveTo>
                    <a:pt x="0" y="0"/>
                  </a:moveTo>
                  <a:lnTo>
                    <a:pt x="39500" y="112189"/>
                  </a:lnTo>
                  <a:lnTo>
                    <a:pt x="79000" y="224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358194" y="8910682"/>
              <a:ext cx="42524" cy="111078"/>
            </a:xfrm>
            <a:custGeom>
              <a:avLst/>
              <a:pathLst>
                <a:path w="42524" h="111078">
                  <a:moveTo>
                    <a:pt x="0" y="0"/>
                  </a:moveTo>
                  <a:lnTo>
                    <a:pt x="42524" y="1110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394102" y="8896375"/>
              <a:ext cx="45516" cy="109886"/>
            </a:xfrm>
            <a:custGeom>
              <a:avLst/>
              <a:pathLst>
                <a:path w="45516" h="109886">
                  <a:moveTo>
                    <a:pt x="0" y="0"/>
                  </a:moveTo>
                  <a:lnTo>
                    <a:pt x="45516" y="109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381134" y="8772487"/>
              <a:ext cx="96950" cy="217226"/>
            </a:xfrm>
            <a:custGeom>
              <a:avLst/>
              <a:pathLst>
                <a:path w="96950" h="217226">
                  <a:moveTo>
                    <a:pt x="0" y="0"/>
                  </a:moveTo>
                  <a:lnTo>
                    <a:pt x="48475" y="108613"/>
                  </a:lnTo>
                  <a:lnTo>
                    <a:pt x="96950" y="2172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413292" y="8757610"/>
              <a:ext cx="102797" cy="214521"/>
            </a:xfrm>
            <a:custGeom>
              <a:avLst/>
              <a:pathLst>
                <a:path w="102797" h="214521">
                  <a:moveTo>
                    <a:pt x="0" y="0"/>
                  </a:moveTo>
                  <a:lnTo>
                    <a:pt x="51398" y="107260"/>
                  </a:lnTo>
                  <a:lnTo>
                    <a:pt x="102797" y="2145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445035" y="8741867"/>
              <a:ext cx="108568" cy="211659"/>
            </a:xfrm>
            <a:custGeom>
              <a:avLst/>
              <a:pathLst>
                <a:path w="108568" h="211659">
                  <a:moveTo>
                    <a:pt x="0" y="0"/>
                  </a:moveTo>
                  <a:lnTo>
                    <a:pt x="54284" y="105829"/>
                  </a:lnTo>
                  <a:lnTo>
                    <a:pt x="108568" y="2116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476340" y="8725270"/>
              <a:ext cx="114260" cy="208641"/>
            </a:xfrm>
            <a:custGeom>
              <a:avLst/>
              <a:pathLst>
                <a:path w="114260" h="208641">
                  <a:moveTo>
                    <a:pt x="0" y="0"/>
                  </a:moveTo>
                  <a:lnTo>
                    <a:pt x="57130" y="104320"/>
                  </a:lnTo>
                  <a:lnTo>
                    <a:pt x="114260" y="2086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507183" y="8707832"/>
              <a:ext cx="119868" cy="205471"/>
            </a:xfrm>
            <a:custGeom>
              <a:avLst/>
              <a:pathLst>
                <a:path w="119868" h="205471">
                  <a:moveTo>
                    <a:pt x="0" y="0"/>
                  </a:moveTo>
                  <a:lnTo>
                    <a:pt x="59934" y="102735"/>
                  </a:lnTo>
                  <a:lnTo>
                    <a:pt x="119868" y="205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600238" y="8790639"/>
              <a:ext cx="62694" cy="101074"/>
            </a:xfrm>
            <a:custGeom>
              <a:avLst/>
              <a:pathLst>
                <a:path w="62694" h="101074">
                  <a:moveTo>
                    <a:pt x="0" y="0"/>
                  </a:moveTo>
                  <a:lnTo>
                    <a:pt x="62694" y="101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632807" y="876982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664800" y="8748130"/>
              <a:ext cx="68074" cy="97532"/>
            </a:xfrm>
            <a:custGeom>
              <a:avLst/>
              <a:pathLst>
                <a:path w="68074" h="97532">
                  <a:moveTo>
                    <a:pt x="0" y="0"/>
                  </a:moveTo>
                  <a:lnTo>
                    <a:pt x="68074" y="97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554812" y="8534273"/>
              <a:ext cx="212071" cy="286959"/>
            </a:xfrm>
            <a:custGeom>
              <a:avLst/>
              <a:pathLst>
                <a:path w="212071" h="286959">
                  <a:moveTo>
                    <a:pt x="0" y="0"/>
                  </a:moveTo>
                  <a:lnTo>
                    <a:pt x="70690" y="95653"/>
                  </a:lnTo>
                  <a:lnTo>
                    <a:pt x="141381" y="191306"/>
                  </a:lnTo>
                  <a:lnTo>
                    <a:pt x="212071" y="286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726965" y="8702188"/>
              <a:ext cx="73254" cy="93703"/>
            </a:xfrm>
            <a:custGeom>
              <a:avLst/>
              <a:pathLst>
                <a:path w="73254" h="93703">
                  <a:moveTo>
                    <a:pt x="0" y="0"/>
                  </a:moveTo>
                  <a:lnTo>
                    <a:pt x="73254" y="937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757092" y="8677971"/>
              <a:ext cx="75765" cy="91685"/>
            </a:xfrm>
            <a:custGeom>
              <a:avLst/>
              <a:pathLst>
                <a:path w="75765" h="91685">
                  <a:moveTo>
                    <a:pt x="0" y="0"/>
                  </a:moveTo>
                  <a:lnTo>
                    <a:pt x="75765" y="916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708332" y="8563347"/>
              <a:ext cx="156441" cy="179201"/>
            </a:xfrm>
            <a:custGeom>
              <a:avLst/>
              <a:pathLst>
                <a:path w="156441" h="179201">
                  <a:moveTo>
                    <a:pt x="0" y="0"/>
                  </a:moveTo>
                  <a:lnTo>
                    <a:pt x="78220" y="89600"/>
                  </a:lnTo>
                  <a:lnTo>
                    <a:pt x="156441" y="1792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815324" y="8627135"/>
              <a:ext cx="80618" cy="87449"/>
            </a:xfrm>
            <a:custGeom>
              <a:avLst/>
              <a:pathLst>
                <a:path w="80618" h="87449">
                  <a:moveTo>
                    <a:pt x="0" y="0"/>
                  </a:moveTo>
                  <a:lnTo>
                    <a:pt x="80618" y="874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843386" y="8600553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870718" y="8573221"/>
              <a:ext cx="85234" cy="82956"/>
            </a:xfrm>
            <a:custGeom>
              <a:avLst/>
              <a:pathLst>
                <a:path w="85234" h="82956">
                  <a:moveTo>
                    <a:pt x="0" y="0"/>
                  </a:moveTo>
                  <a:lnTo>
                    <a:pt x="85234" y="82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634952" y="8303304"/>
              <a:ext cx="349798" cy="322472"/>
            </a:xfrm>
            <a:custGeom>
              <a:avLst/>
              <a:pathLst>
                <a:path w="349798" h="322472">
                  <a:moveTo>
                    <a:pt x="0" y="0"/>
                  </a:moveTo>
                  <a:lnTo>
                    <a:pt x="87449" y="80618"/>
                  </a:lnTo>
                  <a:lnTo>
                    <a:pt x="174899" y="161236"/>
                  </a:lnTo>
                  <a:lnTo>
                    <a:pt x="262348" y="241854"/>
                  </a:lnTo>
                  <a:lnTo>
                    <a:pt x="349798" y="3224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743912" y="8359946"/>
              <a:ext cx="268801" cy="234661"/>
            </a:xfrm>
            <a:custGeom>
              <a:avLst/>
              <a:pathLst>
                <a:path w="268801" h="234661">
                  <a:moveTo>
                    <a:pt x="0" y="0"/>
                  </a:moveTo>
                  <a:lnTo>
                    <a:pt x="89600" y="78220"/>
                  </a:lnTo>
                  <a:lnTo>
                    <a:pt x="179201" y="156441"/>
                  </a:lnTo>
                  <a:lnTo>
                    <a:pt x="268801" y="234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948136" y="8486927"/>
              <a:ext cx="91685" cy="75765"/>
            </a:xfrm>
            <a:custGeom>
              <a:avLst/>
              <a:pathLst>
                <a:path w="91685" h="75765">
                  <a:moveTo>
                    <a:pt x="0" y="0"/>
                  </a:moveTo>
                  <a:lnTo>
                    <a:pt x="91685" y="757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972353" y="8456800"/>
              <a:ext cx="93703" cy="73254"/>
            </a:xfrm>
            <a:custGeom>
              <a:avLst/>
              <a:pathLst>
                <a:path w="93703" h="73254">
                  <a:moveTo>
                    <a:pt x="0" y="0"/>
                  </a:moveTo>
                  <a:lnTo>
                    <a:pt x="93703" y="732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995745" y="8426028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6018295" y="8394635"/>
              <a:ext cx="97532" cy="68074"/>
            </a:xfrm>
            <a:custGeom>
              <a:avLst/>
              <a:pathLst>
                <a:path w="97532" h="68074">
                  <a:moveTo>
                    <a:pt x="0" y="0"/>
                  </a:moveTo>
                  <a:lnTo>
                    <a:pt x="97532" y="6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6039987" y="8362642"/>
              <a:ext cx="99340" cy="65408"/>
            </a:xfrm>
            <a:custGeom>
              <a:avLst/>
              <a:pathLst>
                <a:path w="99340" h="65408">
                  <a:moveTo>
                    <a:pt x="0" y="0"/>
                  </a:moveTo>
                  <a:lnTo>
                    <a:pt x="99340" y="654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060805" y="8330073"/>
              <a:ext cx="101074" cy="62694"/>
            </a:xfrm>
            <a:custGeom>
              <a:avLst/>
              <a:pathLst>
                <a:path w="101074" h="62694">
                  <a:moveTo>
                    <a:pt x="0" y="0"/>
                  </a:moveTo>
                  <a:lnTo>
                    <a:pt x="101074" y="62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6080732" y="8296952"/>
              <a:ext cx="102735" cy="59934"/>
            </a:xfrm>
            <a:custGeom>
              <a:avLst/>
              <a:pathLst>
                <a:path w="102735" h="59934">
                  <a:moveTo>
                    <a:pt x="0" y="0"/>
                  </a:moveTo>
                  <a:lnTo>
                    <a:pt x="102735" y="599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6099756" y="8263305"/>
              <a:ext cx="104320" cy="57130"/>
            </a:xfrm>
            <a:custGeom>
              <a:avLst/>
              <a:pathLst>
                <a:path w="104320" h="57130">
                  <a:moveTo>
                    <a:pt x="0" y="0"/>
                  </a:moveTo>
                  <a:lnTo>
                    <a:pt x="104320" y="57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5588714" y="7957732"/>
              <a:ext cx="634977" cy="325706"/>
            </a:xfrm>
            <a:custGeom>
              <a:avLst/>
              <a:pathLst>
                <a:path w="634977" h="325706">
                  <a:moveTo>
                    <a:pt x="0" y="0"/>
                  </a:moveTo>
                  <a:lnTo>
                    <a:pt x="105829" y="54284"/>
                  </a:lnTo>
                  <a:lnTo>
                    <a:pt x="211659" y="108568"/>
                  </a:lnTo>
                  <a:lnTo>
                    <a:pt x="317488" y="162853"/>
                  </a:lnTo>
                  <a:lnTo>
                    <a:pt x="423318" y="217137"/>
                  </a:lnTo>
                  <a:lnTo>
                    <a:pt x="529148" y="271422"/>
                  </a:lnTo>
                  <a:lnTo>
                    <a:pt x="634977" y="325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5705993" y="7988930"/>
              <a:ext cx="536304" cy="256993"/>
            </a:xfrm>
            <a:custGeom>
              <a:avLst/>
              <a:pathLst>
                <a:path w="536304" h="256993">
                  <a:moveTo>
                    <a:pt x="0" y="0"/>
                  </a:moveTo>
                  <a:lnTo>
                    <a:pt x="107260" y="51398"/>
                  </a:lnTo>
                  <a:lnTo>
                    <a:pt x="214521" y="102797"/>
                  </a:lnTo>
                  <a:lnTo>
                    <a:pt x="321782" y="154196"/>
                  </a:lnTo>
                  <a:lnTo>
                    <a:pt x="429043" y="205594"/>
                  </a:lnTo>
                  <a:lnTo>
                    <a:pt x="536304" y="2569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5934039" y="8062494"/>
              <a:ext cx="325839" cy="145425"/>
            </a:xfrm>
            <a:custGeom>
              <a:avLst/>
              <a:pathLst>
                <a:path w="325839" h="145425">
                  <a:moveTo>
                    <a:pt x="0" y="0"/>
                  </a:moveTo>
                  <a:lnTo>
                    <a:pt x="108613" y="48475"/>
                  </a:lnTo>
                  <a:lnTo>
                    <a:pt x="217226" y="96950"/>
                  </a:lnTo>
                  <a:lnTo>
                    <a:pt x="325839" y="145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6056654" y="8078421"/>
              <a:ext cx="219772" cy="91032"/>
            </a:xfrm>
            <a:custGeom>
              <a:avLst/>
              <a:pathLst>
                <a:path w="219772" h="91032">
                  <a:moveTo>
                    <a:pt x="0" y="0"/>
                  </a:moveTo>
                  <a:lnTo>
                    <a:pt x="109886" y="45516"/>
                  </a:lnTo>
                  <a:lnTo>
                    <a:pt x="219772" y="91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6180847" y="8088029"/>
              <a:ext cx="111078" cy="42524"/>
            </a:xfrm>
            <a:custGeom>
              <a:avLst/>
              <a:pathLst>
                <a:path w="111078" h="42524">
                  <a:moveTo>
                    <a:pt x="0" y="0"/>
                  </a:moveTo>
                  <a:lnTo>
                    <a:pt x="111078" y="425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194177" y="8051746"/>
              <a:ext cx="112189" cy="39500"/>
            </a:xfrm>
            <a:custGeom>
              <a:avLst/>
              <a:pathLst>
                <a:path w="112189" h="39500">
                  <a:moveTo>
                    <a:pt x="0" y="0"/>
                  </a:moveTo>
                  <a:lnTo>
                    <a:pt x="112189" y="395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5866866" y="7905773"/>
              <a:ext cx="452870" cy="145791"/>
            </a:xfrm>
            <a:custGeom>
              <a:avLst/>
              <a:pathLst>
                <a:path w="452870" h="145791">
                  <a:moveTo>
                    <a:pt x="0" y="0"/>
                  </a:moveTo>
                  <a:lnTo>
                    <a:pt x="113217" y="36447"/>
                  </a:lnTo>
                  <a:lnTo>
                    <a:pt x="226435" y="72895"/>
                  </a:lnTo>
                  <a:lnTo>
                    <a:pt x="339653" y="109343"/>
                  </a:lnTo>
                  <a:lnTo>
                    <a:pt x="452870" y="1457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6217865" y="7978166"/>
              <a:ext cx="114163" cy="33368"/>
            </a:xfrm>
            <a:custGeom>
              <a:avLst/>
              <a:pathLst>
                <a:path w="114163" h="33368">
                  <a:moveTo>
                    <a:pt x="0" y="0"/>
                  </a:moveTo>
                  <a:lnTo>
                    <a:pt x="114163" y="333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6228205" y="7940921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6237534" y="7903410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6129349" y="7841667"/>
              <a:ext cx="232989" cy="47986"/>
            </a:xfrm>
            <a:custGeom>
              <a:avLst/>
              <a:pathLst>
                <a:path w="232989" h="47986">
                  <a:moveTo>
                    <a:pt x="0" y="0"/>
                  </a:moveTo>
                  <a:lnTo>
                    <a:pt x="116494" y="23993"/>
                  </a:lnTo>
                  <a:lnTo>
                    <a:pt x="232989" y="479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6018924" y="7786040"/>
              <a:ext cx="351305" cy="62489"/>
            </a:xfrm>
            <a:custGeom>
              <a:avLst/>
              <a:pathLst>
                <a:path w="351305" h="62489">
                  <a:moveTo>
                    <a:pt x="0" y="0"/>
                  </a:moveTo>
                  <a:lnTo>
                    <a:pt x="117101" y="20829"/>
                  </a:lnTo>
                  <a:lnTo>
                    <a:pt x="234203" y="41659"/>
                  </a:lnTo>
                  <a:lnTo>
                    <a:pt x="351305" y="624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6141758" y="7771904"/>
              <a:ext cx="235245" cy="35302"/>
            </a:xfrm>
            <a:custGeom>
              <a:avLst/>
              <a:pathLst>
                <a:path w="235245" h="35302">
                  <a:moveTo>
                    <a:pt x="0" y="0"/>
                  </a:moveTo>
                  <a:lnTo>
                    <a:pt x="117622" y="17651"/>
                  </a:lnTo>
                  <a:lnTo>
                    <a:pt x="235245" y="353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6264599" y="7751256"/>
              <a:ext cx="118057" cy="14459"/>
            </a:xfrm>
            <a:custGeom>
              <a:avLst/>
              <a:pathLst>
                <a:path w="118057" h="14459">
                  <a:moveTo>
                    <a:pt x="0" y="0"/>
                  </a:moveTo>
                  <a:lnTo>
                    <a:pt x="118057" y="144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6268778" y="7712829"/>
              <a:ext cx="118406" cy="11257"/>
            </a:xfrm>
            <a:custGeom>
              <a:avLst/>
              <a:pathLst>
                <a:path w="118406" h="11257">
                  <a:moveTo>
                    <a:pt x="0" y="0"/>
                  </a:moveTo>
                  <a:lnTo>
                    <a:pt x="118406" y="112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6271915" y="7674303"/>
              <a:ext cx="118667" cy="8046"/>
            </a:xfrm>
            <a:custGeom>
              <a:avLst/>
              <a:pathLst>
                <a:path w="118667" h="8046">
                  <a:moveTo>
                    <a:pt x="0" y="0"/>
                  </a:moveTo>
                  <a:lnTo>
                    <a:pt x="118667" y="804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6274008" y="7635707"/>
              <a:ext cx="118841" cy="4830"/>
            </a:xfrm>
            <a:custGeom>
              <a:avLst/>
              <a:pathLst>
                <a:path w="118841" h="4830">
                  <a:moveTo>
                    <a:pt x="0" y="0"/>
                  </a:moveTo>
                  <a:lnTo>
                    <a:pt x="118841" y="48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6156126" y="7595457"/>
              <a:ext cx="237858" cy="3221"/>
            </a:xfrm>
            <a:custGeom>
              <a:avLst/>
              <a:pathLst>
                <a:path w="237858" h="3221">
                  <a:moveTo>
                    <a:pt x="0" y="0"/>
                  </a:moveTo>
                  <a:lnTo>
                    <a:pt x="118929" y="1610"/>
                  </a:lnTo>
                  <a:lnTo>
                    <a:pt x="237858" y="32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5321824" y="7473186"/>
              <a:ext cx="710877" cy="62732"/>
            </a:xfrm>
            <a:custGeom>
              <a:avLst/>
              <a:pathLst>
                <a:path w="710877" h="62732">
                  <a:moveTo>
                    <a:pt x="0" y="62732"/>
                  </a:moveTo>
                  <a:lnTo>
                    <a:pt x="118479" y="52277"/>
                  </a:lnTo>
                  <a:lnTo>
                    <a:pt x="236959" y="41821"/>
                  </a:lnTo>
                  <a:lnTo>
                    <a:pt x="355438" y="31366"/>
                  </a:lnTo>
                  <a:lnTo>
                    <a:pt x="473918" y="20910"/>
                  </a:lnTo>
                  <a:lnTo>
                    <a:pt x="592397" y="10455"/>
                  </a:lnTo>
                  <a:lnTo>
                    <a:pt x="7108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6036624" y="7533457"/>
              <a:ext cx="118871" cy="4025"/>
            </a:xfrm>
            <a:custGeom>
              <a:avLst/>
              <a:pathLst>
                <a:path w="118871" h="4025">
                  <a:moveTo>
                    <a:pt x="0" y="4025"/>
                  </a:moveTo>
                  <a:lnTo>
                    <a:pt x="1188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6154327" y="7500469"/>
              <a:ext cx="118765" cy="6439"/>
            </a:xfrm>
            <a:custGeom>
              <a:avLst/>
              <a:pathLst>
                <a:path w="118765" h="6439">
                  <a:moveTo>
                    <a:pt x="0" y="6439"/>
                  </a:moveTo>
                  <a:lnTo>
                    <a:pt x="1187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6026417" y="7385058"/>
              <a:ext cx="235702" cy="32113"/>
            </a:xfrm>
            <a:custGeom>
              <a:avLst/>
              <a:pathLst>
                <a:path w="235702" h="32113">
                  <a:moveTo>
                    <a:pt x="0" y="32113"/>
                  </a:moveTo>
                  <a:lnTo>
                    <a:pt x="117851" y="16056"/>
                  </a:lnTo>
                  <a:lnTo>
                    <a:pt x="2357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4614457" y="7030777"/>
              <a:ext cx="46689" cy="109392"/>
            </a:xfrm>
            <a:custGeom>
              <a:avLst/>
              <a:pathLst>
                <a:path w="46689" h="109392">
                  <a:moveTo>
                    <a:pt x="46689" y="1093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5428119" y="7342907"/>
              <a:ext cx="464170" cy="104370"/>
            </a:xfrm>
            <a:custGeom>
              <a:avLst/>
              <a:pathLst>
                <a:path w="464170" h="104370">
                  <a:moveTo>
                    <a:pt x="0" y="104370"/>
                  </a:moveTo>
                  <a:lnTo>
                    <a:pt x="116042" y="78277"/>
                  </a:lnTo>
                  <a:lnTo>
                    <a:pt x="232085" y="52185"/>
                  </a:lnTo>
                  <a:lnTo>
                    <a:pt x="348127" y="26092"/>
                  </a:lnTo>
                  <a:lnTo>
                    <a:pt x="4641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5880629" y="7264719"/>
              <a:ext cx="114747" cy="31302"/>
            </a:xfrm>
            <a:custGeom>
              <a:avLst/>
              <a:pathLst>
                <a:path w="114747" h="31302">
                  <a:moveTo>
                    <a:pt x="0" y="31302"/>
                  </a:moveTo>
                  <a:lnTo>
                    <a:pt x="1147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6009498" y="7270918"/>
              <a:ext cx="232318" cy="51137"/>
            </a:xfrm>
            <a:custGeom>
              <a:avLst/>
              <a:pathLst>
                <a:path w="232318" h="51137">
                  <a:moveTo>
                    <a:pt x="0" y="51137"/>
                  </a:moveTo>
                  <a:lnTo>
                    <a:pt x="116159" y="25568"/>
                  </a:lnTo>
                  <a:lnTo>
                    <a:pt x="2323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5978427" y="7171196"/>
              <a:ext cx="113052" cy="36958"/>
            </a:xfrm>
            <a:custGeom>
              <a:avLst/>
              <a:pathLst>
                <a:path w="113052" h="36958">
                  <a:moveTo>
                    <a:pt x="0" y="36958"/>
                  </a:moveTo>
                  <a:lnTo>
                    <a:pt x="1130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6098616" y="7158802"/>
              <a:ext cx="113700" cy="34911"/>
            </a:xfrm>
            <a:custGeom>
              <a:avLst/>
              <a:pathLst>
                <a:path w="113700" h="34911">
                  <a:moveTo>
                    <a:pt x="0" y="34911"/>
                  </a:moveTo>
                  <a:lnTo>
                    <a:pt x="1137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6056654" y="7031545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4351203" y="7065327"/>
              <a:ext cx="82783" cy="85402"/>
            </a:xfrm>
            <a:custGeom>
              <a:avLst/>
              <a:pathLst>
                <a:path w="82783" h="85402">
                  <a:moveTo>
                    <a:pt x="82783" y="854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4850799" y="6745168"/>
              <a:ext cx="482" cy="118938"/>
            </a:xfrm>
            <a:custGeom>
              <a:avLst/>
              <a:pathLst>
                <a:path w="482" h="118938">
                  <a:moveTo>
                    <a:pt x="0" y="118938"/>
                  </a:moveTo>
                  <a:lnTo>
                    <a:pt x="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5461598" y="6934717"/>
              <a:ext cx="87670" cy="80378"/>
            </a:xfrm>
            <a:custGeom>
              <a:avLst/>
              <a:pathLst>
                <a:path w="87670" h="80378">
                  <a:moveTo>
                    <a:pt x="0" y="80378"/>
                  </a:moveTo>
                  <a:lnTo>
                    <a:pt x="876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5616943" y="6807286"/>
              <a:ext cx="288389" cy="210124"/>
            </a:xfrm>
            <a:custGeom>
              <a:avLst/>
              <a:pathLst>
                <a:path w="288389" h="210124">
                  <a:moveTo>
                    <a:pt x="0" y="210124"/>
                  </a:moveTo>
                  <a:lnTo>
                    <a:pt x="96129" y="140082"/>
                  </a:lnTo>
                  <a:lnTo>
                    <a:pt x="192259" y="70041"/>
                  </a:lnTo>
                  <a:lnTo>
                    <a:pt x="2883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5968966" y="6841901"/>
              <a:ext cx="101914" cy="61319"/>
            </a:xfrm>
            <a:custGeom>
              <a:avLst/>
              <a:pathLst>
                <a:path w="101914" h="61319">
                  <a:moveTo>
                    <a:pt x="0" y="61319"/>
                  </a:moveTo>
                  <a:lnTo>
                    <a:pt x="1019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833512" y="663909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260346" y="6613069"/>
              <a:ext cx="51554" cy="107185"/>
            </a:xfrm>
            <a:custGeom>
              <a:avLst/>
              <a:pathLst>
                <a:path w="51554" h="107185">
                  <a:moveTo>
                    <a:pt x="0" y="107185"/>
                  </a:moveTo>
                  <a:lnTo>
                    <a:pt x="515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038447" y="6407335"/>
              <a:ext cx="21171" cy="117040"/>
            </a:xfrm>
            <a:custGeom>
              <a:avLst/>
              <a:pathLst>
                <a:path w="21171" h="117040">
                  <a:moveTo>
                    <a:pt x="0" y="117040"/>
                  </a:moveTo>
                  <a:lnTo>
                    <a:pt x="211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5593077" y="6465300"/>
              <a:ext cx="149034" cy="185406"/>
            </a:xfrm>
            <a:custGeom>
              <a:avLst/>
              <a:pathLst>
                <a:path w="149034" h="185406">
                  <a:moveTo>
                    <a:pt x="0" y="185406"/>
                  </a:moveTo>
                  <a:lnTo>
                    <a:pt x="74517" y="92703"/>
                  </a:lnTo>
                  <a:lnTo>
                    <a:pt x="1490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47249" y="6447650"/>
              <a:ext cx="59934" cy="102735"/>
            </a:xfrm>
            <a:custGeom>
              <a:avLst/>
              <a:pathLst>
                <a:path w="59934" h="102735">
                  <a:moveTo>
                    <a:pt x="0" y="102735"/>
                  </a:moveTo>
                  <a:lnTo>
                    <a:pt x="599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214962" y="6207782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743685" y="6273559"/>
              <a:ext cx="9474" cy="118561"/>
            </a:xfrm>
            <a:custGeom>
              <a:avLst/>
              <a:pathLst>
                <a:path w="9474" h="118561">
                  <a:moveTo>
                    <a:pt x="9474" y="1185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4809256" y="6150985"/>
              <a:ext cx="3220" cy="118896"/>
            </a:xfrm>
            <a:custGeom>
              <a:avLst/>
              <a:pathLst>
                <a:path w="3220" h="118896">
                  <a:moveTo>
                    <a:pt x="3220" y="1188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4616998" y="6169264"/>
              <a:ext cx="19242" cy="117373"/>
            </a:xfrm>
            <a:custGeom>
              <a:avLst/>
              <a:pathLst>
                <a:path w="19242" h="117373">
                  <a:moveTo>
                    <a:pt x="19242" y="1173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326839" y="6377640"/>
              <a:ext cx="47369" cy="109100"/>
            </a:xfrm>
            <a:custGeom>
              <a:avLst/>
              <a:pathLst>
                <a:path w="47369" h="109100">
                  <a:moveTo>
                    <a:pt x="47369" y="1091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4428967" y="6213330"/>
              <a:ext cx="34911" cy="113700"/>
            </a:xfrm>
            <a:custGeom>
              <a:avLst/>
              <a:pathLst>
                <a:path w="34911" h="113700">
                  <a:moveTo>
                    <a:pt x="34911" y="1137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319615" y="6251831"/>
              <a:ext cx="44024" cy="110492"/>
            </a:xfrm>
            <a:custGeom>
              <a:avLst/>
              <a:pathLst>
                <a:path w="44024" h="110492">
                  <a:moveTo>
                    <a:pt x="44024" y="1104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213749" y="6299081"/>
              <a:ext cx="52846" cy="106555"/>
            </a:xfrm>
            <a:custGeom>
              <a:avLst/>
              <a:pathLst>
                <a:path w="52846" h="106555">
                  <a:moveTo>
                    <a:pt x="52846" y="10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4064764" y="6847965"/>
              <a:ext cx="174031" cy="162172"/>
            </a:xfrm>
            <a:custGeom>
              <a:avLst/>
              <a:pathLst>
                <a:path w="174031" h="162172">
                  <a:moveTo>
                    <a:pt x="174031" y="162172"/>
                  </a:moveTo>
                  <a:lnTo>
                    <a:pt x="87015" y="8108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112067" y="6354766"/>
              <a:ext cx="183959" cy="305743"/>
            </a:xfrm>
            <a:custGeom>
              <a:avLst/>
              <a:pathLst>
                <a:path w="183959" h="305743">
                  <a:moveTo>
                    <a:pt x="183959" y="305743"/>
                  </a:moveTo>
                  <a:lnTo>
                    <a:pt x="122639" y="203829"/>
                  </a:lnTo>
                  <a:lnTo>
                    <a:pt x="61319" y="10191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3788087" y="7037875"/>
              <a:ext cx="105981" cy="53986"/>
            </a:xfrm>
            <a:custGeom>
              <a:avLst/>
              <a:pathLst>
                <a:path w="105981" h="53986">
                  <a:moveTo>
                    <a:pt x="105981" y="539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039313" y="6549184"/>
              <a:ext cx="73508" cy="93505"/>
            </a:xfrm>
            <a:custGeom>
              <a:avLst/>
              <a:pathLst>
                <a:path w="73508" h="93505">
                  <a:moveTo>
                    <a:pt x="73508" y="935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3785508" y="6624621"/>
              <a:ext cx="88533" cy="79426"/>
            </a:xfrm>
            <a:custGeom>
              <a:avLst/>
              <a:pathLst>
                <a:path w="88533" h="79426">
                  <a:moveTo>
                    <a:pt x="88533" y="794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3626531" y="7108704"/>
              <a:ext cx="111034" cy="42639"/>
            </a:xfrm>
            <a:custGeom>
              <a:avLst/>
              <a:pathLst>
                <a:path w="111034" h="42639">
                  <a:moveTo>
                    <a:pt x="111034" y="4263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3624931" y="6841901"/>
              <a:ext cx="101914" cy="61319"/>
            </a:xfrm>
            <a:custGeom>
              <a:avLst/>
              <a:pathLst>
                <a:path w="101914" h="61319">
                  <a:moveTo>
                    <a:pt x="101914" y="61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3552769" y="7392342"/>
              <a:ext cx="117739" cy="16854"/>
            </a:xfrm>
            <a:custGeom>
              <a:avLst/>
              <a:pathLst>
                <a:path w="117739" h="16854">
                  <a:moveTo>
                    <a:pt x="117739" y="168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3428993" y="7423425"/>
              <a:ext cx="118242" cy="12859"/>
            </a:xfrm>
            <a:custGeom>
              <a:avLst/>
              <a:pathLst>
                <a:path w="118242" h="12859">
                  <a:moveTo>
                    <a:pt x="118242" y="128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421150" y="7539091"/>
              <a:ext cx="713377" cy="19324"/>
            </a:xfrm>
            <a:custGeom>
              <a:avLst/>
              <a:pathLst>
                <a:path w="713377" h="19324">
                  <a:moveTo>
                    <a:pt x="713377" y="19324"/>
                  </a:moveTo>
                  <a:lnTo>
                    <a:pt x="594481" y="16104"/>
                  </a:lnTo>
                  <a:lnTo>
                    <a:pt x="475585" y="12883"/>
                  </a:lnTo>
                  <a:lnTo>
                    <a:pt x="356688" y="9662"/>
                  </a:lnTo>
                  <a:lnTo>
                    <a:pt x="237792" y="6441"/>
                  </a:lnTo>
                  <a:lnTo>
                    <a:pt x="118896" y="322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4035249" y="7707058"/>
              <a:ext cx="232187" cy="51726"/>
            </a:xfrm>
            <a:custGeom>
              <a:avLst/>
              <a:pathLst>
                <a:path w="232187" h="51726">
                  <a:moveTo>
                    <a:pt x="232187" y="0"/>
                  </a:moveTo>
                  <a:lnTo>
                    <a:pt x="116093" y="25863"/>
                  </a:lnTo>
                  <a:lnTo>
                    <a:pt x="0" y="517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898906" y="7638286"/>
              <a:ext cx="118625" cy="8649"/>
            </a:xfrm>
            <a:custGeom>
              <a:avLst/>
              <a:pathLst>
                <a:path w="118625" h="8649">
                  <a:moveTo>
                    <a:pt x="118625" y="0"/>
                  </a:moveTo>
                  <a:lnTo>
                    <a:pt x="0" y="86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514965" y="7875409"/>
              <a:ext cx="555392" cy="212620"/>
            </a:xfrm>
            <a:custGeom>
              <a:avLst/>
              <a:pathLst>
                <a:path w="555392" h="212620">
                  <a:moveTo>
                    <a:pt x="555392" y="0"/>
                  </a:moveTo>
                  <a:lnTo>
                    <a:pt x="444313" y="42524"/>
                  </a:lnTo>
                  <a:lnTo>
                    <a:pt x="333235" y="85048"/>
                  </a:lnTo>
                  <a:lnTo>
                    <a:pt x="222156" y="127572"/>
                  </a:lnTo>
                  <a:lnTo>
                    <a:pt x="111078" y="170096"/>
                  </a:lnTo>
                  <a:lnTo>
                    <a:pt x="0" y="2126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421150" y="7603507"/>
              <a:ext cx="475585" cy="12883"/>
            </a:xfrm>
            <a:custGeom>
              <a:avLst/>
              <a:pathLst>
                <a:path w="475585" h="12883">
                  <a:moveTo>
                    <a:pt x="475585" y="0"/>
                  </a:moveTo>
                  <a:lnTo>
                    <a:pt x="356688" y="3220"/>
                  </a:lnTo>
                  <a:lnTo>
                    <a:pt x="237792" y="6441"/>
                  </a:lnTo>
                  <a:lnTo>
                    <a:pt x="118896" y="9662"/>
                  </a:lnTo>
                  <a:lnTo>
                    <a:pt x="0" y="128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3784952" y="7690220"/>
              <a:ext cx="118106" cy="14059"/>
            </a:xfrm>
            <a:custGeom>
              <a:avLst/>
              <a:pathLst>
                <a:path w="118106" h="14059">
                  <a:moveTo>
                    <a:pt x="118106" y="0"/>
                  </a:moveTo>
                  <a:lnTo>
                    <a:pt x="0" y="140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675505" y="7758070"/>
              <a:ext cx="117240" cy="20036"/>
            </a:xfrm>
            <a:custGeom>
              <a:avLst/>
              <a:pathLst>
                <a:path w="117240" h="20036">
                  <a:moveTo>
                    <a:pt x="117240" y="0"/>
                  </a:moveTo>
                  <a:lnTo>
                    <a:pt x="0" y="200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587256" y="789593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472651" y="792775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4577487" y="8001470"/>
              <a:ext cx="54083" cy="105932"/>
            </a:xfrm>
            <a:custGeom>
              <a:avLst/>
              <a:pathLst>
                <a:path w="54083" h="105932">
                  <a:moveTo>
                    <a:pt x="54083" y="0"/>
                  </a:moveTo>
                  <a:lnTo>
                    <a:pt x="0" y="1059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853032" y="7903661"/>
              <a:ext cx="497437" cy="325920"/>
            </a:xfrm>
            <a:custGeom>
              <a:avLst/>
              <a:pathLst>
                <a:path w="497437" h="325920">
                  <a:moveTo>
                    <a:pt x="497437" y="0"/>
                  </a:moveTo>
                  <a:lnTo>
                    <a:pt x="397949" y="65184"/>
                  </a:lnTo>
                  <a:lnTo>
                    <a:pt x="298462" y="130368"/>
                  </a:lnTo>
                  <a:lnTo>
                    <a:pt x="198974" y="195552"/>
                  </a:lnTo>
                  <a:lnTo>
                    <a:pt x="99487" y="260736"/>
                  </a:lnTo>
                  <a:lnTo>
                    <a:pt x="0" y="3259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586888" y="8134865"/>
              <a:ext cx="210169" cy="111424"/>
            </a:xfrm>
            <a:custGeom>
              <a:avLst/>
              <a:pathLst>
                <a:path w="210169" h="111424">
                  <a:moveTo>
                    <a:pt x="210169" y="0"/>
                  </a:moveTo>
                  <a:lnTo>
                    <a:pt x="105084" y="55712"/>
                  </a:lnTo>
                  <a:lnTo>
                    <a:pt x="0" y="1114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3824479" y="8318719"/>
              <a:ext cx="93038" cy="74097"/>
            </a:xfrm>
            <a:custGeom>
              <a:avLst/>
              <a:pathLst>
                <a:path w="93038" h="74097">
                  <a:moveTo>
                    <a:pt x="93038" y="0"/>
                  </a:moveTo>
                  <a:lnTo>
                    <a:pt x="0" y="74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677517" y="8326560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4347980" y="8103602"/>
              <a:ext cx="222189" cy="420689"/>
            </a:xfrm>
            <a:custGeom>
              <a:avLst/>
              <a:pathLst>
                <a:path w="222189" h="420689">
                  <a:moveTo>
                    <a:pt x="222189" y="0"/>
                  </a:moveTo>
                  <a:lnTo>
                    <a:pt x="166642" y="105172"/>
                  </a:lnTo>
                  <a:lnTo>
                    <a:pt x="111094" y="210344"/>
                  </a:lnTo>
                  <a:lnTo>
                    <a:pt x="55547" y="315516"/>
                  </a:lnTo>
                  <a:lnTo>
                    <a:pt x="0" y="4206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3967639" y="8369681"/>
              <a:ext cx="160048" cy="175986"/>
            </a:xfrm>
            <a:custGeom>
              <a:avLst/>
              <a:pathLst>
                <a:path w="160048" h="175986">
                  <a:moveTo>
                    <a:pt x="160048" y="0"/>
                  </a:moveTo>
                  <a:lnTo>
                    <a:pt x="80024" y="87993"/>
                  </a:lnTo>
                  <a:lnTo>
                    <a:pt x="0" y="1759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3838667" y="8502876"/>
              <a:ext cx="84103" cy="84103"/>
            </a:xfrm>
            <a:custGeom>
              <a:avLst/>
              <a:pathLst>
                <a:path w="84103" h="84103">
                  <a:moveTo>
                    <a:pt x="84103" y="0"/>
                  </a:moveTo>
                  <a:lnTo>
                    <a:pt x="0" y="841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3923905" y="8574907"/>
              <a:ext cx="77000" cy="90651"/>
            </a:xfrm>
            <a:custGeom>
              <a:avLst/>
              <a:pathLst>
                <a:path w="77000" h="90651">
                  <a:moveTo>
                    <a:pt x="77000" y="0"/>
                  </a:moveTo>
                  <a:lnTo>
                    <a:pt x="0" y="906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173387" y="8494972"/>
              <a:ext cx="122639" cy="203829"/>
            </a:xfrm>
            <a:custGeom>
              <a:avLst/>
              <a:pathLst>
                <a:path w="122639" h="203829">
                  <a:moveTo>
                    <a:pt x="122639" y="0"/>
                  </a:moveTo>
                  <a:lnTo>
                    <a:pt x="61319" y="101914"/>
                  </a:lnTo>
                  <a:lnTo>
                    <a:pt x="0" y="2038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4079219" y="8680124"/>
              <a:ext cx="64057" cy="100216"/>
            </a:xfrm>
            <a:custGeom>
              <a:avLst/>
              <a:pathLst>
                <a:path w="64057" h="100216">
                  <a:moveTo>
                    <a:pt x="64057" y="0"/>
                  </a:moveTo>
                  <a:lnTo>
                    <a:pt x="0" y="1002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145454" y="8716655"/>
              <a:ext cx="58537" cy="103537"/>
            </a:xfrm>
            <a:custGeom>
              <a:avLst/>
              <a:pathLst>
                <a:path w="58537" h="103537">
                  <a:moveTo>
                    <a:pt x="58537" y="0"/>
                  </a:moveTo>
                  <a:lnTo>
                    <a:pt x="0" y="103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768723" y="8645825"/>
              <a:ext cx="7918" cy="118676"/>
            </a:xfrm>
            <a:custGeom>
              <a:avLst/>
              <a:pathLst>
                <a:path w="7918" h="118676">
                  <a:moveTo>
                    <a:pt x="7918" y="0"/>
                  </a:moveTo>
                  <a:lnTo>
                    <a:pt x="0" y="1186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248607" y="8657210"/>
              <a:ext cx="99883" cy="215893"/>
            </a:xfrm>
            <a:custGeom>
              <a:avLst/>
              <a:pathLst>
                <a:path w="99883" h="215893">
                  <a:moveTo>
                    <a:pt x="99883" y="0"/>
                  </a:moveTo>
                  <a:lnTo>
                    <a:pt x="49941" y="107946"/>
                  </a:lnTo>
                  <a:lnTo>
                    <a:pt x="0" y="215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373900" y="8699633"/>
              <a:ext cx="79000" cy="224378"/>
            </a:xfrm>
            <a:custGeom>
              <a:avLst/>
              <a:pathLst>
                <a:path w="79000" h="224378">
                  <a:moveTo>
                    <a:pt x="79000" y="0"/>
                  </a:moveTo>
                  <a:lnTo>
                    <a:pt x="39500" y="112189"/>
                  </a:lnTo>
                  <a:lnTo>
                    <a:pt x="0" y="224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784151" y="8765727"/>
              <a:ext cx="5795" cy="118798"/>
            </a:xfrm>
            <a:custGeom>
              <a:avLst/>
              <a:pathLst>
                <a:path w="5795" h="118798">
                  <a:moveTo>
                    <a:pt x="5795" y="0"/>
                  </a:moveTo>
                  <a:lnTo>
                    <a:pt x="0" y="1187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4954089" y="8881764"/>
              <a:ext cx="9653" cy="118547"/>
            </a:xfrm>
            <a:custGeom>
              <a:avLst/>
              <a:pathLst>
                <a:path w="9653" h="118547">
                  <a:moveTo>
                    <a:pt x="0" y="0"/>
                  </a:moveTo>
                  <a:lnTo>
                    <a:pt x="9653" y="1185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5248685" y="8017109"/>
              <a:ext cx="80155" cy="87873"/>
            </a:xfrm>
            <a:custGeom>
              <a:avLst/>
              <a:pathLst>
                <a:path w="80155" h="87873">
                  <a:moveTo>
                    <a:pt x="0" y="0"/>
                  </a:moveTo>
                  <a:lnTo>
                    <a:pt x="80155" y="878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074398" y="8254485"/>
              <a:ext cx="113246" cy="338372"/>
            </a:xfrm>
            <a:custGeom>
              <a:avLst/>
              <a:pathLst>
                <a:path w="113246" h="338372">
                  <a:moveTo>
                    <a:pt x="0" y="0"/>
                  </a:moveTo>
                  <a:lnTo>
                    <a:pt x="37748" y="112790"/>
                  </a:lnTo>
                  <a:lnTo>
                    <a:pt x="75497" y="225581"/>
                  </a:lnTo>
                  <a:lnTo>
                    <a:pt x="113246" y="3383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5226558" y="8578993"/>
              <a:ext cx="42072" cy="111250"/>
            </a:xfrm>
            <a:custGeom>
              <a:avLst/>
              <a:pathLst>
                <a:path w="42072" h="111250">
                  <a:moveTo>
                    <a:pt x="0" y="0"/>
                  </a:moveTo>
                  <a:lnTo>
                    <a:pt x="42072" y="1112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5323819" y="8667777"/>
              <a:ext cx="47591" cy="109003"/>
            </a:xfrm>
            <a:custGeom>
              <a:avLst/>
              <a:pathLst>
                <a:path w="47591" h="109003">
                  <a:moveTo>
                    <a:pt x="0" y="0"/>
                  </a:moveTo>
                  <a:lnTo>
                    <a:pt x="47591" y="1090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32172" y="8793158"/>
              <a:ext cx="44024" cy="110492"/>
            </a:xfrm>
            <a:custGeom>
              <a:avLst/>
              <a:pathLst>
                <a:path w="44024" h="110492">
                  <a:moveTo>
                    <a:pt x="0" y="0"/>
                  </a:moveTo>
                  <a:lnTo>
                    <a:pt x="44024" y="1104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5243043" y="8172004"/>
              <a:ext cx="263424" cy="396175"/>
            </a:xfrm>
            <a:custGeom>
              <a:avLst/>
              <a:pathLst>
                <a:path w="263424" h="396175">
                  <a:moveTo>
                    <a:pt x="0" y="0"/>
                  </a:moveTo>
                  <a:lnTo>
                    <a:pt x="65856" y="99043"/>
                  </a:lnTo>
                  <a:lnTo>
                    <a:pt x="131712" y="198087"/>
                  </a:lnTo>
                  <a:lnTo>
                    <a:pt x="197568" y="297131"/>
                  </a:lnTo>
                  <a:lnTo>
                    <a:pt x="263424" y="3961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5456499" y="8599644"/>
              <a:ext cx="60859" cy="102190"/>
            </a:xfrm>
            <a:custGeom>
              <a:avLst/>
              <a:pathLst>
                <a:path w="60859" h="102190">
                  <a:moveTo>
                    <a:pt x="0" y="0"/>
                  </a:moveTo>
                  <a:lnTo>
                    <a:pt x="60859" y="1021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567398" y="867048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5295008" y="8133961"/>
              <a:ext cx="447102" cy="556220"/>
            </a:xfrm>
            <a:custGeom>
              <a:avLst/>
              <a:pathLst>
                <a:path w="447102" h="556220">
                  <a:moveTo>
                    <a:pt x="0" y="0"/>
                  </a:moveTo>
                  <a:lnTo>
                    <a:pt x="74517" y="92703"/>
                  </a:lnTo>
                  <a:lnTo>
                    <a:pt x="149034" y="185406"/>
                  </a:lnTo>
                  <a:lnTo>
                    <a:pt x="223551" y="278110"/>
                  </a:lnTo>
                  <a:lnTo>
                    <a:pt x="298068" y="370813"/>
                  </a:lnTo>
                  <a:lnTo>
                    <a:pt x="372585" y="463516"/>
                  </a:lnTo>
                  <a:lnTo>
                    <a:pt x="447102" y="5562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331615" y="8102438"/>
              <a:ext cx="403090" cy="437247"/>
            </a:xfrm>
            <a:custGeom>
              <a:avLst/>
              <a:pathLst>
                <a:path w="403090" h="437247">
                  <a:moveTo>
                    <a:pt x="0" y="0"/>
                  </a:moveTo>
                  <a:lnTo>
                    <a:pt x="80618" y="87449"/>
                  </a:lnTo>
                  <a:lnTo>
                    <a:pt x="161236" y="174899"/>
                  </a:lnTo>
                  <a:lnTo>
                    <a:pt x="241854" y="262348"/>
                  </a:lnTo>
                  <a:lnTo>
                    <a:pt x="322472" y="349798"/>
                  </a:lnTo>
                  <a:lnTo>
                    <a:pt x="403090" y="4372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760430" y="8515319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398021" y="8032334"/>
              <a:ext cx="275057" cy="227296"/>
            </a:xfrm>
            <a:custGeom>
              <a:avLst/>
              <a:pathLst>
                <a:path w="275057" h="227296">
                  <a:moveTo>
                    <a:pt x="0" y="0"/>
                  </a:moveTo>
                  <a:lnTo>
                    <a:pt x="91685" y="75765"/>
                  </a:lnTo>
                  <a:lnTo>
                    <a:pt x="183371" y="151531"/>
                  </a:lnTo>
                  <a:lnTo>
                    <a:pt x="275057" y="2272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5708785" y="8213956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5794779" y="8297535"/>
              <a:ext cx="94687" cy="71979"/>
            </a:xfrm>
            <a:custGeom>
              <a:avLst/>
              <a:pathLst>
                <a:path w="94687" h="71979">
                  <a:moveTo>
                    <a:pt x="0" y="0"/>
                  </a:moveTo>
                  <a:lnTo>
                    <a:pt x="94687" y="71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5867643" y="8397428"/>
              <a:ext cx="92703" cy="74517"/>
            </a:xfrm>
            <a:custGeom>
              <a:avLst/>
              <a:pathLst>
                <a:path w="92703" h="74517">
                  <a:moveTo>
                    <a:pt x="0" y="0"/>
                  </a:moveTo>
                  <a:lnTo>
                    <a:pt x="92703" y="74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5910525" y="8341019"/>
              <a:ext cx="96601" cy="69388"/>
            </a:xfrm>
            <a:custGeom>
              <a:avLst/>
              <a:pathLst>
                <a:path w="96601" h="69388">
                  <a:moveTo>
                    <a:pt x="0" y="0"/>
                  </a:moveTo>
                  <a:lnTo>
                    <a:pt x="96601" y="693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5867052" y="8190940"/>
              <a:ext cx="101914" cy="61319"/>
            </a:xfrm>
            <a:custGeom>
              <a:avLst/>
              <a:pathLst>
                <a:path w="101914" h="61319">
                  <a:moveTo>
                    <a:pt x="0" y="0"/>
                  </a:moveTo>
                  <a:lnTo>
                    <a:pt x="101914" y="613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5950289" y="8282370"/>
              <a:ext cx="100216" cy="64057"/>
            </a:xfrm>
            <a:custGeom>
              <a:avLst/>
              <a:pathLst>
                <a:path w="100216" h="64057">
                  <a:moveTo>
                    <a:pt x="0" y="0"/>
                  </a:moveTo>
                  <a:lnTo>
                    <a:pt x="100216" y="64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986821" y="8221655"/>
              <a:ext cx="103537" cy="58537"/>
            </a:xfrm>
            <a:custGeom>
              <a:avLst/>
              <a:pathLst>
                <a:path w="103537" h="58537">
                  <a:moveTo>
                    <a:pt x="0" y="0"/>
                  </a:moveTo>
                  <a:lnTo>
                    <a:pt x="103537" y="58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5519353" y="7819485"/>
              <a:ext cx="111907" cy="40290"/>
            </a:xfrm>
            <a:custGeom>
              <a:avLst/>
              <a:pathLst>
                <a:path w="111907" h="40290">
                  <a:moveTo>
                    <a:pt x="0" y="0"/>
                  </a:moveTo>
                  <a:lnTo>
                    <a:pt x="111907" y="402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5614660" y="7902205"/>
              <a:ext cx="109536" cy="46352"/>
            </a:xfrm>
            <a:custGeom>
              <a:avLst/>
              <a:pathLst>
                <a:path w="109536" h="46352">
                  <a:moveTo>
                    <a:pt x="0" y="0"/>
                  </a:moveTo>
                  <a:lnTo>
                    <a:pt x="109536" y="463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5740502" y="7907380"/>
              <a:ext cx="111574" cy="41204"/>
            </a:xfrm>
            <a:custGeom>
              <a:avLst/>
              <a:pathLst>
                <a:path w="111574" h="41204">
                  <a:moveTo>
                    <a:pt x="0" y="0"/>
                  </a:moveTo>
                  <a:lnTo>
                    <a:pt x="111574" y="412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5835489" y="7990734"/>
              <a:ext cx="109731" cy="45888"/>
            </a:xfrm>
            <a:custGeom>
              <a:avLst/>
              <a:pathLst>
                <a:path w="109731" h="45888">
                  <a:moveTo>
                    <a:pt x="0" y="0"/>
                  </a:moveTo>
                  <a:lnTo>
                    <a:pt x="109731" y="458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5955786" y="8010492"/>
              <a:ext cx="110787" cy="43275"/>
            </a:xfrm>
            <a:custGeom>
              <a:avLst/>
              <a:pathLst>
                <a:path w="110787" h="43275">
                  <a:moveTo>
                    <a:pt x="0" y="0"/>
                  </a:moveTo>
                  <a:lnTo>
                    <a:pt x="110787" y="43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6075991" y="8028917"/>
              <a:ext cx="111644" cy="41016"/>
            </a:xfrm>
            <a:custGeom>
              <a:avLst/>
              <a:pathLst>
                <a:path w="111644" h="41016">
                  <a:moveTo>
                    <a:pt x="0" y="0"/>
                  </a:moveTo>
                  <a:lnTo>
                    <a:pt x="111644" y="41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5669518" y="7712437"/>
              <a:ext cx="352119" cy="57727"/>
            </a:xfrm>
            <a:custGeom>
              <a:avLst/>
              <a:pathLst>
                <a:path w="352119" h="57727">
                  <a:moveTo>
                    <a:pt x="0" y="0"/>
                  </a:moveTo>
                  <a:lnTo>
                    <a:pt x="117373" y="19242"/>
                  </a:lnTo>
                  <a:lnTo>
                    <a:pt x="234746" y="38484"/>
                  </a:lnTo>
                  <a:lnTo>
                    <a:pt x="352119" y="577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6005929" y="7849132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6113180" y="7910656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6033382" y="7674271"/>
              <a:ext cx="118547" cy="9653"/>
            </a:xfrm>
            <a:custGeom>
              <a:avLst/>
              <a:pathLst>
                <a:path w="118547" h="9653">
                  <a:moveTo>
                    <a:pt x="0" y="0"/>
                  </a:moveTo>
                  <a:lnTo>
                    <a:pt x="118547" y="9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6148576" y="7719197"/>
              <a:ext cx="118242" cy="12859"/>
            </a:xfrm>
            <a:custGeom>
              <a:avLst/>
              <a:pathLst>
                <a:path w="118242" h="12859">
                  <a:moveTo>
                    <a:pt x="0" y="0"/>
                  </a:moveTo>
                  <a:lnTo>
                    <a:pt x="118242" y="128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6154327" y="7648573"/>
              <a:ext cx="118765" cy="6439"/>
            </a:xfrm>
            <a:custGeom>
              <a:avLst/>
              <a:pathLst>
                <a:path w="118765" h="6439">
                  <a:moveTo>
                    <a:pt x="0" y="0"/>
                  </a:moveTo>
                  <a:lnTo>
                    <a:pt x="118765" y="64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6155496" y="7533457"/>
              <a:ext cx="629" cy="26567"/>
            </a:xfrm>
            <a:custGeom>
              <a:avLst/>
              <a:pathLst>
                <a:path w="629" h="26567">
                  <a:moveTo>
                    <a:pt x="0" y="0"/>
                  </a:moveTo>
                  <a:lnTo>
                    <a:pt x="629" y="265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6273092" y="7500469"/>
              <a:ext cx="915" cy="19305"/>
            </a:xfrm>
            <a:custGeom>
              <a:avLst/>
              <a:pathLst>
                <a:path w="915" h="19305">
                  <a:moveTo>
                    <a:pt x="0" y="0"/>
                  </a:moveTo>
                  <a:lnTo>
                    <a:pt x="915" y="193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6271915" y="7481178"/>
              <a:ext cx="1176" cy="19291"/>
            </a:xfrm>
            <a:custGeom>
              <a:avLst/>
              <a:pathLst>
                <a:path w="1176" h="19291">
                  <a:moveTo>
                    <a:pt x="1176" y="192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6031966" y="7465167"/>
              <a:ext cx="735" cy="8019"/>
            </a:xfrm>
            <a:custGeom>
              <a:avLst/>
              <a:pathLst>
                <a:path w="735" h="8019">
                  <a:moveTo>
                    <a:pt x="735" y="80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6262120" y="7385058"/>
              <a:ext cx="2479" cy="19167"/>
            </a:xfrm>
            <a:custGeom>
              <a:avLst/>
              <a:pathLst>
                <a:path w="2479" h="19167">
                  <a:moveTo>
                    <a:pt x="0" y="0"/>
                  </a:moveTo>
                  <a:lnTo>
                    <a:pt x="2479" y="191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6259381" y="7365926"/>
              <a:ext cx="2738" cy="19132"/>
            </a:xfrm>
            <a:custGeom>
              <a:avLst/>
              <a:pathLst>
                <a:path w="2738" h="19132">
                  <a:moveTo>
                    <a:pt x="2738" y="19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5892289" y="7342907"/>
              <a:ext cx="9532" cy="47364"/>
            </a:xfrm>
            <a:custGeom>
              <a:avLst/>
              <a:pathLst>
                <a:path w="9532" h="47364">
                  <a:moveTo>
                    <a:pt x="0" y="0"/>
                  </a:moveTo>
                  <a:lnTo>
                    <a:pt x="9532" y="473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6241816" y="7270918"/>
              <a:ext cx="4026" cy="18902"/>
            </a:xfrm>
            <a:custGeom>
              <a:avLst/>
              <a:pathLst>
                <a:path w="4026" h="18902">
                  <a:moveTo>
                    <a:pt x="0" y="0"/>
                  </a:moveTo>
                  <a:lnTo>
                    <a:pt x="4026" y="189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6237534" y="7252071"/>
              <a:ext cx="4282" cy="18846"/>
            </a:xfrm>
            <a:custGeom>
              <a:avLst/>
              <a:pathLst>
                <a:path w="4282" h="18846">
                  <a:moveTo>
                    <a:pt x="4282" y="188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6091479" y="7171196"/>
              <a:ext cx="21701" cy="73629"/>
            </a:xfrm>
            <a:custGeom>
              <a:avLst/>
              <a:pathLst>
                <a:path w="21701" h="73629">
                  <a:moveTo>
                    <a:pt x="0" y="0"/>
                  </a:moveTo>
                  <a:lnTo>
                    <a:pt x="21701" y="736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6212317" y="7158802"/>
              <a:ext cx="5547" cy="18513"/>
            </a:xfrm>
            <a:custGeom>
              <a:avLst/>
              <a:pathLst>
                <a:path w="5547" h="18513">
                  <a:moveTo>
                    <a:pt x="0" y="0"/>
                  </a:moveTo>
                  <a:lnTo>
                    <a:pt x="5547" y="185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6206519" y="7140365"/>
              <a:ext cx="5797" cy="18436"/>
            </a:xfrm>
            <a:custGeom>
              <a:avLst/>
              <a:pathLst>
                <a:path w="5797" h="18436">
                  <a:moveTo>
                    <a:pt x="5797" y="184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6166540" y="7031545"/>
              <a:ext cx="27636" cy="72190"/>
            </a:xfrm>
            <a:custGeom>
              <a:avLst/>
              <a:pathLst>
                <a:path w="27636" h="72190">
                  <a:moveTo>
                    <a:pt x="0" y="0"/>
                  </a:moveTo>
                  <a:lnTo>
                    <a:pt x="27636" y="721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6166540" y="7031545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6166540" y="703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6151266" y="6996037"/>
              <a:ext cx="15274" cy="35507"/>
            </a:xfrm>
            <a:custGeom>
              <a:avLst/>
              <a:pathLst>
                <a:path w="15274" h="35507">
                  <a:moveTo>
                    <a:pt x="15274" y="355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6135036" y="6960956"/>
              <a:ext cx="31504" cy="70588"/>
            </a:xfrm>
            <a:custGeom>
              <a:avLst/>
              <a:pathLst>
                <a:path w="31504" h="70588">
                  <a:moveTo>
                    <a:pt x="31504" y="705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5549269" y="6934717"/>
              <a:ext cx="145274" cy="208748"/>
            </a:xfrm>
            <a:custGeom>
              <a:avLst/>
              <a:pathLst>
                <a:path w="145274" h="208748">
                  <a:moveTo>
                    <a:pt x="0" y="0"/>
                  </a:moveTo>
                  <a:lnTo>
                    <a:pt x="79643" y="99498"/>
                  </a:lnTo>
                  <a:lnTo>
                    <a:pt x="145274" y="2087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6070881" y="6841901"/>
              <a:ext cx="28875" cy="50275"/>
            </a:xfrm>
            <a:custGeom>
              <a:avLst/>
              <a:pathLst>
                <a:path w="28875" h="50275">
                  <a:moveTo>
                    <a:pt x="0" y="0"/>
                  </a:moveTo>
                  <a:lnTo>
                    <a:pt x="28875" y="50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6070881" y="6841901"/>
              <a:ext cx="9851" cy="16627"/>
            </a:xfrm>
            <a:custGeom>
              <a:avLst/>
              <a:pathLst>
                <a:path w="9851" h="16627">
                  <a:moveTo>
                    <a:pt x="0" y="0"/>
                  </a:moveTo>
                  <a:lnTo>
                    <a:pt x="9851" y="16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6060805" y="6825409"/>
              <a:ext cx="10076" cy="16492"/>
            </a:xfrm>
            <a:custGeom>
              <a:avLst/>
              <a:pathLst>
                <a:path w="10076" h="16492">
                  <a:moveTo>
                    <a:pt x="10076" y="164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6039987" y="6792840"/>
              <a:ext cx="30893" cy="49061"/>
            </a:xfrm>
            <a:custGeom>
              <a:avLst/>
              <a:pathLst>
                <a:path w="30893" h="49061">
                  <a:moveTo>
                    <a:pt x="30893" y="490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923113" y="6639094"/>
              <a:ext cx="95182" cy="121752"/>
            </a:xfrm>
            <a:custGeom>
              <a:avLst/>
              <a:pathLst>
                <a:path w="95182" h="121752">
                  <a:moveTo>
                    <a:pt x="0" y="0"/>
                  </a:moveTo>
                  <a:lnTo>
                    <a:pt x="95182" y="1217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923113" y="6639094"/>
              <a:ext cx="72632" cy="90358"/>
            </a:xfrm>
            <a:custGeom>
              <a:avLst/>
              <a:pathLst>
                <a:path w="72632" h="90358">
                  <a:moveTo>
                    <a:pt x="0" y="0"/>
                  </a:moveTo>
                  <a:lnTo>
                    <a:pt x="72632" y="903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923113" y="6639094"/>
              <a:ext cx="49240" cy="59587"/>
            </a:xfrm>
            <a:custGeom>
              <a:avLst/>
              <a:pathLst>
                <a:path w="49240" h="59587">
                  <a:moveTo>
                    <a:pt x="0" y="0"/>
                  </a:moveTo>
                  <a:lnTo>
                    <a:pt x="49240" y="595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923113" y="6639094"/>
              <a:ext cx="25023" cy="29460"/>
            </a:xfrm>
            <a:custGeom>
              <a:avLst/>
              <a:pathLst>
                <a:path w="25023" h="29460">
                  <a:moveTo>
                    <a:pt x="0" y="0"/>
                  </a:moveTo>
                  <a:lnTo>
                    <a:pt x="25023" y="294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923113" y="6639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897300" y="6610323"/>
              <a:ext cx="25812" cy="28771"/>
            </a:xfrm>
            <a:custGeom>
              <a:avLst/>
              <a:pathLst>
                <a:path w="25812" h="28771">
                  <a:moveTo>
                    <a:pt x="25812" y="287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870718" y="6582260"/>
              <a:ext cx="52394" cy="56833"/>
            </a:xfrm>
            <a:custGeom>
              <a:avLst/>
              <a:pathLst>
                <a:path w="52394" h="56833">
                  <a:moveTo>
                    <a:pt x="52394" y="56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843386" y="6554928"/>
              <a:ext cx="79726" cy="84165"/>
            </a:xfrm>
            <a:custGeom>
              <a:avLst/>
              <a:pathLst>
                <a:path w="79726" h="84165">
                  <a:moveTo>
                    <a:pt x="79726" y="841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815324" y="6528346"/>
              <a:ext cx="107788" cy="110747"/>
            </a:xfrm>
            <a:custGeom>
              <a:avLst/>
              <a:pathLst>
                <a:path w="107788" h="110747">
                  <a:moveTo>
                    <a:pt x="107788" y="1107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311901" y="6613069"/>
              <a:ext cx="239989" cy="158267"/>
            </a:xfrm>
            <a:custGeom>
              <a:avLst/>
              <a:pathLst>
                <a:path w="239989" h="158267">
                  <a:moveTo>
                    <a:pt x="0" y="0"/>
                  </a:moveTo>
                  <a:lnTo>
                    <a:pt x="125332" y="71040"/>
                  </a:lnTo>
                  <a:lnTo>
                    <a:pt x="239989" y="1582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742111" y="6465300"/>
              <a:ext cx="14981" cy="12210"/>
            </a:xfrm>
            <a:custGeom>
              <a:avLst/>
              <a:pathLst>
                <a:path w="14981" h="12210">
                  <a:moveTo>
                    <a:pt x="0" y="0"/>
                  </a:moveTo>
                  <a:lnTo>
                    <a:pt x="14981" y="122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726965" y="6453294"/>
              <a:ext cx="15145" cy="12006"/>
            </a:xfrm>
            <a:custGeom>
              <a:avLst/>
              <a:pathLst>
                <a:path w="15145" h="12006">
                  <a:moveTo>
                    <a:pt x="15145" y="1200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507183" y="6447650"/>
              <a:ext cx="118319" cy="77905"/>
            </a:xfrm>
            <a:custGeom>
              <a:avLst/>
              <a:pathLst>
                <a:path w="118319" h="77905">
                  <a:moveTo>
                    <a:pt x="0" y="0"/>
                  </a:moveTo>
                  <a:lnTo>
                    <a:pt x="118319" y="779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507183" y="6447650"/>
              <a:ext cx="89541" cy="57234"/>
            </a:xfrm>
            <a:custGeom>
              <a:avLst/>
              <a:pathLst>
                <a:path w="89541" h="57234">
                  <a:moveTo>
                    <a:pt x="0" y="0"/>
                  </a:moveTo>
                  <a:lnTo>
                    <a:pt x="89541" y="57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507183" y="6447650"/>
              <a:ext cx="60214" cy="37349"/>
            </a:xfrm>
            <a:custGeom>
              <a:avLst/>
              <a:pathLst>
                <a:path w="60214" h="37349">
                  <a:moveTo>
                    <a:pt x="0" y="0"/>
                  </a:moveTo>
                  <a:lnTo>
                    <a:pt x="60214" y="373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07183" y="6447650"/>
              <a:ext cx="30360" cy="18267"/>
            </a:xfrm>
            <a:custGeom>
              <a:avLst/>
              <a:pathLst>
                <a:path w="30360" h="18267">
                  <a:moveTo>
                    <a:pt x="0" y="0"/>
                  </a:moveTo>
                  <a:lnTo>
                    <a:pt x="30360" y="182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507183" y="6447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476340" y="6430211"/>
              <a:ext cx="30843" cy="17438"/>
            </a:xfrm>
            <a:custGeom>
              <a:avLst/>
              <a:pathLst>
                <a:path w="30843" h="17438">
                  <a:moveTo>
                    <a:pt x="30843" y="174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248331" y="6207782"/>
              <a:ext cx="250988" cy="100002"/>
            </a:xfrm>
            <a:custGeom>
              <a:avLst/>
              <a:pathLst>
                <a:path w="250988" h="100002">
                  <a:moveTo>
                    <a:pt x="0" y="0"/>
                  </a:moveTo>
                  <a:lnTo>
                    <a:pt x="127865" y="44049"/>
                  </a:lnTo>
                  <a:lnTo>
                    <a:pt x="250988" y="1000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248331" y="6207782"/>
              <a:ext cx="216359" cy="82828"/>
            </a:xfrm>
            <a:custGeom>
              <a:avLst/>
              <a:pathLst>
                <a:path w="216359" h="82828">
                  <a:moveTo>
                    <a:pt x="0" y="0"/>
                  </a:moveTo>
                  <a:lnTo>
                    <a:pt x="109863" y="37017"/>
                  </a:lnTo>
                  <a:lnTo>
                    <a:pt x="216359" y="828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248331" y="6207782"/>
              <a:ext cx="181278" cy="66598"/>
            </a:xfrm>
            <a:custGeom>
              <a:avLst/>
              <a:pathLst>
                <a:path w="181278" h="66598">
                  <a:moveTo>
                    <a:pt x="0" y="0"/>
                  </a:moveTo>
                  <a:lnTo>
                    <a:pt x="181278" y="665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248331" y="6207782"/>
              <a:ext cx="145771" cy="51324"/>
            </a:xfrm>
            <a:custGeom>
              <a:avLst/>
              <a:pathLst>
                <a:path w="145771" h="51324">
                  <a:moveTo>
                    <a:pt x="0" y="0"/>
                  </a:moveTo>
                  <a:lnTo>
                    <a:pt x="145771" y="513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248331" y="6207782"/>
              <a:ext cx="109863" cy="37017"/>
            </a:xfrm>
            <a:custGeom>
              <a:avLst/>
              <a:pathLst>
                <a:path w="109863" h="37017">
                  <a:moveTo>
                    <a:pt x="0" y="0"/>
                  </a:moveTo>
                  <a:lnTo>
                    <a:pt x="109863" y="370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248331" y="620778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248331" y="6207782"/>
              <a:ext cx="36950" cy="11345"/>
            </a:xfrm>
            <a:custGeom>
              <a:avLst/>
              <a:pathLst>
                <a:path w="36950" h="11345">
                  <a:moveTo>
                    <a:pt x="0" y="0"/>
                  </a:moveTo>
                  <a:lnTo>
                    <a:pt x="36950" y="113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248331" y="620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211086" y="6197441"/>
              <a:ext cx="37244" cy="10340"/>
            </a:xfrm>
            <a:custGeom>
              <a:avLst/>
              <a:pathLst>
                <a:path w="37244" h="10340">
                  <a:moveTo>
                    <a:pt x="37244" y="103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173576" y="6188113"/>
              <a:ext cx="74755" cy="19669"/>
            </a:xfrm>
            <a:custGeom>
              <a:avLst/>
              <a:pathLst>
                <a:path w="74755" h="19669">
                  <a:moveTo>
                    <a:pt x="74755" y="1966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135826" y="6179803"/>
              <a:ext cx="112505" cy="27978"/>
            </a:xfrm>
            <a:custGeom>
              <a:avLst/>
              <a:pathLst>
                <a:path w="112505" h="27978">
                  <a:moveTo>
                    <a:pt x="112505" y="27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097865" y="6172519"/>
              <a:ext cx="150465" cy="35262"/>
            </a:xfrm>
            <a:custGeom>
              <a:avLst/>
              <a:pathLst>
                <a:path w="150465" h="35262">
                  <a:moveTo>
                    <a:pt x="150465" y="35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059721" y="6166266"/>
              <a:ext cx="188610" cy="41516"/>
            </a:xfrm>
            <a:custGeom>
              <a:avLst/>
              <a:pathLst>
                <a:path w="188610" h="41516">
                  <a:moveTo>
                    <a:pt x="188610" y="415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021421" y="6161048"/>
              <a:ext cx="226909" cy="46734"/>
            </a:xfrm>
            <a:custGeom>
              <a:avLst/>
              <a:pathLst>
                <a:path w="226909" h="46734">
                  <a:moveTo>
                    <a:pt x="226909" y="46734"/>
                  </a:moveTo>
                  <a:lnTo>
                    <a:pt x="114404" y="1875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982995" y="6156869"/>
              <a:ext cx="265336" cy="50913"/>
            </a:xfrm>
            <a:custGeom>
              <a:avLst/>
              <a:pathLst>
                <a:path w="265336" h="50913">
                  <a:moveTo>
                    <a:pt x="265336" y="50913"/>
                  </a:moveTo>
                  <a:lnTo>
                    <a:pt x="133875" y="191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43685" y="6272399"/>
              <a:ext cx="192736" cy="1159"/>
            </a:xfrm>
            <a:custGeom>
              <a:avLst/>
              <a:pathLst>
                <a:path w="192736" h="1159">
                  <a:moveTo>
                    <a:pt x="0" y="1159"/>
                  </a:moveTo>
                  <a:lnTo>
                    <a:pt x="1927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743685" y="6270481"/>
              <a:ext cx="157356" cy="3078"/>
            </a:xfrm>
            <a:custGeom>
              <a:avLst/>
              <a:pathLst>
                <a:path w="157356" h="3078">
                  <a:moveTo>
                    <a:pt x="0" y="3078"/>
                  </a:moveTo>
                  <a:lnTo>
                    <a:pt x="1573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743685" y="6269521"/>
              <a:ext cx="121937" cy="4037"/>
            </a:xfrm>
            <a:custGeom>
              <a:avLst/>
              <a:pathLst>
                <a:path w="121937" h="4037">
                  <a:moveTo>
                    <a:pt x="0" y="4037"/>
                  </a:moveTo>
                  <a:lnTo>
                    <a:pt x="1219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809256" y="6150592"/>
              <a:ext cx="19323" cy="392"/>
            </a:xfrm>
            <a:custGeom>
              <a:avLst/>
              <a:pathLst>
                <a:path w="19323" h="392">
                  <a:moveTo>
                    <a:pt x="0" y="392"/>
                  </a:moveTo>
                  <a:lnTo>
                    <a:pt x="193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789940" y="6150985"/>
              <a:ext cx="19316" cy="654"/>
            </a:xfrm>
            <a:custGeom>
              <a:avLst/>
              <a:pathLst>
                <a:path w="19316" h="654">
                  <a:moveTo>
                    <a:pt x="19316" y="0"/>
                  </a:moveTo>
                  <a:lnTo>
                    <a:pt x="0" y="6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743685" y="6272399"/>
              <a:ext cx="15705" cy="1159"/>
            </a:xfrm>
            <a:custGeom>
              <a:avLst/>
              <a:pathLst>
                <a:path w="15705" h="1159">
                  <a:moveTo>
                    <a:pt x="0" y="1159"/>
                  </a:moveTo>
                  <a:lnTo>
                    <a:pt x="157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24075" y="6273559"/>
              <a:ext cx="19610" cy="1715"/>
            </a:xfrm>
            <a:custGeom>
              <a:avLst/>
              <a:pathLst>
                <a:path w="19610" h="1715">
                  <a:moveTo>
                    <a:pt x="19610" y="0"/>
                  </a:moveTo>
                  <a:lnTo>
                    <a:pt x="0" y="17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616998" y="6161048"/>
              <a:ext cx="57392" cy="8215"/>
            </a:xfrm>
            <a:custGeom>
              <a:avLst/>
              <a:pathLst>
                <a:path w="57392" h="8215">
                  <a:moveTo>
                    <a:pt x="0" y="8215"/>
                  </a:moveTo>
                  <a:lnTo>
                    <a:pt x="5739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616998" y="6166266"/>
              <a:ext cx="19093" cy="2997"/>
            </a:xfrm>
            <a:custGeom>
              <a:avLst/>
              <a:pathLst>
                <a:path w="19093" h="2997">
                  <a:moveTo>
                    <a:pt x="0" y="2997"/>
                  </a:moveTo>
                  <a:lnTo>
                    <a:pt x="190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597947" y="6169264"/>
              <a:ext cx="19050" cy="3255"/>
            </a:xfrm>
            <a:custGeom>
              <a:avLst/>
              <a:pathLst>
                <a:path w="19050" h="3255">
                  <a:moveTo>
                    <a:pt x="19050" y="0"/>
                  </a:moveTo>
                  <a:lnTo>
                    <a:pt x="0" y="3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559986" y="6169264"/>
              <a:ext cx="57011" cy="10539"/>
            </a:xfrm>
            <a:custGeom>
              <a:avLst/>
              <a:pathLst>
                <a:path w="57011" h="10539">
                  <a:moveTo>
                    <a:pt x="57011" y="0"/>
                  </a:moveTo>
                  <a:lnTo>
                    <a:pt x="0" y="105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549376" y="6273559"/>
              <a:ext cx="194309" cy="30356"/>
            </a:xfrm>
            <a:custGeom>
              <a:avLst/>
              <a:pathLst>
                <a:path w="194309" h="30356">
                  <a:moveTo>
                    <a:pt x="194309" y="0"/>
                  </a:moveTo>
                  <a:lnTo>
                    <a:pt x="0" y="303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514991" y="6273559"/>
              <a:ext cx="228694" cy="38907"/>
            </a:xfrm>
            <a:custGeom>
              <a:avLst/>
              <a:pathLst>
                <a:path w="228694" h="38907">
                  <a:moveTo>
                    <a:pt x="228694" y="0"/>
                  </a:moveTo>
                  <a:lnTo>
                    <a:pt x="113483" y="14374"/>
                  </a:lnTo>
                  <a:lnTo>
                    <a:pt x="0" y="389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428967" y="6207782"/>
              <a:ext cx="18513" cy="5547"/>
            </a:xfrm>
            <a:custGeom>
              <a:avLst/>
              <a:pathLst>
                <a:path w="18513" h="5547">
                  <a:moveTo>
                    <a:pt x="0" y="5547"/>
                  </a:moveTo>
                  <a:lnTo>
                    <a:pt x="185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410530" y="6213330"/>
              <a:ext cx="18436" cy="5797"/>
            </a:xfrm>
            <a:custGeom>
              <a:avLst/>
              <a:pathLst>
                <a:path w="18436" h="5797">
                  <a:moveTo>
                    <a:pt x="18436" y="0"/>
                  </a:moveTo>
                  <a:lnTo>
                    <a:pt x="0" y="57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319615" y="6231470"/>
              <a:ext cx="54284" cy="20361"/>
            </a:xfrm>
            <a:custGeom>
              <a:avLst/>
              <a:pathLst>
                <a:path w="54284" h="20361">
                  <a:moveTo>
                    <a:pt x="0" y="20361"/>
                  </a:moveTo>
                  <a:lnTo>
                    <a:pt x="5428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319615" y="6244799"/>
              <a:ext cx="18002" cy="7031"/>
            </a:xfrm>
            <a:custGeom>
              <a:avLst/>
              <a:pathLst>
                <a:path w="18002" h="7031">
                  <a:moveTo>
                    <a:pt x="0" y="7031"/>
                  </a:moveTo>
                  <a:lnTo>
                    <a:pt x="180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301710" y="6251831"/>
              <a:ext cx="17905" cy="7275"/>
            </a:xfrm>
            <a:custGeom>
              <a:avLst/>
              <a:pathLst>
                <a:path w="17905" h="7275">
                  <a:moveTo>
                    <a:pt x="17905" y="0"/>
                  </a:moveTo>
                  <a:lnTo>
                    <a:pt x="0" y="7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66202" y="6251831"/>
              <a:ext cx="53413" cy="22549"/>
            </a:xfrm>
            <a:custGeom>
              <a:avLst/>
              <a:pathLst>
                <a:path w="53413" h="22549">
                  <a:moveTo>
                    <a:pt x="53413" y="0"/>
                  </a:moveTo>
                  <a:lnTo>
                    <a:pt x="0" y="225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13749" y="6290611"/>
              <a:ext cx="17372" cy="8469"/>
            </a:xfrm>
            <a:custGeom>
              <a:avLst/>
              <a:pathLst>
                <a:path w="17372" h="8469">
                  <a:moveTo>
                    <a:pt x="0" y="8469"/>
                  </a:moveTo>
                  <a:lnTo>
                    <a:pt x="1737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196493" y="6299081"/>
              <a:ext cx="17256" cy="8704"/>
            </a:xfrm>
            <a:custGeom>
              <a:avLst/>
              <a:pathLst>
                <a:path w="17256" h="8704">
                  <a:moveTo>
                    <a:pt x="17256" y="0"/>
                  </a:moveTo>
                  <a:lnTo>
                    <a:pt x="0" y="87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19473" y="6377640"/>
              <a:ext cx="107366" cy="52571"/>
            </a:xfrm>
            <a:custGeom>
              <a:avLst/>
              <a:pathLst>
                <a:path w="107366" h="52571">
                  <a:moveTo>
                    <a:pt x="107366" y="0"/>
                  </a:moveTo>
                  <a:lnTo>
                    <a:pt x="0" y="525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112067" y="6344914"/>
              <a:ext cx="16627" cy="9851"/>
            </a:xfrm>
            <a:custGeom>
              <a:avLst/>
              <a:pathLst>
                <a:path w="16627" h="9851">
                  <a:moveTo>
                    <a:pt x="0" y="9851"/>
                  </a:moveTo>
                  <a:lnTo>
                    <a:pt x="1662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095574" y="6354766"/>
              <a:ext cx="16492" cy="10076"/>
            </a:xfrm>
            <a:custGeom>
              <a:avLst/>
              <a:pathLst>
                <a:path w="16492" h="10076">
                  <a:moveTo>
                    <a:pt x="16492" y="0"/>
                  </a:moveTo>
                  <a:lnTo>
                    <a:pt x="0" y="100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039313" y="6485000"/>
              <a:ext cx="89100" cy="64183"/>
            </a:xfrm>
            <a:custGeom>
              <a:avLst/>
              <a:pathLst>
                <a:path w="89100" h="64183">
                  <a:moveTo>
                    <a:pt x="0" y="64183"/>
                  </a:moveTo>
                  <a:lnTo>
                    <a:pt x="891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039313" y="6504884"/>
              <a:ext cx="59773" cy="44299"/>
            </a:xfrm>
            <a:custGeom>
              <a:avLst/>
              <a:pathLst>
                <a:path w="59773" h="44299">
                  <a:moveTo>
                    <a:pt x="0" y="44299"/>
                  </a:moveTo>
                  <a:lnTo>
                    <a:pt x="597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039313" y="6525555"/>
              <a:ext cx="30995" cy="23628"/>
            </a:xfrm>
            <a:custGeom>
              <a:avLst/>
              <a:pathLst>
                <a:path w="30995" h="23628">
                  <a:moveTo>
                    <a:pt x="0" y="23628"/>
                  </a:moveTo>
                  <a:lnTo>
                    <a:pt x="309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039313" y="6546998"/>
              <a:ext cx="2788" cy="2186"/>
            </a:xfrm>
            <a:custGeom>
              <a:avLst/>
              <a:pathLst>
                <a:path w="2788" h="2186">
                  <a:moveTo>
                    <a:pt x="0" y="2186"/>
                  </a:moveTo>
                  <a:lnTo>
                    <a:pt x="27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785508" y="6477510"/>
              <a:ext cx="153211" cy="147110"/>
            </a:xfrm>
            <a:custGeom>
              <a:avLst/>
              <a:pathLst>
                <a:path w="153211" h="147110">
                  <a:moveTo>
                    <a:pt x="0" y="147110"/>
                  </a:moveTo>
                  <a:lnTo>
                    <a:pt x="73865" y="70701"/>
                  </a:lnTo>
                  <a:lnTo>
                    <a:pt x="15321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785508" y="6502534"/>
              <a:ext cx="123751" cy="122086"/>
            </a:xfrm>
            <a:custGeom>
              <a:avLst/>
              <a:pathLst>
                <a:path w="123751" h="122086">
                  <a:moveTo>
                    <a:pt x="0" y="122086"/>
                  </a:moveTo>
                  <a:lnTo>
                    <a:pt x="12375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785508" y="6528346"/>
              <a:ext cx="94979" cy="96274"/>
            </a:xfrm>
            <a:custGeom>
              <a:avLst/>
              <a:pathLst>
                <a:path w="94979" h="96274">
                  <a:moveTo>
                    <a:pt x="0" y="96274"/>
                  </a:moveTo>
                  <a:lnTo>
                    <a:pt x="949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785508" y="6554928"/>
              <a:ext cx="66917" cy="69692"/>
            </a:xfrm>
            <a:custGeom>
              <a:avLst/>
              <a:pathLst>
                <a:path w="66917" h="69692">
                  <a:moveTo>
                    <a:pt x="0" y="69692"/>
                  </a:moveTo>
                  <a:lnTo>
                    <a:pt x="669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785508" y="6582260"/>
              <a:ext cx="39585" cy="42360"/>
            </a:xfrm>
            <a:custGeom>
              <a:avLst/>
              <a:pathLst>
                <a:path w="39585" h="42360">
                  <a:moveTo>
                    <a:pt x="0" y="42360"/>
                  </a:moveTo>
                  <a:lnTo>
                    <a:pt x="3958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785508" y="6610323"/>
              <a:ext cx="13003" cy="14298"/>
            </a:xfrm>
            <a:custGeom>
              <a:avLst/>
              <a:pathLst>
                <a:path w="13003" h="14298">
                  <a:moveTo>
                    <a:pt x="0" y="14298"/>
                  </a:moveTo>
                  <a:lnTo>
                    <a:pt x="1300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772699" y="6624621"/>
              <a:ext cx="12808" cy="14473"/>
            </a:xfrm>
            <a:custGeom>
              <a:avLst/>
              <a:pathLst>
                <a:path w="12808" h="14473">
                  <a:moveTo>
                    <a:pt x="12808" y="0"/>
                  </a:moveTo>
                  <a:lnTo>
                    <a:pt x="0" y="144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747676" y="6624621"/>
              <a:ext cx="37832" cy="43933"/>
            </a:xfrm>
            <a:custGeom>
              <a:avLst/>
              <a:pathLst>
                <a:path w="37832" h="43933">
                  <a:moveTo>
                    <a:pt x="37832" y="0"/>
                  </a:moveTo>
                  <a:lnTo>
                    <a:pt x="0" y="439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723459" y="6624621"/>
              <a:ext cx="62049" cy="74060"/>
            </a:xfrm>
            <a:custGeom>
              <a:avLst/>
              <a:pathLst>
                <a:path w="62049" h="74060">
                  <a:moveTo>
                    <a:pt x="62049" y="0"/>
                  </a:moveTo>
                  <a:lnTo>
                    <a:pt x="0" y="740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700067" y="6624621"/>
              <a:ext cx="85441" cy="104832"/>
            </a:xfrm>
            <a:custGeom>
              <a:avLst/>
              <a:pathLst>
                <a:path w="85441" h="104832">
                  <a:moveTo>
                    <a:pt x="85441" y="0"/>
                  </a:moveTo>
                  <a:lnTo>
                    <a:pt x="0" y="1048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677517" y="6624621"/>
              <a:ext cx="107991" cy="136225"/>
            </a:xfrm>
            <a:custGeom>
              <a:avLst/>
              <a:pathLst>
                <a:path w="107991" h="136225">
                  <a:moveTo>
                    <a:pt x="107991" y="0"/>
                  </a:moveTo>
                  <a:lnTo>
                    <a:pt x="0" y="1362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655825" y="6624621"/>
              <a:ext cx="129683" cy="168218"/>
            </a:xfrm>
            <a:custGeom>
              <a:avLst/>
              <a:pathLst>
                <a:path w="129683" h="168218">
                  <a:moveTo>
                    <a:pt x="129683" y="0"/>
                  </a:moveTo>
                  <a:lnTo>
                    <a:pt x="61707" y="81693"/>
                  </a:lnTo>
                  <a:lnTo>
                    <a:pt x="0" y="1682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624931" y="6825409"/>
              <a:ext cx="10076" cy="16492"/>
            </a:xfrm>
            <a:custGeom>
              <a:avLst/>
              <a:pathLst>
                <a:path w="10076" h="16492">
                  <a:moveTo>
                    <a:pt x="0" y="16492"/>
                  </a:moveTo>
                  <a:lnTo>
                    <a:pt x="100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615080" y="6841901"/>
              <a:ext cx="9851" cy="16627"/>
            </a:xfrm>
            <a:custGeom>
              <a:avLst/>
              <a:pathLst>
                <a:path w="9851" h="16627">
                  <a:moveTo>
                    <a:pt x="9851" y="0"/>
                  </a:moveTo>
                  <a:lnTo>
                    <a:pt x="0" y="16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3626531" y="6949307"/>
              <a:ext cx="73845" cy="159396"/>
            </a:xfrm>
            <a:custGeom>
              <a:avLst/>
              <a:pathLst>
                <a:path w="73845" h="159396">
                  <a:moveTo>
                    <a:pt x="0" y="159396"/>
                  </a:moveTo>
                  <a:lnTo>
                    <a:pt x="738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3626531" y="6980612"/>
              <a:ext cx="57248" cy="128092"/>
            </a:xfrm>
            <a:custGeom>
              <a:avLst/>
              <a:pathLst>
                <a:path w="57248" h="128092">
                  <a:moveTo>
                    <a:pt x="0" y="128092"/>
                  </a:moveTo>
                  <a:lnTo>
                    <a:pt x="5724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3626531" y="7012355"/>
              <a:ext cx="41505" cy="96349"/>
            </a:xfrm>
            <a:custGeom>
              <a:avLst/>
              <a:pathLst>
                <a:path w="41505" h="96349">
                  <a:moveTo>
                    <a:pt x="0" y="96349"/>
                  </a:moveTo>
                  <a:lnTo>
                    <a:pt x="415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626531" y="7044512"/>
              <a:ext cx="26628" cy="64191"/>
            </a:xfrm>
            <a:custGeom>
              <a:avLst/>
              <a:pathLst>
                <a:path w="26628" h="64191">
                  <a:moveTo>
                    <a:pt x="0" y="64191"/>
                  </a:moveTo>
                  <a:lnTo>
                    <a:pt x="2662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626531" y="7077061"/>
              <a:ext cx="12626" cy="31643"/>
            </a:xfrm>
            <a:custGeom>
              <a:avLst/>
              <a:pathLst>
                <a:path w="12626" h="31643">
                  <a:moveTo>
                    <a:pt x="0" y="31643"/>
                  </a:moveTo>
                  <a:lnTo>
                    <a:pt x="1262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626043" y="7108704"/>
              <a:ext cx="487" cy="1272"/>
            </a:xfrm>
            <a:custGeom>
              <a:avLst/>
              <a:pathLst>
                <a:path w="487" h="1272">
                  <a:moveTo>
                    <a:pt x="487" y="0"/>
                  </a:moveTo>
                  <a:lnTo>
                    <a:pt x="0" y="12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613824" y="7108704"/>
              <a:ext cx="12706" cy="34531"/>
            </a:xfrm>
            <a:custGeom>
              <a:avLst/>
              <a:pathLst>
                <a:path w="12706" h="34531">
                  <a:moveTo>
                    <a:pt x="12706" y="0"/>
                  </a:moveTo>
                  <a:lnTo>
                    <a:pt x="0" y="345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602511" y="7108704"/>
              <a:ext cx="24020" cy="68108"/>
            </a:xfrm>
            <a:custGeom>
              <a:avLst/>
              <a:pathLst>
                <a:path w="24020" h="68108">
                  <a:moveTo>
                    <a:pt x="24020" y="0"/>
                  </a:moveTo>
                  <a:lnTo>
                    <a:pt x="0" y="681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3592111" y="7108704"/>
              <a:ext cx="34420" cy="101980"/>
            </a:xfrm>
            <a:custGeom>
              <a:avLst/>
              <a:pathLst>
                <a:path w="34420" h="101980">
                  <a:moveTo>
                    <a:pt x="34420" y="0"/>
                  </a:moveTo>
                  <a:lnTo>
                    <a:pt x="0" y="101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3582632" y="7108704"/>
              <a:ext cx="43899" cy="136121"/>
            </a:xfrm>
            <a:custGeom>
              <a:avLst/>
              <a:pathLst>
                <a:path w="43899" h="136121">
                  <a:moveTo>
                    <a:pt x="43899" y="0"/>
                  </a:moveTo>
                  <a:lnTo>
                    <a:pt x="0" y="1361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3574080" y="7108704"/>
              <a:ext cx="52450" cy="170506"/>
            </a:xfrm>
            <a:custGeom>
              <a:avLst/>
              <a:pathLst>
                <a:path w="52450" h="170506">
                  <a:moveTo>
                    <a:pt x="52450" y="0"/>
                  </a:moveTo>
                  <a:lnTo>
                    <a:pt x="0" y="1705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566464" y="7108704"/>
              <a:ext cx="60067" cy="205109"/>
            </a:xfrm>
            <a:custGeom>
              <a:avLst/>
              <a:pathLst>
                <a:path w="60067" h="205109">
                  <a:moveTo>
                    <a:pt x="60067" y="0"/>
                  </a:moveTo>
                  <a:lnTo>
                    <a:pt x="25838" y="101326"/>
                  </a:lnTo>
                  <a:lnTo>
                    <a:pt x="0" y="2051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552769" y="7348612"/>
              <a:ext cx="7017" cy="43730"/>
            </a:xfrm>
            <a:custGeom>
              <a:avLst/>
              <a:pathLst>
                <a:path w="7017" h="43730">
                  <a:moveTo>
                    <a:pt x="0" y="43730"/>
                  </a:moveTo>
                  <a:lnTo>
                    <a:pt x="70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3428993" y="7365926"/>
              <a:ext cx="7437" cy="57498"/>
            </a:xfrm>
            <a:custGeom>
              <a:avLst/>
              <a:pathLst>
                <a:path w="7437" h="57498">
                  <a:moveTo>
                    <a:pt x="0" y="57498"/>
                  </a:moveTo>
                  <a:lnTo>
                    <a:pt x="74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3428993" y="7404225"/>
              <a:ext cx="2219" cy="19199"/>
            </a:xfrm>
            <a:custGeom>
              <a:avLst/>
              <a:pathLst>
                <a:path w="2219" h="19199">
                  <a:moveTo>
                    <a:pt x="0" y="19199"/>
                  </a:moveTo>
                  <a:lnTo>
                    <a:pt x="22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3427034" y="7423425"/>
              <a:ext cx="1959" cy="19227"/>
            </a:xfrm>
            <a:custGeom>
              <a:avLst/>
              <a:pathLst>
                <a:path w="1959" h="19227">
                  <a:moveTo>
                    <a:pt x="1959" y="0"/>
                  </a:moveTo>
                  <a:lnTo>
                    <a:pt x="0" y="192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3423897" y="7423425"/>
              <a:ext cx="5096" cy="57753"/>
            </a:xfrm>
            <a:custGeom>
              <a:avLst/>
              <a:pathLst>
                <a:path w="5096" h="57753">
                  <a:moveTo>
                    <a:pt x="5096" y="0"/>
                  </a:moveTo>
                  <a:lnTo>
                    <a:pt x="0" y="577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3421150" y="7519775"/>
              <a:ext cx="654" cy="19316"/>
            </a:xfrm>
            <a:custGeom>
              <a:avLst/>
              <a:pathLst>
                <a:path w="654" h="19316">
                  <a:moveTo>
                    <a:pt x="0" y="19316"/>
                  </a:moveTo>
                  <a:lnTo>
                    <a:pt x="6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3420758" y="7539091"/>
              <a:ext cx="392" cy="19323"/>
            </a:xfrm>
            <a:custGeom>
              <a:avLst/>
              <a:pathLst>
                <a:path w="392" h="19323">
                  <a:moveTo>
                    <a:pt x="392" y="0"/>
                  </a:moveTo>
                  <a:lnTo>
                    <a:pt x="0" y="193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3420758" y="7597067"/>
              <a:ext cx="392" cy="19323"/>
            </a:xfrm>
            <a:custGeom>
              <a:avLst/>
              <a:pathLst>
                <a:path w="392" h="19323">
                  <a:moveTo>
                    <a:pt x="392" y="193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3421150" y="7616391"/>
              <a:ext cx="654" cy="19316"/>
            </a:xfrm>
            <a:custGeom>
              <a:avLst/>
              <a:pathLst>
                <a:path w="654" h="19316">
                  <a:moveTo>
                    <a:pt x="0" y="0"/>
                  </a:moveTo>
                  <a:lnTo>
                    <a:pt x="654" y="193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779899" y="7650163"/>
              <a:ext cx="5052" cy="54116"/>
            </a:xfrm>
            <a:custGeom>
              <a:avLst/>
              <a:pathLst>
                <a:path w="5052" h="54116">
                  <a:moveTo>
                    <a:pt x="5052" y="541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663846" y="7690314"/>
              <a:ext cx="11658" cy="87792"/>
            </a:xfrm>
            <a:custGeom>
              <a:avLst/>
              <a:pathLst>
                <a:path w="11658" h="87792">
                  <a:moveTo>
                    <a:pt x="11658" y="877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667329" y="7722337"/>
              <a:ext cx="8176" cy="55769"/>
            </a:xfrm>
            <a:custGeom>
              <a:avLst/>
              <a:pathLst>
                <a:path w="8176" h="55769">
                  <a:moveTo>
                    <a:pt x="8176" y="5576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671677" y="7754253"/>
              <a:ext cx="3827" cy="23853"/>
            </a:xfrm>
            <a:custGeom>
              <a:avLst/>
              <a:pathLst>
                <a:path w="3827" h="23853">
                  <a:moveTo>
                    <a:pt x="3827" y="238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675505" y="7778107"/>
              <a:ext cx="1383" cy="7933"/>
            </a:xfrm>
            <a:custGeom>
              <a:avLst/>
              <a:pathLst>
                <a:path w="1383" h="7933">
                  <a:moveTo>
                    <a:pt x="0" y="0"/>
                  </a:moveTo>
                  <a:lnTo>
                    <a:pt x="1383" y="79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675505" y="7778107"/>
              <a:ext cx="7453" cy="39567"/>
            </a:xfrm>
            <a:custGeom>
              <a:avLst/>
              <a:pathLst>
                <a:path w="7453" h="39567">
                  <a:moveTo>
                    <a:pt x="0" y="0"/>
                  </a:moveTo>
                  <a:lnTo>
                    <a:pt x="7453" y="395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574080" y="7876271"/>
              <a:ext cx="13175" cy="51487"/>
            </a:xfrm>
            <a:custGeom>
              <a:avLst/>
              <a:pathLst>
                <a:path w="13175" h="51487">
                  <a:moveTo>
                    <a:pt x="13175" y="5148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467607" y="7940921"/>
              <a:ext cx="5044" cy="18657"/>
            </a:xfrm>
            <a:custGeom>
              <a:avLst/>
              <a:pathLst>
                <a:path w="5044" h="18657">
                  <a:moveTo>
                    <a:pt x="5044" y="186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472651" y="7959578"/>
              <a:ext cx="5296" cy="18587"/>
            </a:xfrm>
            <a:custGeom>
              <a:avLst/>
              <a:pathLst>
                <a:path w="5296" h="18587">
                  <a:moveTo>
                    <a:pt x="0" y="0"/>
                  </a:moveTo>
                  <a:lnTo>
                    <a:pt x="5296" y="185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587256" y="7927759"/>
              <a:ext cx="15255" cy="50909"/>
            </a:xfrm>
            <a:custGeom>
              <a:avLst/>
              <a:pathLst>
                <a:path w="15255" h="50909">
                  <a:moveTo>
                    <a:pt x="0" y="0"/>
                  </a:moveTo>
                  <a:lnTo>
                    <a:pt x="15255" y="509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501635" y="8051746"/>
              <a:ext cx="13329" cy="36282"/>
            </a:xfrm>
            <a:custGeom>
              <a:avLst/>
              <a:pathLst>
                <a:path w="13329" h="36282">
                  <a:moveTo>
                    <a:pt x="13329" y="362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514965" y="8088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514965" y="8088029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304839" y="7820117"/>
              <a:ext cx="272647" cy="287285"/>
            </a:xfrm>
            <a:custGeom>
              <a:avLst/>
              <a:pathLst>
                <a:path w="272647" h="287285">
                  <a:moveTo>
                    <a:pt x="272647" y="287285"/>
                  </a:moveTo>
                  <a:lnTo>
                    <a:pt x="160691" y="213097"/>
                  </a:lnTo>
                  <a:lnTo>
                    <a:pt x="68236" y="11567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560776" y="8194525"/>
              <a:ext cx="26111" cy="51765"/>
            </a:xfrm>
            <a:custGeom>
              <a:avLst/>
              <a:pathLst>
                <a:path w="26111" h="51765">
                  <a:moveTo>
                    <a:pt x="26111" y="517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577950" y="8229154"/>
              <a:ext cx="8937" cy="17136"/>
            </a:xfrm>
            <a:custGeom>
              <a:avLst/>
              <a:pathLst>
                <a:path w="8937" h="17136">
                  <a:moveTo>
                    <a:pt x="8937" y="171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586888" y="8246290"/>
              <a:ext cx="9168" cy="17014"/>
            </a:xfrm>
            <a:custGeom>
              <a:avLst/>
              <a:pathLst>
                <a:path w="9168" h="17014">
                  <a:moveTo>
                    <a:pt x="0" y="0"/>
                  </a:moveTo>
                  <a:lnTo>
                    <a:pt x="9168" y="17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586888" y="8246290"/>
              <a:ext cx="28192" cy="50661"/>
            </a:xfrm>
            <a:custGeom>
              <a:avLst/>
              <a:pathLst>
                <a:path w="28192" h="50661">
                  <a:moveTo>
                    <a:pt x="0" y="0"/>
                  </a:moveTo>
                  <a:lnTo>
                    <a:pt x="28192" y="50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635008" y="8330073"/>
              <a:ext cx="42509" cy="64561"/>
            </a:xfrm>
            <a:custGeom>
              <a:avLst/>
              <a:pathLst>
                <a:path w="42509" h="64561">
                  <a:moveTo>
                    <a:pt x="42509" y="645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655825" y="8362642"/>
              <a:ext cx="21691" cy="31992"/>
            </a:xfrm>
            <a:custGeom>
              <a:avLst/>
              <a:pathLst>
                <a:path w="21691" h="31992">
                  <a:moveTo>
                    <a:pt x="21691" y="319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677517" y="839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677517" y="8394635"/>
              <a:ext cx="22550" cy="31393"/>
            </a:xfrm>
            <a:custGeom>
              <a:avLst/>
              <a:pathLst>
                <a:path w="22550" h="31393">
                  <a:moveTo>
                    <a:pt x="0" y="0"/>
                  </a:moveTo>
                  <a:lnTo>
                    <a:pt x="22550" y="313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677517" y="8394635"/>
              <a:ext cx="45942" cy="62165"/>
            </a:xfrm>
            <a:custGeom>
              <a:avLst/>
              <a:pathLst>
                <a:path w="45942" h="62165">
                  <a:moveTo>
                    <a:pt x="0" y="0"/>
                  </a:moveTo>
                  <a:lnTo>
                    <a:pt x="45942" y="621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824479" y="8392817"/>
              <a:ext cx="14882" cy="18344"/>
            </a:xfrm>
            <a:custGeom>
              <a:avLst/>
              <a:pathLst>
                <a:path w="14882" h="18344">
                  <a:moveTo>
                    <a:pt x="0" y="0"/>
                  </a:moveTo>
                  <a:lnTo>
                    <a:pt x="14882" y="183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824479" y="8392817"/>
              <a:ext cx="37820" cy="45349"/>
            </a:xfrm>
            <a:custGeom>
              <a:avLst/>
              <a:pathLst>
                <a:path w="37820" h="45349">
                  <a:moveTo>
                    <a:pt x="0" y="0"/>
                  </a:moveTo>
                  <a:lnTo>
                    <a:pt x="37820" y="453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3885961" y="8464541"/>
              <a:ext cx="81678" cy="81126"/>
            </a:xfrm>
            <a:custGeom>
              <a:avLst/>
              <a:pathLst>
                <a:path w="81678" h="81126">
                  <a:moveTo>
                    <a:pt x="81678" y="811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3825094" y="8573221"/>
              <a:ext cx="13573" cy="13758"/>
            </a:xfrm>
            <a:custGeom>
              <a:avLst/>
              <a:pathLst>
                <a:path w="13573" h="13758">
                  <a:moveTo>
                    <a:pt x="13573" y="137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3838667" y="8586980"/>
              <a:ext cx="13758" cy="13573"/>
            </a:xfrm>
            <a:custGeom>
              <a:avLst/>
              <a:pathLst>
                <a:path w="13758" h="13573">
                  <a:moveTo>
                    <a:pt x="0" y="0"/>
                  </a:moveTo>
                  <a:lnTo>
                    <a:pt x="13758" y="135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3880488" y="8627135"/>
              <a:ext cx="43417" cy="38423"/>
            </a:xfrm>
            <a:custGeom>
              <a:avLst/>
              <a:pathLst>
                <a:path w="43417" h="38423">
                  <a:moveTo>
                    <a:pt x="43417" y="384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3909260" y="8652947"/>
              <a:ext cx="14645" cy="12611"/>
            </a:xfrm>
            <a:custGeom>
              <a:avLst/>
              <a:pathLst>
                <a:path w="14645" h="12611">
                  <a:moveTo>
                    <a:pt x="14645" y="1261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3923905" y="8665559"/>
              <a:ext cx="14814" cy="12412"/>
            </a:xfrm>
            <a:custGeom>
              <a:avLst/>
              <a:pathLst>
                <a:path w="14814" h="12412">
                  <a:moveTo>
                    <a:pt x="0" y="0"/>
                  </a:moveTo>
                  <a:lnTo>
                    <a:pt x="14814" y="124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3923905" y="8665559"/>
              <a:ext cx="44941" cy="36628"/>
            </a:xfrm>
            <a:custGeom>
              <a:avLst/>
              <a:pathLst>
                <a:path w="44941" h="36628">
                  <a:moveTo>
                    <a:pt x="0" y="0"/>
                  </a:moveTo>
                  <a:lnTo>
                    <a:pt x="44941" y="366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3967639" y="8545668"/>
              <a:ext cx="102669" cy="84258"/>
            </a:xfrm>
            <a:custGeom>
              <a:avLst/>
              <a:pathLst>
                <a:path w="102669" h="84258">
                  <a:moveTo>
                    <a:pt x="0" y="0"/>
                  </a:moveTo>
                  <a:lnTo>
                    <a:pt x="102669" y="842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35236" y="8455533"/>
              <a:ext cx="112744" cy="68758"/>
            </a:xfrm>
            <a:custGeom>
              <a:avLst/>
              <a:pathLst>
                <a:path w="112744" h="68758">
                  <a:moveTo>
                    <a:pt x="112744" y="687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063005" y="8769822"/>
              <a:ext cx="16213" cy="10518"/>
            </a:xfrm>
            <a:custGeom>
              <a:avLst/>
              <a:pathLst>
                <a:path w="16213" h="10518">
                  <a:moveTo>
                    <a:pt x="16213" y="105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079219" y="8780341"/>
              <a:ext cx="16354" cy="10298"/>
            </a:xfrm>
            <a:custGeom>
              <a:avLst/>
              <a:pathLst>
                <a:path w="16354" h="10298">
                  <a:moveTo>
                    <a:pt x="0" y="0"/>
                  </a:moveTo>
                  <a:lnTo>
                    <a:pt x="16354" y="102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128694" y="8810567"/>
              <a:ext cx="16759" cy="9625"/>
            </a:xfrm>
            <a:custGeom>
              <a:avLst/>
              <a:pathLst>
                <a:path w="16759" h="9625">
                  <a:moveTo>
                    <a:pt x="16759" y="96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145454" y="8820193"/>
              <a:ext cx="16888" cy="9397"/>
            </a:xfrm>
            <a:custGeom>
              <a:avLst/>
              <a:pathLst>
                <a:path w="16888" h="9397">
                  <a:moveTo>
                    <a:pt x="0" y="0"/>
                  </a:moveTo>
                  <a:lnTo>
                    <a:pt x="16888" y="93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347980" y="8524291"/>
              <a:ext cx="11366" cy="5916"/>
            </a:xfrm>
            <a:custGeom>
              <a:avLst/>
              <a:pathLst>
                <a:path w="11366" h="5916">
                  <a:moveTo>
                    <a:pt x="0" y="0"/>
                  </a:moveTo>
                  <a:lnTo>
                    <a:pt x="11366" y="59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31121" y="8864871"/>
              <a:ext cx="17485" cy="8233"/>
            </a:xfrm>
            <a:custGeom>
              <a:avLst/>
              <a:pathLst>
                <a:path w="17485" h="8233">
                  <a:moveTo>
                    <a:pt x="17485" y="82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8607" y="8873104"/>
              <a:ext cx="17595" cy="7996"/>
            </a:xfrm>
            <a:custGeom>
              <a:avLst/>
              <a:pathLst>
                <a:path w="17595" h="7996">
                  <a:moveTo>
                    <a:pt x="0" y="0"/>
                  </a:moveTo>
                  <a:lnTo>
                    <a:pt x="17595" y="7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301710" y="8896375"/>
              <a:ext cx="72190" cy="27636"/>
            </a:xfrm>
            <a:custGeom>
              <a:avLst/>
              <a:pathLst>
                <a:path w="72190" h="27636">
                  <a:moveTo>
                    <a:pt x="72190" y="276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337618" y="8910682"/>
              <a:ext cx="36282" cy="13329"/>
            </a:xfrm>
            <a:custGeom>
              <a:avLst/>
              <a:pathLst>
                <a:path w="36282" h="13329">
                  <a:moveTo>
                    <a:pt x="36282" y="133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373900" y="89240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373900" y="8924012"/>
              <a:ext cx="36630" cy="12342"/>
            </a:xfrm>
            <a:custGeom>
              <a:avLst/>
              <a:pathLst>
                <a:path w="36630" h="12342">
                  <a:moveTo>
                    <a:pt x="0" y="0"/>
                  </a:moveTo>
                  <a:lnTo>
                    <a:pt x="36630" y="123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373900" y="892401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514991" y="8843015"/>
              <a:ext cx="269160" cy="41510"/>
            </a:xfrm>
            <a:custGeom>
              <a:avLst/>
              <a:pathLst>
                <a:path w="269160" h="41510">
                  <a:moveTo>
                    <a:pt x="269160" y="41510"/>
                  </a:moveTo>
                  <a:lnTo>
                    <a:pt x="133497" y="2777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549376" y="8851566"/>
              <a:ext cx="234775" cy="32959"/>
            </a:xfrm>
            <a:custGeom>
              <a:avLst/>
              <a:pathLst>
                <a:path w="234775" h="32959">
                  <a:moveTo>
                    <a:pt x="234775" y="32959"/>
                  </a:moveTo>
                  <a:lnTo>
                    <a:pt x="116639" y="2180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583979" y="8859183"/>
              <a:ext cx="200171" cy="25342"/>
            </a:xfrm>
            <a:custGeom>
              <a:avLst/>
              <a:pathLst>
                <a:path w="200171" h="25342">
                  <a:moveTo>
                    <a:pt x="200171" y="2534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618777" y="8865860"/>
              <a:ext cx="165374" cy="18665"/>
            </a:xfrm>
            <a:custGeom>
              <a:avLst/>
              <a:pathLst>
                <a:path w="165374" h="18665">
                  <a:moveTo>
                    <a:pt x="165374" y="18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653742" y="8871593"/>
              <a:ext cx="130408" cy="12933"/>
            </a:xfrm>
            <a:custGeom>
              <a:avLst/>
              <a:pathLst>
                <a:path w="130408" h="12933">
                  <a:moveTo>
                    <a:pt x="130408" y="129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688850" y="8876376"/>
              <a:ext cx="95300" cy="8149"/>
            </a:xfrm>
            <a:custGeom>
              <a:avLst/>
              <a:pathLst>
                <a:path w="95300" h="8149">
                  <a:moveTo>
                    <a:pt x="95300" y="81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724075" y="8880207"/>
              <a:ext cx="60076" cy="4319"/>
            </a:xfrm>
            <a:custGeom>
              <a:avLst/>
              <a:pathLst>
                <a:path w="60076" h="4319">
                  <a:moveTo>
                    <a:pt x="60076" y="4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759390" y="8883082"/>
              <a:ext cx="24760" cy="1443"/>
            </a:xfrm>
            <a:custGeom>
              <a:avLst/>
              <a:pathLst>
                <a:path w="24760" h="1443">
                  <a:moveTo>
                    <a:pt x="24760" y="1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784151" y="8884526"/>
              <a:ext cx="10619" cy="474"/>
            </a:xfrm>
            <a:custGeom>
              <a:avLst/>
              <a:pathLst>
                <a:path w="10619" h="474">
                  <a:moveTo>
                    <a:pt x="0" y="0"/>
                  </a:moveTo>
                  <a:lnTo>
                    <a:pt x="10619" y="4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784151" y="8884526"/>
              <a:ext cx="46038" cy="1434"/>
            </a:xfrm>
            <a:custGeom>
              <a:avLst/>
              <a:pathLst>
                <a:path w="46038" h="1434">
                  <a:moveTo>
                    <a:pt x="0" y="0"/>
                  </a:moveTo>
                  <a:lnTo>
                    <a:pt x="46038" y="14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784151" y="8884526"/>
              <a:ext cx="81470" cy="1434"/>
            </a:xfrm>
            <a:custGeom>
              <a:avLst/>
              <a:pathLst>
                <a:path w="81470" h="1434">
                  <a:moveTo>
                    <a:pt x="0" y="0"/>
                  </a:moveTo>
                  <a:lnTo>
                    <a:pt x="81470" y="14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05872" y="9000312"/>
              <a:ext cx="57870" cy="3530"/>
            </a:xfrm>
            <a:custGeom>
              <a:avLst/>
              <a:pathLst>
                <a:path w="57870" h="3530">
                  <a:moveTo>
                    <a:pt x="57870" y="0"/>
                  </a:moveTo>
                  <a:lnTo>
                    <a:pt x="0" y="35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44469" y="9000312"/>
              <a:ext cx="19273" cy="1438"/>
            </a:xfrm>
            <a:custGeom>
              <a:avLst/>
              <a:pathLst>
                <a:path w="19273" h="1438">
                  <a:moveTo>
                    <a:pt x="19273" y="0"/>
                  </a:moveTo>
                  <a:lnTo>
                    <a:pt x="0" y="14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63742" y="8998613"/>
              <a:ext cx="19252" cy="1698"/>
            </a:xfrm>
            <a:custGeom>
              <a:avLst/>
              <a:pathLst>
                <a:path w="19252" h="1698">
                  <a:moveTo>
                    <a:pt x="0" y="1698"/>
                  </a:moveTo>
                  <a:lnTo>
                    <a:pt x="192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63742" y="8994434"/>
              <a:ext cx="57679" cy="5878"/>
            </a:xfrm>
            <a:custGeom>
              <a:avLst/>
              <a:pathLst>
                <a:path w="57679" h="5878">
                  <a:moveTo>
                    <a:pt x="0" y="5878"/>
                  </a:moveTo>
                  <a:lnTo>
                    <a:pt x="576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784151" y="8871593"/>
              <a:ext cx="257918" cy="12933"/>
            </a:xfrm>
            <a:custGeom>
              <a:avLst/>
              <a:pathLst>
                <a:path w="257918" h="12933">
                  <a:moveTo>
                    <a:pt x="0" y="12933"/>
                  </a:moveTo>
                  <a:lnTo>
                    <a:pt x="129279" y="12845"/>
                  </a:lnTo>
                  <a:lnTo>
                    <a:pt x="2579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784151" y="8865860"/>
              <a:ext cx="292883" cy="18665"/>
            </a:xfrm>
            <a:custGeom>
              <a:avLst/>
              <a:pathLst>
                <a:path w="292883" h="18665">
                  <a:moveTo>
                    <a:pt x="0" y="18665"/>
                  </a:moveTo>
                  <a:lnTo>
                    <a:pt x="146966" y="17571"/>
                  </a:lnTo>
                  <a:lnTo>
                    <a:pt x="29288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784151" y="8859183"/>
              <a:ext cx="327681" cy="26086"/>
            </a:xfrm>
            <a:custGeom>
              <a:avLst/>
              <a:pathLst>
                <a:path w="327681" h="26086">
                  <a:moveTo>
                    <a:pt x="0" y="25342"/>
                  </a:moveTo>
                  <a:lnTo>
                    <a:pt x="109808" y="26086"/>
                  </a:lnTo>
                  <a:lnTo>
                    <a:pt x="219292" y="17618"/>
                  </a:lnTo>
                  <a:lnTo>
                    <a:pt x="3276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768723" y="8735764"/>
              <a:ext cx="350574" cy="30755"/>
            </a:xfrm>
            <a:custGeom>
              <a:avLst/>
              <a:pathLst>
                <a:path w="350574" h="30755">
                  <a:moveTo>
                    <a:pt x="0" y="28737"/>
                  </a:moveTo>
                  <a:lnTo>
                    <a:pt x="117616" y="30755"/>
                  </a:lnTo>
                  <a:lnTo>
                    <a:pt x="234856" y="21144"/>
                  </a:lnTo>
                  <a:lnTo>
                    <a:pt x="3505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768723" y="8727990"/>
              <a:ext cx="381833" cy="38133"/>
            </a:xfrm>
            <a:custGeom>
              <a:avLst/>
              <a:pathLst>
                <a:path w="381833" h="38133">
                  <a:moveTo>
                    <a:pt x="0" y="36511"/>
                  </a:moveTo>
                  <a:lnTo>
                    <a:pt x="128346" y="38133"/>
                  </a:lnTo>
                  <a:lnTo>
                    <a:pt x="256120" y="25915"/>
                  </a:lnTo>
                  <a:lnTo>
                    <a:pt x="38183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5148225" y="8592857"/>
              <a:ext cx="39419" cy="12352"/>
            </a:xfrm>
            <a:custGeom>
              <a:avLst/>
              <a:pathLst>
                <a:path w="39419" h="12352">
                  <a:moveTo>
                    <a:pt x="39419" y="0"/>
                  </a:moveTo>
                  <a:lnTo>
                    <a:pt x="0" y="123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5212386" y="8690243"/>
              <a:ext cx="56244" cy="19674"/>
            </a:xfrm>
            <a:custGeom>
              <a:avLst/>
              <a:pathLst>
                <a:path w="56244" h="19674">
                  <a:moveTo>
                    <a:pt x="56244" y="0"/>
                  </a:moveTo>
                  <a:lnTo>
                    <a:pt x="0" y="196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282411" y="8776780"/>
              <a:ext cx="88998" cy="35041"/>
            </a:xfrm>
            <a:custGeom>
              <a:avLst/>
              <a:pathLst>
                <a:path w="88998" h="35041">
                  <a:moveTo>
                    <a:pt x="88998" y="0"/>
                  </a:moveTo>
                  <a:lnTo>
                    <a:pt x="0" y="350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358194" y="8903650"/>
              <a:ext cx="18002" cy="7031"/>
            </a:xfrm>
            <a:custGeom>
              <a:avLst/>
              <a:pathLst>
                <a:path w="18002" h="7031">
                  <a:moveTo>
                    <a:pt x="18002" y="0"/>
                  </a:moveTo>
                  <a:lnTo>
                    <a:pt x="0" y="7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376197" y="8896375"/>
              <a:ext cx="17905" cy="7275"/>
            </a:xfrm>
            <a:custGeom>
              <a:avLst/>
              <a:pathLst>
                <a:path w="17905" h="7275">
                  <a:moveTo>
                    <a:pt x="0" y="7275"/>
                  </a:moveTo>
                  <a:lnTo>
                    <a:pt x="179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371410" y="8772487"/>
              <a:ext cx="9724" cy="4292"/>
            </a:xfrm>
            <a:custGeom>
              <a:avLst/>
              <a:pathLst>
                <a:path w="9724" h="4292">
                  <a:moveTo>
                    <a:pt x="0" y="4292"/>
                  </a:moveTo>
                  <a:lnTo>
                    <a:pt x="97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371410" y="8757610"/>
              <a:ext cx="41882" cy="19170"/>
            </a:xfrm>
            <a:custGeom>
              <a:avLst/>
              <a:pathLst>
                <a:path w="41882" h="19170">
                  <a:moveTo>
                    <a:pt x="0" y="19170"/>
                  </a:moveTo>
                  <a:lnTo>
                    <a:pt x="418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371410" y="8741867"/>
              <a:ext cx="73624" cy="34913"/>
            </a:xfrm>
            <a:custGeom>
              <a:avLst/>
              <a:pathLst>
                <a:path w="73624" h="34913">
                  <a:moveTo>
                    <a:pt x="0" y="34913"/>
                  </a:moveTo>
                  <a:lnTo>
                    <a:pt x="736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476340" y="8701834"/>
              <a:ext cx="41018" cy="23436"/>
            </a:xfrm>
            <a:custGeom>
              <a:avLst/>
              <a:pathLst>
                <a:path w="41018" h="23436">
                  <a:moveTo>
                    <a:pt x="41018" y="0"/>
                  </a:moveTo>
                  <a:lnTo>
                    <a:pt x="0" y="23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507183" y="8701834"/>
              <a:ext cx="10174" cy="5997"/>
            </a:xfrm>
            <a:custGeom>
              <a:avLst/>
              <a:pathLst>
                <a:path w="10174" h="5997">
                  <a:moveTo>
                    <a:pt x="10174" y="0"/>
                  </a:moveTo>
                  <a:lnTo>
                    <a:pt x="0" y="59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600238" y="8769822"/>
              <a:ext cx="32568" cy="20817"/>
            </a:xfrm>
            <a:custGeom>
              <a:avLst/>
              <a:pathLst>
                <a:path w="32568" h="20817">
                  <a:moveTo>
                    <a:pt x="32568" y="0"/>
                  </a:moveTo>
                  <a:lnTo>
                    <a:pt x="0" y="208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632807" y="8769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632807" y="8748130"/>
              <a:ext cx="31992" cy="21691"/>
            </a:xfrm>
            <a:custGeom>
              <a:avLst/>
              <a:pathLst>
                <a:path w="31992" h="21691">
                  <a:moveTo>
                    <a:pt x="0" y="21691"/>
                  </a:moveTo>
                  <a:lnTo>
                    <a:pt x="3199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5506467" y="8534273"/>
              <a:ext cx="48345" cy="33905"/>
            </a:xfrm>
            <a:custGeom>
              <a:avLst/>
              <a:pathLst>
                <a:path w="48345" h="33905">
                  <a:moveTo>
                    <a:pt x="0" y="33905"/>
                  </a:moveTo>
                  <a:lnTo>
                    <a:pt x="483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726965" y="8690181"/>
              <a:ext cx="15145" cy="12006"/>
            </a:xfrm>
            <a:custGeom>
              <a:avLst/>
              <a:pathLst>
                <a:path w="15145" h="12006">
                  <a:moveTo>
                    <a:pt x="15145" y="0"/>
                  </a:moveTo>
                  <a:lnTo>
                    <a:pt x="0" y="120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742111" y="8677971"/>
              <a:ext cx="14981" cy="12210"/>
            </a:xfrm>
            <a:custGeom>
              <a:avLst/>
              <a:pathLst>
                <a:path w="14981" h="12210">
                  <a:moveTo>
                    <a:pt x="0" y="12210"/>
                  </a:moveTo>
                  <a:lnTo>
                    <a:pt x="149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708332" y="8539686"/>
              <a:ext cx="26374" cy="23661"/>
            </a:xfrm>
            <a:custGeom>
              <a:avLst/>
              <a:pathLst>
                <a:path w="26374" h="23661">
                  <a:moveTo>
                    <a:pt x="26374" y="0"/>
                  </a:moveTo>
                  <a:lnTo>
                    <a:pt x="0" y="23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815324" y="8600553"/>
              <a:ext cx="28062" cy="26581"/>
            </a:xfrm>
            <a:custGeom>
              <a:avLst/>
              <a:pathLst>
                <a:path w="28062" h="26581">
                  <a:moveTo>
                    <a:pt x="28062" y="0"/>
                  </a:moveTo>
                  <a:lnTo>
                    <a:pt x="0" y="265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843386" y="8600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843386" y="8573221"/>
              <a:ext cx="27332" cy="27332"/>
            </a:xfrm>
            <a:custGeom>
              <a:avLst/>
              <a:pathLst>
                <a:path w="27332" h="27332">
                  <a:moveTo>
                    <a:pt x="0" y="27332"/>
                  </a:moveTo>
                  <a:lnTo>
                    <a:pt x="273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5634952" y="8259630"/>
              <a:ext cx="38126" cy="43673"/>
            </a:xfrm>
            <a:custGeom>
              <a:avLst/>
              <a:pathLst>
                <a:path w="38126" h="43673">
                  <a:moveTo>
                    <a:pt x="38126" y="0"/>
                  </a:moveTo>
                  <a:lnTo>
                    <a:pt x="0" y="436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5743912" y="8284647"/>
              <a:ext cx="60527" cy="75299"/>
            </a:xfrm>
            <a:custGeom>
              <a:avLst/>
              <a:pathLst>
                <a:path w="60527" h="75299">
                  <a:moveTo>
                    <a:pt x="60527" y="0"/>
                  </a:moveTo>
                  <a:lnTo>
                    <a:pt x="0" y="752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948136" y="8471946"/>
              <a:ext cx="12210" cy="14981"/>
            </a:xfrm>
            <a:custGeom>
              <a:avLst/>
              <a:pathLst>
                <a:path w="12210" h="14981">
                  <a:moveTo>
                    <a:pt x="12210" y="0"/>
                  </a:moveTo>
                  <a:lnTo>
                    <a:pt x="0" y="149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960347" y="8456800"/>
              <a:ext cx="12006" cy="15145"/>
            </a:xfrm>
            <a:custGeom>
              <a:avLst/>
              <a:pathLst>
                <a:path w="12006" h="15145">
                  <a:moveTo>
                    <a:pt x="0" y="15145"/>
                  </a:moveTo>
                  <a:lnTo>
                    <a:pt x="120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5995745" y="8410408"/>
              <a:ext cx="11381" cy="15620"/>
            </a:xfrm>
            <a:custGeom>
              <a:avLst/>
              <a:pathLst>
                <a:path w="11381" h="15620">
                  <a:moveTo>
                    <a:pt x="11381" y="0"/>
                  </a:moveTo>
                  <a:lnTo>
                    <a:pt x="0" y="156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6007126" y="8394635"/>
              <a:ext cx="11168" cy="15773"/>
            </a:xfrm>
            <a:custGeom>
              <a:avLst/>
              <a:pathLst>
                <a:path w="11168" h="15773">
                  <a:moveTo>
                    <a:pt x="0" y="15773"/>
                  </a:moveTo>
                  <a:lnTo>
                    <a:pt x="111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6039987" y="8346428"/>
              <a:ext cx="10518" cy="16213"/>
            </a:xfrm>
            <a:custGeom>
              <a:avLst/>
              <a:pathLst>
                <a:path w="10518" h="16213">
                  <a:moveTo>
                    <a:pt x="10518" y="0"/>
                  </a:moveTo>
                  <a:lnTo>
                    <a:pt x="0" y="162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050506" y="8330073"/>
              <a:ext cx="10298" cy="16354"/>
            </a:xfrm>
            <a:custGeom>
              <a:avLst/>
              <a:pathLst>
                <a:path w="10298" h="16354">
                  <a:moveTo>
                    <a:pt x="0" y="16354"/>
                  </a:moveTo>
                  <a:lnTo>
                    <a:pt x="102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6080732" y="8280193"/>
              <a:ext cx="9625" cy="16759"/>
            </a:xfrm>
            <a:custGeom>
              <a:avLst/>
              <a:pathLst>
                <a:path w="9625" h="16759">
                  <a:moveTo>
                    <a:pt x="9625" y="0"/>
                  </a:moveTo>
                  <a:lnTo>
                    <a:pt x="0" y="167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6090358" y="8263305"/>
              <a:ext cx="9397" cy="16888"/>
            </a:xfrm>
            <a:custGeom>
              <a:avLst/>
              <a:pathLst>
                <a:path w="9397" h="16888">
                  <a:moveTo>
                    <a:pt x="0" y="16888"/>
                  </a:moveTo>
                  <a:lnTo>
                    <a:pt x="93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5588714" y="7859776"/>
              <a:ext cx="42547" cy="97955"/>
            </a:xfrm>
            <a:custGeom>
              <a:avLst/>
              <a:pathLst>
                <a:path w="42547" h="97955">
                  <a:moveTo>
                    <a:pt x="42547" y="0"/>
                  </a:moveTo>
                  <a:lnTo>
                    <a:pt x="0" y="979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5705993" y="7948557"/>
              <a:ext cx="18203" cy="40373"/>
            </a:xfrm>
            <a:custGeom>
              <a:avLst/>
              <a:pathLst>
                <a:path w="18203" h="40373">
                  <a:moveTo>
                    <a:pt x="18203" y="0"/>
                  </a:moveTo>
                  <a:lnTo>
                    <a:pt x="0" y="40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5934039" y="8036622"/>
              <a:ext cx="11181" cy="25872"/>
            </a:xfrm>
            <a:custGeom>
              <a:avLst/>
              <a:pathLst>
                <a:path w="11181" h="25872">
                  <a:moveTo>
                    <a:pt x="11181" y="0"/>
                  </a:moveTo>
                  <a:lnTo>
                    <a:pt x="0" y="258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6056654" y="8053767"/>
              <a:ext cx="9919" cy="24653"/>
            </a:xfrm>
            <a:custGeom>
              <a:avLst/>
              <a:pathLst>
                <a:path w="9919" h="24653">
                  <a:moveTo>
                    <a:pt x="9919" y="0"/>
                  </a:moveTo>
                  <a:lnTo>
                    <a:pt x="0" y="24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6180847" y="8069933"/>
              <a:ext cx="6787" cy="18096"/>
            </a:xfrm>
            <a:custGeom>
              <a:avLst/>
              <a:pathLst>
                <a:path w="6787" h="18096">
                  <a:moveTo>
                    <a:pt x="6787" y="0"/>
                  </a:moveTo>
                  <a:lnTo>
                    <a:pt x="0" y="180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6187635" y="8051746"/>
              <a:ext cx="6541" cy="18186"/>
            </a:xfrm>
            <a:custGeom>
              <a:avLst/>
              <a:pathLst>
                <a:path w="6541" h="18186">
                  <a:moveTo>
                    <a:pt x="0" y="18186"/>
                  </a:moveTo>
                  <a:lnTo>
                    <a:pt x="65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5852076" y="7905773"/>
              <a:ext cx="14789" cy="42812"/>
            </a:xfrm>
            <a:custGeom>
              <a:avLst/>
              <a:pathLst>
                <a:path w="14789" h="42812">
                  <a:moveTo>
                    <a:pt x="0" y="42812"/>
                  </a:moveTo>
                  <a:lnTo>
                    <a:pt x="147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6217865" y="7940921"/>
              <a:ext cx="10340" cy="37244"/>
            </a:xfrm>
            <a:custGeom>
              <a:avLst/>
              <a:pathLst>
                <a:path w="10340" h="37244">
                  <a:moveTo>
                    <a:pt x="10340" y="0"/>
                  </a:moveTo>
                  <a:lnTo>
                    <a:pt x="0" y="372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6228205" y="79409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6228205" y="7903410"/>
              <a:ext cx="9328" cy="37510"/>
            </a:xfrm>
            <a:custGeom>
              <a:avLst/>
              <a:pathLst>
                <a:path w="9328" h="37510">
                  <a:moveTo>
                    <a:pt x="0" y="37510"/>
                  </a:moveTo>
                  <a:lnTo>
                    <a:pt x="932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6121732" y="7841667"/>
              <a:ext cx="7616" cy="34603"/>
            </a:xfrm>
            <a:custGeom>
              <a:avLst/>
              <a:pathLst>
                <a:path w="7616" h="34603">
                  <a:moveTo>
                    <a:pt x="0" y="34603"/>
                  </a:moveTo>
                  <a:lnTo>
                    <a:pt x="76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6018924" y="7770164"/>
              <a:ext cx="2713" cy="15875"/>
            </a:xfrm>
            <a:custGeom>
              <a:avLst/>
              <a:pathLst>
                <a:path w="2713" h="15875">
                  <a:moveTo>
                    <a:pt x="2713" y="0"/>
                  </a:moveTo>
                  <a:lnTo>
                    <a:pt x="0" y="158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6141758" y="7683924"/>
              <a:ext cx="10171" cy="87980"/>
            </a:xfrm>
            <a:custGeom>
              <a:avLst/>
              <a:pathLst>
                <a:path w="10171" h="87980">
                  <a:moveTo>
                    <a:pt x="10171" y="0"/>
                  </a:moveTo>
                  <a:lnTo>
                    <a:pt x="0" y="87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6264599" y="7732057"/>
              <a:ext cx="2219" cy="19199"/>
            </a:xfrm>
            <a:custGeom>
              <a:avLst/>
              <a:pathLst>
                <a:path w="2219" h="19199">
                  <a:moveTo>
                    <a:pt x="2219" y="0"/>
                  </a:moveTo>
                  <a:lnTo>
                    <a:pt x="0" y="19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6266819" y="7712829"/>
              <a:ext cx="1959" cy="19227"/>
            </a:xfrm>
            <a:custGeom>
              <a:avLst/>
              <a:pathLst>
                <a:path w="1959" h="19227">
                  <a:moveTo>
                    <a:pt x="0" y="19227"/>
                  </a:moveTo>
                  <a:lnTo>
                    <a:pt x="195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6271915" y="7655012"/>
              <a:ext cx="1176" cy="19291"/>
            </a:xfrm>
            <a:custGeom>
              <a:avLst/>
              <a:pathLst>
                <a:path w="1176" h="19291">
                  <a:moveTo>
                    <a:pt x="1176" y="0"/>
                  </a:moveTo>
                  <a:lnTo>
                    <a:pt x="0" y="192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6273092" y="7635707"/>
              <a:ext cx="915" cy="19305"/>
            </a:xfrm>
            <a:custGeom>
              <a:avLst/>
              <a:pathLst>
                <a:path w="915" h="19305">
                  <a:moveTo>
                    <a:pt x="0" y="19305"/>
                  </a:moveTo>
                  <a:lnTo>
                    <a:pt x="9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6151930" y="7595457"/>
              <a:ext cx="4196" cy="88467"/>
            </a:xfrm>
            <a:custGeom>
              <a:avLst/>
              <a:pathLst>
                <a:path w="4196" h="88467">
                  <a:moveTo>
                    <a:pt x="0" y="88467"/>
                  </a:moveTo>
                  <a:lnTo>
                    <a:pt x="41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4607371" y="7103609"/>
              <a:ext cx="714453" cy="432309"/>
            </a:xfrm>
            <a:custGeom>
              <a:avLst/>
              <a:pathLst>
                <a:path w="714453" h="432309">
                  <a:moveTo>
                    <a:pt x="0" y="63655"/>
                  </a:moveTo>
                  <a:lnTo>
                    <a:pt x="97029" y="20530"/>
                  </a:lnTo>
                  <a:lnTo>
                    <a:pt x="201206" y="0"/>
                  </a:lnTo>
                  <a:lnTo>
                    <a:pt x="307342" y="3085"/>
                  </a:lnTo>
                  <a:lnTo>
                    <a:pt x="410151" y="29634"/>
                  </a:lnTo>
                  <a:lnTo>
                    <a:pt x="504511" y="78323"/>
                  </a:lnTo>
                  <a:lnTo>
                    <a:pt x="585722" y="146728"/>
                  </a:lnTo>
                  <a:lnTo>
                    <a:pt x="649739" y="231440"/>
                  </a:lnTo>
                  <a:lnTo>
                    <a:pt x="693374" y="328241"/>
                  </a:lnTo>
                  <a:lnTo>
                    <a:pt x="714453" y="4323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6032701" y="7473186"/>
              <a:ext cx="3922" cy="64296"/>
            </a:xfrm>
            <a:custGeom>
              <a:avLst/>
              <a:pathLst>
                <a:path w="3922" h="64296">
                  <a:moveTo>
                    <a:pt x="0" y="0"/>
                  </a:moveTo>
                  <a:lnTo>
                    <a:pt x="3922" y="642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6154327" y="7506909"/>
              <a:ext cx="1169" cy="26548"/>
            </a:xfrm>
            <a:custGeom>
              <a:avLst/>
              <a:pathLst>
                <a:path w="1169" h="26548">
                  <a:moveTo>
                    <a:pt x="1169" y="265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6026417" y="7417172"/>
              <a:ext cx="6283" cy="56014"/>
            </a:xfrm>
            <a:custGeom>
              <a:avLst/>
              <a:pathLst>
                <a:path w="6283" h="56014">
                  <a:moveTo>
                    <a:pt x="6283" y="560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4607371" y="7140170"/>
              <a:ext cx="53775" cy="27095"/>
            </a:xfrm>
            <a:custGeom>
              <a:avLst/>
              <a:pathLst>
                <a:path w="53775" h="27095">
                  <a:moveTo>
                    <a:pt x="0" y="27095"/>
                  </a:moveTo>
                  <a:lnTo>
                    <a:pt x="537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4614457" y="6983870"/>
              <a:ext cx="813662" cy="463407"/>
            </a:xfrm>
            <a:custGeom>
              <a:avLst/>
              <a:pathLst>
                <a:path w="813662" h="463407">
                  <a:moveTo>
                    <a:pt x="0" y="46907"/>
                  </a:moveTo>
                  <a:lnTo>
                    <a:pt x="98971" y="14575"/>
                  </a:lnTo>
                  <a:lnTo>
                    <a:pt x="202065" y="0"/>
                  </a:lnTo>
                  <a:lnTo>
                    <a:pt x="306120" y="3628"/>
                  </a:lnTo>
                  <a:lnTo>
                    <a:pt x="407948" y="25348"/>
                  </a:lnTo>
                  <a:lnTo>
                    <a:pt x="504427" y="64495"/>
                  </a:lnTo>
                  <a:lnTo>
                    <a:pt x="592600" y="119869"/>
                  </a:lnTo>
                  <a:lnTo>
                    <a:pt x="669765" y="189772"/>
                  </a:lnTo>
                  <a:lnTo>
                    <a:pt x="733555" y="272061"/>
                  </a:lnTo>
                  <a:lnTo>
                    <a:pt x="782016" y="364214"/>
                  </a:lnTo>
                  <a:lnTo>
                    <a:pt x="813662" y="463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5880629" y="7296021"/>
              <a:ext cx="11660" cy="46886"/>
            </a:xfrm>
            <a:custGeom>
              <a:avLst/>
              <a:pathLst>
                <a:path w="11660" h="46886">
                  <a:moveTo>
                    <a:pt x="11660" y="46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5995376" y="7264719"/>
              <a:ext cx="14121" cy="57336"/>
            </a:xfrm>
            <a:custGeom>
              <a:avLst/>
              <a:pathLst>
                <a:path w="14121" h="57336">
                  <a:moveTo>
                    <a:pt x="0" y="0"/>
                  </a:moveTo>
                  <a:lnTo>
                    <a:pt x="14121" y="573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5978427" y="7208154"/>
              <a:ext cx="16949" cy="56564"/>
            </a:xfrm>
            <a:custGeom>
              <a:avLst/>
              <a:pathLst>
                <a:path w="16949" h="56564">
                  <a:moveTo>
                    <a:pt x="16949" y="565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6091479" y="7171196"/>
              <a:ext cx="7137" cy="22517"/>
            </a:xfrm>
            <a:custGeom>
              <a:avLst/>
              <a:pathLst>
                <a:path w="7137" h="22517">
                  <a:moveTo>
                    <a:pt x="0" y="0"/>
                  </a:moveTo>
                  <a:lnTo>
                    <a:pt x="7137" y="22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6056654" y="7077061"/>
              <a:ext cx="34824" cy="94134"/>
            </a:xfrm>
            <a:custGeom>
              <a:avLst/>
              <a:pathLst>
                <a:path w="34824" h="94134">
                  <a:moveTo>
                    <a:pt x="34824" y="941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4433987" y="7030777"/>
              <a:ext cx="180469" cy="119952"/>
            </a:xfrm>
            <a:custGeom>
              <a:avLst/>
              <a:pathLst>
                <a:path w="180469" h="119952">
                  <a:moveTo>
                    <a:pt x="180469" y="0"/>
                  </a:moveTo>
                  <a:lnTo>
                    <a:pt x="84725" y="51686"/>
                  </a:lnTo>
                  <a:lnTo>
                    <a:pt x="0" y="1199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4351203" y="6864107"/>
              <a:ext cx="499595" cy="201219"/>
            </a:xfrm>
            <a:custGeom>
              <a:avLst/>
              <a:pathLst>
                <a:path w="499595" h="201219">
                  <a:moveTo>
                    <a:pt x="0" y="201219"/>
                  </a:moveTo>
                  <a:lnTo>
                    <a:pt x="84931" y="130773"/>
                  </a:lnTo>
                  <a:lnTo>
                    <a:pt x="179706" y="74262"/>
                  </a:lnTo>
                  <a:lnTo>
                    <a:pt x="282061" y="33037"/>
                  </a:lnTo>
                  <a:lnTo>
                    <a:pt x="389547" y="8084"/>
                  </a:lnTo>
                  <a:lnTo>
                    <a:pt x="4995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4851281" y="6745168"/>
              <a:ext cx="610317" cy="269926"/>
            </a:xfrm>
            <a:custGeom>
              <a:avLst/>
              <a:pathLst>
                <a:path w="610317" h="269926">
                  <a:moveTo>
                    <a:pt x="0" y="0"/>
                  </a:moveTo>
                  <a:lnTo>
                    <a:pt x="114046" y="8314"/>
                  </a:lnTo>
                  <a:lnTo>
                    <a:pt x="225878" y="32178"/>
                  </a:lnTo>
                  <a:lnTo>
                    <a:pt x="333386" y="71139"/>
                  </a:lnTo>
                  <a:lnTo>
                    <a:pt x="434541" y="124463"/>
                  </a:lnTo>
                  <a:lnTo>
                    <a:pt x="527435" y="191145"/>
                  </a:lnTo>
                  <a:lnTo>
                    <a:pt x="610317" y="2699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5549269" y="6934717"/>
              <a:ext cx="67674" cy="82693"/>
            </a:xfrm>
            <a:custGeom>
              <a:avLst/>
              <a:pathLst>
                <a:path w="67674" h="82693">
                  <a:moveTo>
                    <a:pt x="0" y="0"/>
                  </a:moveTo>
                  <a:lnTo>
                    <a:pt x="67674" y="826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5905333" y="6807286"/>
              <a:ext cx="63633" cy="95935"/>
            </a:xfrm>
            <a:custGeom>
              <a:avLst/>
              <a:pathLst>
                <a:path w="63633" h="95935">
                  <a:moveTo>
                    <a:pt x="0" y="0"/>
                  </a:moveTo>
                  <a:lnTo>
                    <a:pt x="63633" y="959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833512" y="6717315"/>
              <a:ext cx="71820" cy="89970"/>
            </a:xfrm>
            <a:custGeom>
              <a:avLst/>
              <a:pathLst>
                <a:path w="71820" h="89970">
                  <a:moveTo>
                    <a:pt x="71820" y="899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5260346" y="6720254"/>
              <a:ext cx="288922" cy="214462"/>
            </a:xfrm>
            <a:custGeom>
              <a:avLst/>
              <a:pathLst>
                <a:path w="288922" h="214462">
                  <a:moveTo>
                    <a:pt x="288922" y="214462"/>
                  </a:moveTo>
                  <a:lnTo>
                    <a:pt x="201964" y="130921"/>
                  </a:lnTo>
                  <a:lnTo>
                    <a:pt x="105138" y="5904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5038447" y="6524376"/>
              <a:ext cx="273454" cy="88692"/>
            </a:xfrm>
            <a:custGeom>
              <a:avLst/>
              <a:pathLst>
                <a:path w="273454" h="88692">
                  <a:moveTo>
                    <a:pt x="273454" y="88692"/>
                  </a:moveTo>
                  <a:lnTo>
                    <a:pt x="139718" y="351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5059618" y="6407335"/>
              <a:ext cx="533458" cy="243371"/>
            </a:xfrm>
            <a:custGeom>
              <a:avLst/>
              <a:pathLst>
                <a:path w="533458" h="243371">
                  <a:moveTo>
                    <a:pt x="0" y="0"/>
                  </a:moveTo>
                  <a:lnTo>
                    <a:pt x="115356" y="26859"/>
                  </a:lnTo>
                  <a:lnTo>
                    <a:pt x="227470" y="65059"/>
                  </a:lnTo>
                  <a:lnTo>
                    <a:pt x="335228" y="114220"/>
                  </a:lnTo>
                  <a:lnTo>
                    <a:pt x="437562" y="173854"/>
                  </a:lnTo>
                  <a:lnTo>
                    <a:pt x="533458" y="2433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5059618" y="6407335"/>
              <a:ext cx="387631" cy="143050"/>
            </a:xfrm>
            <a:custGeom>
              <a:avLst/>
              <a:pathLst>
                <a:path w="387631" h="143050">
                  <a:moveTo>
                    <a:pt x="0" y="0"/>
                  </a:moveTo>
                  <a:lnTo>
                    <a:pt x="101228" y="22913"/>
                  </a:lnTo>
                  <a:lnTo>
                    <a:pt x="200074" y="54563"/>
                  </a:lnTo>
                  <a:lnTo>
                    <a:pt x="295785" y="94711"/>
                  </a:lnTo>
                  <a:lnTo>
                    <a:pt x="387631" y="1430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214962" y="6321945"/>
              <a:ext cx="292221" cy="125704"/>
            </a:xfrm>
            <a:custGeom>
              <a:avLst/>
              <a:pathLst>
                <a:path w="292221" h="125704">
                  <a:moveTo>
                    <a:pt x="292221" y="125704"/>
                  </a:moveTo>
                  <a:lnTo>
                    <a:pt x="198329" y="75926"/>
                  </a:lnTo>
                  <a:lnTo>
                    <a:pt x="100707" y="3393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753160" y="6389804"/>
              <a:ext cx="306458" cy="17530"/>
            </a:xfrm>
            <a:custGeom>
              <a:avLst/>
              <a:pathLst>
                <a:path w="306458" h="17530">
                  <a:moveTo>
                    <a:pt x="306458" y="17530"/>
                  </a:moveTo>
                  <a:lnTo>
                    <a:pt x="153721" y="0"/>
                  </a:lnTo>
                  <a:lnTo>
                    <a:pt x="0" y="23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4743685" y="6269881"/>
              <a:ext cx="68791" cy="3677"/>
            </a:xfrm>
            <a:custGeom>
              <a:avLst/>
              <a:pathLst>
                <a:path w="68791" h="3677">
                  <a:moveTo>
                    <a:pt x="0" y="3677"/>
                  </a:moveTo>
                  <a:lnTo>
                    <a:pt x="687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4636240" y="6273559"/>
              <a:ext cx="107444" cy="13077"/>
            </a:xfrm>
            <a:custGeom>
              <a:avLst/>
              <a:pathLst>
                <a:path w="107444" h="13077">
                  <a:moveTo>
                    <a:pt x="107444" y="0"/>
                  </a:moveTo>
                  <a:lnTo>
                    <a:pt x="0" y="130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374209" y="6388518"/>
              <a:ext cx="685409" cy="98222"/>
            </a:xfrm>
            <a:custGeom>
              <a:avLst/>
              <a:pathLst>
                <a:path w="685409" h="98222">
                  <a:moveTo>
                    <a:pt x="685409" y="18817"/>
                  </a:moveTo>
                  <a:lnTo>
                    <a:pt x="569763" y="3709"/>
                  </a:lnTo>
                  <a:lnTo>
                    <a:pt x="453193" y="0"/>
                  </a:lnTo>
                  <a:lnTo>
                    <a:pt x="336820" y="7725"/>
                  </a:lnTo>
                  <a:lnTo>
                    <a:pt x="221763" y="26811"/>
                  </a:lnTo>
                  <a:lnTo>
                    <a:pt x="109128" y="57073"/>
                  </a:lnTo>
                  <a:lnTo>
                    <a:pt x="0" y="982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326839" y="6327031"/>
              <a:ext cx="137040" cy="50609"/>
            </a:xfrm>
            <a:custGeom>
              <a:avLst/>
              <a:pathLst>
                <a:path w="137040" h="50609">
                  <a:moveTo>
                    <a:pt x="0" y="50609"/>
                  </a:moveTo>
                  <a:lnTo>
                    <a:pt x="1370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326839" y="6362324"/>
              <a:ext cx="36800" cy="15316"/>
            </a:xfrm>
            <a:custGeom>
              <a:avLst/>
              <a:pathLst>
                <a:path w="36800" h="15316">
                  <a:moveTo>
                    <a:pt x="0" y="15316"/>
                  </a:moveTo>
                  <a:lnTo>
                    <a:pt x="368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4266596" y="6377640"/>
              <a:ext cx="60243" cy="27995"/>
            </a:xfrm>
            <a:custGeom>
              <a:avLst/>
              <a:pathLst>
                <a:path w="60243" h="27995">
                  <a:moveTo>
                    <a:pt x="60243" y="0"/>
                  </a:moveTo>
                  <a:lnTo>
                    <a:pt x="0" y="279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4238795" y="6745168"/>
              <a:ext cx="612485" cy="264969"/>
            </a:xfrm>
            <a:custGeom>
              <a:avLst/>
              <a:pathLst>
                <a:path w="612485" h="264969">
                  <a:moveTo>
                    <a:pt x="612485" y="0"/>
                  </a:moveTo>
                  <a:lnTo>
                    <a:pt x="498375" y="7390"/>
                  </a:lnTo>
                  <a:lnTo>
                    <a:pt x="386353" y="30345"/>
                  </a:lnTo>
                  <a:lnTo>
                    <a:pt x="278533" y="68434"/>
                  </a:lnTo>
                  <a:lnTo>
                    <a:pt x="176949" y="120936"/>
                  </a:lnTo>
                  <a:lnTo>
                    <a:pt x="83517" y="186863"/>
                  </a:lnTo>
                  <a:lnTo>
                    <a:pt x="0" y="264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064764" y="6660510"/>
              <a:ext cx="231262" cy="187455"/>
            </a:xfrm>
            <a:custGeom>
              <a:avLst/>
              <a:pathLst>
                <a:path w="231262" h="187455">
                  <a:moveTo>
                    <a:pt x="0" y="187455"/>
                  </a:moveTo>
                  <a:lnTo>
                    <a:pt x="109083" y="85649"/>
                  </a:lnTo>
                  <a:lnTo>
                    <a:pt x="2312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3894069" y="6847965"/>
              <a:ext cx="170694" cy="243896"/>
            </a:xfrm>
            <a:custGeom>
              <a:avLst/>
              <a:pathLst>
                <a:path w="170694" h="243896">
                  <a:moveTo>
                    <a:pt x="170694" y="0"/>
                  </a:moveTo>
                  <a:lnTo>
                    <a:pt x="76827" y="115985"/>
                  </a:lnTo>
                  <a:lnTo>
                    <a:pt x="0" y="2438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788087" y="6642689"/>
              <a:ext cx="324734" cy="395186"/>
            </a:xfrm>
            <a:custGeom>
              <a:avLst/>
              <a:pathLst>
                <a:path w="324734" h="395186">
                  <a:moveTo>
                    <a:pt x="0" y="395186"/>
                  </a:moveTo>
                  <a:lnTo>
                    <a:pt x="64599" y="283738"/>
                  </a:lnTo>
                  <a:lnTo>
                    <a:pt x="140872" y="179930"/>
                  </a:lnTo>
                  <a:lnTo>
                    <a:pt x="227924" y="84979"/>
                  </a:lnTo>
                  <a:lnTo>
                    <a:pt x="3247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3874041" y="6549184"/>
              <a:ext cx="165271" cy="154863"/>
            </a:xfrm>
            <a:custGeom>
              <a:avLst/>
              <a:pathLst>
                <a:path w="165271" h="154863">
                  <a:moveTo>
                    <a:pt x="165271" y="0"/>
                  </a:moveTo>
                  <a:lnTo>
                    <a:pt x="79278" y="73848"/>
                  </a:lnTo>
                  <a:lnTo>
                    <a:pt x="0" y="1548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3737565" y="7037875"/>
              <a:ext cx="50521" cy="113468"/>
            </a:xfrm>
            <a:custGeom>
              <a:avLst/>
              <a:pathLst>
                <a:path w="50521" h="113468">
                  <a:moveTo>
                    <a:pt x="50521" y="0"/>
                  </a:moveTo>
                  <a:lnTo>
                    <a:pt x="0" y="1134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3626531" y="6903221"/>
              <a:ext cx="100314" cy="205482"/>
            </a:xfrm>
            <a:custGeom>
              <a:avLst/>
              <a:pathLst>
                <a:path w="100314" h="205482">
                  <a:moveTo>
                    <a:pt x="0" y="205482"/>
                  </a:moveTo>
                  <a:lnTo>
                    <a:pt x="45659" y="100545"/>
                  </a:lnTo>
                  <a:lnTo>
                    <a:pt x="1003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670509" y="7037875"/>
              <a:ext cx="117578" cy="371321"/>
            </a:xfrm>
            <a:custGeom>
              <a:avLst/>
              <a:pathLst>
                <a:path w="117578" h="371321">
                  <a:moveTo>
                    <a:pt x="117578" y="0"/>
                  </a:moveTo>
                  <a:lnTo>
                    <a:pt x="64865" y="119218"/>
                  </a:lnTo>
                  <a:lnTo>
                    <a:pt x="25514" y="243490"/>
                  </a:lnTo>
                  <a:lnTo>
                    <a:pt x="0" y="3713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547236" y="7392342"/>
              <a:ext cx="5533" cy="43942"/>
            </a:xfrm>
            <a:custGeom>
              <a:avLst/>
              <a:pathLst>
                <a:path w="5533" h="43942">
                  <a:moveTo>
                    <a:pt x="5533" y="0"/>
                  </a:moveTo>
                  <a:lnTo>
                    <a:pt x="0" y="439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4134528" y="7065327"/>
              <a:ext cx="216675" cy="493089"/>
            </a:xfrm>
            <a:custGeom>
              <a:avLst/>
              <a:pathLst>
                <a:path w="216675" h="493089">
                  <a:moveTo>
                    <a:pt x="216675" y="0"/>
                  </a:moveTo>
                  <a:lnTo>
                    <a:pt x="143619" y="82696"/>
                  </a:lnTo>
                  <a:lnTo>
                    <a:pt x="84185" y="175667"/>
                  </a:lnTo>
                  <a:lnTo>
                    <a:pt x="39794" y="276688"/>
                  </a:lnTo>
                  <a:lnTo>
                    <a:pt x="11506" y="383346"/>
                  </a:lnTo>
                  <a:lnTo>
                    <a:pt x="0" y="4930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4253339" y="7030777"/>
              <a:ext cx="361118" cy="676280"/>
            </a:xfrm>
            <a:custGeom>
              <a:avLst/>
              <a:pathLst>
                <a:path w="361118" h="676280">
                  <a:moveTo>
                    <a:pt x="361118" y="0"/>
                  </a:moveTo>
                  <a:lnTo>
                    <a:pt x="258044" y="56636"/>
                  </a:lnTo>
                  <a:lnTo>
                    <a:pt x="168133" y="132449"/>
                  </a:lnTo>
                  <a:lnTo>
                    <a:pt x="94898" y="224474"/>
                  </a:lnTo>
                  <a:lnTo>
                    <a:pt x="41206" y="329111"/>
                  </a:lnTo>
                  <a:lnTo>
                    <a:pt x="9155" y="442268"/>
                  </a:lnTo>
                  <a:lnTo>
                    <a:pt x="0" y="559520"/>
                  </a:lnTo>
                  <a:lnTo>
                    <a:pt x="14097" y="6762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4017531" y="7638286"/>
              <a:ext cx="17717" cy="120498"/>
            </a:xfrm>
            <a:custGeom>
              <a:avLst/>
              <a:pathLst>
                <a:path w="17717" h="120498">
                  <a:moveTo>
                    <a:pt x="17717" y="1204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4035249" y="7758785"/>
              <a:ext cx="35108" cy="116624"/>
            </a:xfrm>
            <a:custGeom>
              <a:avLst/>
              <a:pathLst>
                <a:path w="35108" h="116624">
                  <a:moveTo>
                    <a:pt x="0" y="0"/>
                  </a:moveTo>
                  <a:lnTo>
                    <a:pt x="35108" y="1166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896735" y="7603507"/>
              <a:ext cx="2170" cy="43428"/>
            </a:xfrm>
            <a:custGeom>
              <a:avLst/>
              <a:pathLst>
                <a:path w="2170" h="43428">
                  <a:moveTo>
                    <a:pt x="2170" y="434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898906" y="7646936"/>
              <a:ext cx="4152" cy="43283"/>
            </a:xfrm>
            <a:custGeom>
              <a:avLst/>
              <a:pathLst>
                <a:path w="4152" h="43283">
                  <a:moveTo>
                    <a:pt x="0" y="0"/>
                  </a:moveTo>
                  <a:lnTo>
                    <a:pt x="4152" y="432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3784952" y="7704279"/>
              <a:ext cx="7793" cy="53790"/>
            </a:xfrm>
            <a:custGeom>
              <a:avLst/>
              <a:pathLst>
                <a:path w="7793" h="53790">
                  <a:moveTo>
                    <a:pt x="0" y="0"/>
                  </a:moveTo>
                  <a:lnTo>
                    <a:pt x="7793" y="537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675505" y="7778107"/>
              <a:ext cx="26355" cy="117832"/>
            </a:xfrm>
            <a:custGeom>
              <a:avLst/>
              <a:pathLst>
                <a:path w="26355" h="117832">
                  <a:moveTo>
                    <a:pt x="0" y="0"/>
                  </a:moveTo>
                  <a:lnTo>
                    <a:pt x="26355" y="1178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3587256" y="79277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4374066" y="7167265"/>
              <a:ext cx="257505" cy="834204"/>
            </a:xfrm>
            <a:custGeom>
              <a:avLst/>
              <a:pathLst>
                <a:path w="257505" h="834204">
                  <a:moveTo>
                    <a:pt x="233305" y="0"/>
                  </a:moveTo>
                  <a:lnTo>
                    <a:pt x="143407" y="68186"/>
                  </a:lnTo>
                  <a:lnTo>
                    <a:pt x="72095" y="155625"/>
                  </a:lnTo>
                  <a:lnTo>
                    <a:pt x="23379" y="257398"/>
                  </a:lnTo>
                  <a:lnTo>
                    <a:pt x="0" y="367781"/>
                  </a:lnTo>
                  <a:lnTo>
                    <a:pt x="3271" y="480566"/>
                  </a:lnTo>
                  <a:lnTo>
                    <a:pt x="33010" y="589408"/>
                  </a:lnTo>
                  <a:lnTo>
                    <a:pt x="87544" y="688186"/>
                  </a:lnTo>
                  <a:lnTo>
                    <a:pt x="163805" y="771344"/>
                  </a:lnTo>
                  <a:lnTo>
                    <a:pt x="257505" y="8342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4350469" y="7903661"/>
              <a:ext cx="227018" cy="203741"/>
            </a:xfrm>
            <a:custGeom>
              <a:avLst/>
              <a:pathLst>
                <a:path w="227018" h="203741">
                  <a:moveTo>
                    <a:pt x="227018" y="203741"/>
                  </a:moveTo>
                  <a:lnTo>
                    <a:pt x="100223" y="11667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3797057" y="8134865"/>
              <a:ext cx="55974" cy="94715"/>
            </a:xfrm>
            <a:custGeom>
              <a:avLst/>
              <a:pathLst>
                <a:path w="55974" h="94715">
                  <a:moveTo>
                    <a:pt x="55974" y="9471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3853032" y="8229581"/>
              <a:ext cx="64486" cy="89138"/>
            </a:xfrm>
            <a:custGeom>
              <a:avLst/>
              <a:pathLst>
                <a:path w="64486" h="89138">
                  <a:moveTo>
                    <a:pt x="0" y="0"/>
                  </a:moveTo>
                  <a:lnTo>
                    <a:pt x="64486" y="891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3775049" y="8326560"/>
              <a:ext cx="49430" cy="66257"/>
            </a:xfrm>
            <a:custGeom>
              <a:avLst/>
              <a:pathLst>
                <a:path w="49430" h="66257">
                  <a:moveTo>
                    <a:pt x="49430" y="662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570169" y="8103602"/>
              <a:ext cx="7317" cy="3800"/>
            </a:xfrm>
            <a:custGeom>
              <a:avLst/>
              <a:pathLst>
                <a:path w="7317" h="3800">
                  <a:moveTo>
                    <a:pt x="7317" y="38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127688" y="8369681"/>
              <a:ext cx="220292" cy="154610"/>
            </a:xfrm>
            <a:custGeom>
              <a:avLst/>
              <a:pathLst>
                <a:path w="220292" h="154610">
                  <a:moveTo>
                    <a:pt x="220292" y="154610"/>
                  </a:moveTo>
                  <a:lnTo>
                    <a:pt x="105267" y="8425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922770" y="8502876"/>
              <a:ext cx="44868" cy="42791"/>
            </a:xfrm>
            <a:custGeom>
              <a:avLst/>
              <a:pathLst>
                <a:path w="44868" h="42791">
                  <a:moveTo>
                    <a:pt x="44868" y="427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967639" y="8545668"/>
              <a:ext cx="33265" cy="29239"/>
            </a:xfrm>
            <a:custGeom>
              <a:avLst/>
              <a:pathLst>
                <a:path w="33265" h="29239">
                  <a:moveTo>
                    <a:pt x="0" y="0"/>
                  </a:moveTo>
                  <a:lnTo>
                    <a:pt x="33265" y="292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296026" y="8494972"/>
              <a:ext cx="51953" cy="29319"/>
            </a:xfrm>
            <a:custGeom>
              <a:avLst/>
              <a:pathLst>
                <a:path w="51953" h="29319">
                  <a:moveTo>
                    <a:pt x="51953" y="29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4143276" y="8680124"/>
              <a:ext cx="30110" cy="18676"/>
            </a:xfrm>
            <a:custGeom>
              <a:avLst/>
              <a:pathLst>
                <a:path w="30110" h="18676">
                  <a:moveTo>
                    <a:pt x="30110" y="186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173387" y="8698801"/>
              <a:ext cx="30604" cy="17854"/>
            </a:xfrm>
            <a:custGeom>
              <a:avLst/>
              <a:pathLst>
                <a:path w="30604" h="17854">
                  <a:moveTo>
                    <a:pt x="0" y="0"/>
                  </a:moveTo>
                  <a:lnTo>
                    <a:pt x="30604" y="178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347980" y="8524291"/>
              <a:ext cx="428661" cy="121534"/>
            </a:xfrm>
            <a:custGeom>
              <a:avLst/>
              <a:pathLst>
                <a:path w="428661" h="121534">
                  <a:moveTo>
                    <a:pt x="0" y="0"/>
                  </a:moveTo>
                  <a:lnTo>
                    <a:pt x="101783" y="47112"/>
                  </a:lnTo>
                  <a:lnTo>
                    <a:pt x="207937" y="83316"/>
                  </a:lnTo>
                  <a:lnTo>
                    <a:pt x="317296" y="108215"/>
                  </a:lnTo>
                  <a:lnTo>
                    <a:pt x="428661" y="1215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348490" y="8657210"/>
              <a:ext cx="420232" cy="107291"/>
            </a:xfrm>
            <a:custGeom>
              <a:avLst/>
              <a:pathLst>
                <a:path w="420232" h="107291">
                  <a:moveTo>
                    <a:pt x="420232" y="107291"/>
                  </a:moveTo>
                  <a:lnTo>
                    <a:pt x="311921" y="95058"/>
                  </a:lnTo>
                  <a:lnTo>
                    <a:pt x="205184" y="72962"/>
                  </a:lnTo>
                  <a:lnTo>
                    <a:pt x="100918" y="4118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452901" y="8699633"/>
              <a:ext cx="315821" cy="64868"/>
            </a:xfrm>
            <a:custGeom>
              <a:avLst/>
              <a:pathLst>
                <a:path w="315821" h="64868">
                  <a:moveTo>
                    <a:pt x="315821" y="64868"/>
                  </a:moveTo>
                  <a:lnTo>
                    <a:pt x="208729" y="52830"/>
                  </a:lnTo>
                  <a:lnTo>
                    <a:pt x="103166" y="3114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768723" y="8764502"/>
              <a:ext cx="21224" cy="1225"/>
            </a:xfrm>
            <a:custGeom>
              <a:avLst/>
              <a:pathLst>
                <a:path w="21224" h="1225">
                  <a:moveTo>
                    <a:pt x="0" y="0"/>
                  </a:moveTo>
                  <a:lnTo>
                    <a:pt x="21224" y="12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4784151" y="8881764"/>
              <a:ext cx="169937" cy="2761"/>
            </a:xfrm>
            <a:custGeom>
              <a:avLst/>
              <a:pathLst>
                <a:path w="169937" h="2761">
                  <a:moveTo>
                    <a:pt x="0" y="2761"/>
                  </a:moveTo>
                  <a:lnTo>
                    <a:pt x="1699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4577487" y="8017109"/>
              <a:ext cx="671197" cy="153949"/>
            </a:xfrm>
            <a:custGeom>
              <a:avLst/>
              <a:pathLst>
                <a:path w="671197" h="153949">
                  <a:moveTo>
                    <a:pt x="0" y="90293"/>
                  </a:moveTo>
                  <a:lnTo>
                    <a:pt x="111720" y="133766"/>
                  </a:lnTo>
                  <a:lnTo>
                    <a:pt x="229890" y="153949"/>
                  </a:lnTo>
                  <a:lnTo>
                    <a:pt x="349707" y="150022"/>
                  </a:lnTo>
                  <a:lnTo>
                    <a:pt x="466301" y="122145"/>
                  </a:lnTo>
                  <a:lnTo>
                    <a:pt x="574936" y="71451"/>
                  </a:lnTo>
                  <a:lnTo>
                    <a:pt x="6711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074398" y="8104982"/>
              <a:ext cx="254442" cy="149502"/>
            </a:xfrm>
            <a:custGeom>
              <a:avLst/>
              <a:pathLst>
                <a:path w="254442" h="149502">
                  <a:moveTo>
                    <a:pt x="254442" y="0"/>
                  </a:moveTo>
                  <a:lnTo>
                    <a:pt x="135033" y="88047"/>
                  </a:lnTo>
                  <a:lnTo>
                    <a:pt x="0" y="149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5187644" y="8578993"/>
              <a:ext cx="38913" cy="13864"/>
            </a:xfrm>
            <a:custGeom>
              <a:avLst/>
              <a:pathLst>
                <a:path w="38913" h="13864">
                  <a:moveTo>
                    <a:pt x="0" y="13864"/>
                  </a:moveTo>
                  <a:lnTo>
                    <a:pt x="389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5268630" y="8667777"/>
              <a:ext cx="55188" cy="22466"/>
            </a:xfrm>
            <a:custGeom>
              <a:avLst/>
              <a:pathLst>
                <a:path w="55188" h="22466">
                  <a:moveTo>
                    <a:pt x="0" y="22466"/>
                  </a:moveTo>
                  <a:lnTo>
                    <a:pt x="551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32172" y="8776780"/>
              <a:ext cx="39237" cy="16377"/>
            </a:xfrm>
            <a:custGeom>
              <a:avLst/>
              <a:pathLst>
                <a:path w="39237" h="16377">
                  <a:moveTo>
                    <a:pt x="39237" y="0"/>
                  </a:moveTo>
                  <a:lnTo>
                    <a:pt x="0" y="163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5243043" y="8104982"/>
              <a:ext cx="85797" cy="67021"/>
            </a:xfrm>
            <a:custGeom>
              <a:avLst/>
              <a:pathLst>
                <a:path w="85797" h="67021">
                  <a:moveTo>
                    <a:pt x="85797" y="0"/>
                  </a:moveTo>
                  <a:lnTo>
                    <a:pt x="0" y="670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5456499" y="8568179"/>
              <a:ext cx="49968" cy="31464"/>
            </a:xfrm>
            <a:custGeom>
              <a:avLst/>
              <a:pathLst>
                <a:path w="49968" h="31464">
                  <a:moveTo>
                    <a:pt x="49968" y="0"/>
                  </a:moveTo>
                  <a:lnTo>
                    <a:pt x="0" y="314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517358" y="8670482"/>
              <a:ext cx="50040" cy="31352"/>
            </a:xfrm>
            <a:custGeom>
              <a:avLst/>
              <a:pathLst>
                <a:path w="50040" h="31352">
                  <a:moveTo>
                    <a:pt x="0" y="31352"/>
                  </a:moveTo>
                  <a:lnTo>
                    <a:pt x="500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5295008" y="8104982"/>
              <a:ext cx="33831" cy="28978"/>
            </a:xfrm>
            <a:custGeom>
              <a:avLst/>
              <a:pathLst>
                <a:path w="33831" h="28978">
                  <a:moveTo>
                    <a:pt x="33831" y="0"/>
                  </a:moveTo>
                  <a:lnTo>
                    <a:pt x="0" y="2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328840" y="8102438"/>
              <a:ext cx="2774" cy="2544"/>
            </a:xfrm>
            <a:custGeom>
              <a:avLst/>
              <a:pathLst>
                <a:path w="2774" h="2544">
                  <a:moveTo>
                    <a:pt x="0" y="2544"/>
                  </a:moveTo>
                  <a:lnTo>
                    <a:pt x="27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734706" y="8515319"/>
              <a:ext cx="25723" cy="24366"/>
            </a:xfrm>
            <a:custGeom>
              <a:avLst/>
              <a:pathLst>
                <a:path w="25723" h="24366">
                  <a:moveTo>
                    <a:pt x="0" y="24366"/>
                  </a:moveTo>
                  <a:lnTo>
                    <a:pt x="257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5328840" y="8032334"/>
              <a:ext cx="69180" cy="72648"/>
            </a:xfrm>
            <a:custGeom>
              <a:avLst/>
              <a:pathLst>
                <a:path w="69180" h="72648">
                  <a:moveTo>
                    <a:pt x="0" y="72648"/>
                  </a:moveTo>
                  <a:lnTo>
                    <a:pt x="691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5673079" y="8213956"/>
              <a:ext cx="35706" cy="45674"/>
            </a:xfrm>
            <a:custGeom>
              <a:avLst/>
              <a:pathLst>
                <a:path w="35706" h="45674">
                  <a:moveTo>
                    <a:pt x="0" y="45674"/>
                  </a:moveTo>
                  <a:lnTo>
                    <a:pt x="357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794779" y="8284647"/>
              <a:ext cx="9659" cy="12887"/>
            </a:xfrm>
            <a:custGeom>
              <a:avLst/>
              <a:pathLst>
                <a:path w="9659" h="12887">
                  <a:moveTo>
                    <a:pt x="9659" y="0"/>
                  </a:moveTo>
                  <a:lnTo>
                    <a:pt x="0" y="128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5867643" y="8369514"/>
              <a:ext cx="21822" cy="27914"/>
            </a:xfrm>
            <a:custGeom>
              <a:avLst/>
              <a:pathLst>
                <a:path w="21822" h="27914">
                  <a:moveTo>
                    <a:pt x="21822" y="0"/>
                  </a:moveTo>
                  <a:lnTo>
                    <a:pt x="0" y="279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5889466" y="8341019"/>
              <a:ext cx="21058" cy="28495"/>
            </a:xfrm>
            <a:custGeom>
              <a:avLst/>
              <a:pathLst>
                <a:path w="21058" h="28495">
                  <a:moveTo>
                    <a:pt x="0" y="28495"/>
                  </a:moveTo>
                  <a:lnTo>
                    <a:pt x="210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5804439" y="8190940"/>
              <a:ext cx="62612" cy="93706"/>
            </a:xfrm>
            <a:custGeom>
              <a:avLst/>
              <a:pathLst>
                <a:path w="62612" h="93706">
                  <a:moveTo>
                    <a:pt x="0" y="93706"/>
                  </a:moveTo>
                  <a:lnTo>
                    <a:pt x="626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950289" y="8252260"/>
              <a:ext cx="18676" cy="30110"/>
            </a:xfrm>
            <a:custGeom>
              <a:avLst/>
              <a:pathLst>
                <a:path w="18676" h="30110">
                  <a:moveTo>
                    <a:pt x="18676" y="0"/>
                  </a:moveTo>
                  <a:lnTo>
                    <a:pt x="0" y="30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5968966" y="8221655"/>
              <a:ext cx="17854" cy="30604"/>
            </a:xfrm>
            <a:custGeom>
              <a:avLst/>
              <a:pathLst>
                <a:path w="17854" h="30604">
                  <a:moveTo>
                    <a:pt x="0" y="30604"/>
                  </a:moveTo>
                  <a:lnTo>
                    <a:pt x="178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5328840" y="7819485"/>
              <a:ext cx="190512" cy="285497"/>
            </a:xfrm>
            <a:custGeom>
              <a:avLst/>
              <a:pathLst>
                <a:path w="190512" h="285497">
                  <a:moveTo>
                    <a:pt x="0" y="285497"/>
                  </a:moveTo>
                  <a:lnTo>
                    <a:pt x="78700" y="201076"/>
                  </a:lnTo>
                  <a:lnTo>
                    <a:pt x="142763" y="105074"/>
                  </a:lnTo>
                  <a:lnTo>
                    <a:pt x="1905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5614660" y="7859776"/>
              <a:ext cx="16600" cy="42429"/>
            </a:xfrm>
            <a:custGeom>
              <a:avLst/>
              <a:pathLst>
                <a:path w="16600" h="42429">
                  <a:moveTo>
                    <a:pt x="16600" y="0"/>
                  </a:moveTo>
                  <a:lnTo>
                    <a:pt x="0" y="424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724196" y="7907380"/>
              <a:ext cx="16305" cy="41176"/>
            </a:xfrm>
            <a:custGeom>
              <a:avLst/>
              <a:pathLst>
                <a:path w="16305" h="41176">
                  <a:moveTo>
                    <a:pt x="0" y="41176"/>
                  </a:moveTo>
                  <a:lnTo>
                    <a:pt x="163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5835489" y="7948585"/>
              <a:ext cx="16587" cy="42148"/>
            </a:xfrm>
            <a:custGeom>
              <a:avLst/>
              <a:pathLst>
                <a:path w="16587" h="42148">
                  <a:moveTo>
                    <a:pt x="16587" y="0"/>
                  </a:moveTo>
                  <a:lnTo>
                    <a:pt x="0" y="421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5945221" y="8010492"/>
              <a:ext cx="10565" cy="26129"/>
            </a:xfrm>
            <a:custGeom>
              <a:avLst/>
              <a:pathLst>
                <a:path w="10565" h="26129">
                  <a:moveTo>
                    <a:pt x="0" y="26129"/>
                  </a:moveTo>
                  <a:lnTo>
                    <a:pt x="105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6066574" y="8028917"/>
              <a:ext cx="9416" cy="24850"/>
            </a:xfrm>
            <a:custGeom>
              <a:avLst/>
              <a:pathLst>
                <a:path w="9416" h="24850">
                  <a:moveTo>
                    <a:pt x="0" y="24850"/>
                  </a:moveTo>
                  <a:lnTo>
                    <a:pt x="94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631261" y="7712437"/>
              <a:ext cx="38256" cy="147338"/>
            </a:xfrm>
            <a:custGeom>
              <a:avLst/>
              <a:pathLst>
                <a:path w="38256" h="147338">
                  <a:moveTo>
                    <a:pt x="0" y="147338"/>
                  </a:moveTo>
                  <a:lnTo>
                    <a:pt x="382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6005929" y="7770164"/>
              <a:ext cx="15707" cy="78967"/>
            </a:xfrm>
            <a:custGeom>
              <a:avLst/>
              <a:pathLst>
                <a:path w="15707" h="78967">
                  <a:moveTo>
                    <a:pt x="15707" y="0"/>
                  </a:moveTo>
                  <a:lnTo>
                    <a:pt x="0" y="789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6113180" y="7876271"/>
              <a:ext cx="8551" cy="34384"/>
            </a:xfrm>
            <a:custGeom>
              <a:avLst/>
              <a:pathLst>
                <a:path w="8551" h="34384">
                  <a:moveTo>
                    <a:pt x="8551" y="0"/>
                  </a:moveTo>
                  <a:lnTo>
                    <a:pt x="0" y="3438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6021637" y="7674271"/>
              <a:ext cx="11744" cy="95893"/>
            </a:xfrm>
            <a:custGeom>
              <a:avLst/>
              <a:pathLst>
                <a:path w="11744" h="95893">
                  <a:moveTo>
                    <a:pt x="0" y="95893"/>
                  </a:moveTo>
                  <a:lnTo>
                    <a:pt x="1174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6148576" y="7683924"/>
              <a:ext cx="3353" cy="35273"/>
            </a:xfrm>
            <a:custGeom>
              <a:avLst/>
              <a:pathLst>
                <a:path w="3353" h="35273">
                  <a:moveTo>
                    <a:pt x="3353" y="0"/>
                  </a:moveTo>
                  <a:lnTo>
                    <a:pt x="0" y="352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6151930" y="7648573"/>
              <a:ext cx="2397" cy="35351"/>
            </a:xfrm>
            <a:custGeom>
              <a:avLst/>
              <a:pathLst>
                <a:path w="2397" h="35351">
                  <a:moveTo>
                    <a:pt x="0" y="35351"/>
                  </a:moveTo>
                  <a:lnTo>
                    <a:pt x="23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19"/>
            <p:cNvSpPr/>
            <p:nvPr/>
          </p:nvSpPr>
          <p:spPr>
            <a:xfrm>
              <a:off x="7052244" y="7514548"/>
              <a:ext cx="129263" cy="63192"/>
            </a:xfrm>
            <a:custGeom>
              <a:avLst/>
              <a:pathLst>
                <a:path w="129263" h="63192">
                  <a:moveTo>
                    <a:pt x="0" y="3478"/>
                  </a:moveTo>
                  <a:lnTo>
                    <a:pt x="128408" y="0"/>
                  </a:lnTo>
                  <a:lnTo>
                    <a:pt x="129263" y="63192"/>
                  </a:lnTo>
                  <a:lnTo>
                    <a:pt x="808" y="63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pg1320"/>
            <p:cNvSpPr/>
            <p:nvPr/>
          </p:nvSpPr>
          <p:spPr>
            <a:xfrm>
              <a:off x="7049819" y="7451402"/>
              <a:ext cx="130833" cy="66624"/>
            </a:xfrm>
            <a:custGeom>
              <a:avLst/>
              <a:pathLst>
                <a:path w="130833" h="66624">
                  <a:moveTo>
                    <a:pt x="0" y="6954"/>
                  </a:moveTo>
                  <a:lnTo>
                    <a:pt x="128266" y="0"/>
                  </a:lnTo>
                  <a:lnTo>
                    <a:pt x="130833" y="63146"/>
                  </a:lnTo>
                  <a:lnTo>
                    <a:pt x="2425" y="66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pg1321"/>
            <p:cNvSpPr/>
            <p:nvPr/>
          </p:nvSpPr>
          <p:spPr>
            <a:xfrm>
              <a:off x="7045778" y="7388349"/>
              <a:ext cx="132307" cy="70007"/>
            </a:xfrm>
            <a:custGeom>
              <a:avLst/>
              <a:pathLst>
                <a:path w="132307" h="70007">
                  <a:moveTo>
                    <a:pt x="0" y="10425"/>
                  </a:moveTo>
                  <a:lnTo>
                    <a:pt x="128031" y="0"/>
                  </a:lnTo>
                  <a:lnTo>
                    <a:pt x="132307" y="63053"/>
                  </a:lnTo>
                  <a:lnTo>
                    <a:pt x="4040" y="70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g1322"/>
            <p:cNvSpPr/>
            <p:nvPr/>
          </p:nvSpPr>
          <p:spPr>
            <a:xfrm>
              <a:off x="7040126" y="7325434"/>
              <a:ext cx="133683" cy="73339"/>
            </a:xfrm>
            <a:custGeom>
              <a:avLst/>
              <a:pathLst>
                <a:path w="133683" h="73339">
                  <a:moveTo>
                    <a:pt x="0" y="13888"/>
                  </a:moveTo>
                  <a:lnTo>
                    <a:pt x="127702" y="0"/>
                  </a:lnTo>
                  <a:lnTo>
                    <a:pt x="133683" y="62914"/>
                  </a:lnTo>
                  <a:lnTo>
                    <a:pt x="5652" y="73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pg1323"/>
            <p:cNvSpPr/>
            <p:nvPr/>
          </p:nvSpPr>
          <p:spPr>
            <a:xfrm>
              <a:off x="7032866" y="7262704"/>
              <a:ext cx="134962" cy="76617"/>
            </a:xfrm>
            <a:custGeom>
              <a:avLst/>
              <a:pathLst>
                <a:path w="134962" h="76617">
                  <a:moveTo>
                    <a:pt x="0" y="17341"/>
                  </a:moveTo>
                  <a:lnTo>
                    <a:pt x="127279" y="0"/>
                  </a:lnTo>
                  <a:lnTo>
                    <a:pt x="134962" y="62729"/>
                  </a:lnTo>
                  <a:lnTo>
                    <a:pt x="7260" y="766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pg1324"/>
            <p:cNvSpPr/>
            <p:nvPr/>
          </p:nvSpPr>
          <p:spPr>
            <a:xfrm>
              <a:off x="7024003" y="7200206"/>
              <a:ext cx="136141" cy="79839"/>
            </a:xfrm>
            <a:custGeom>
              <a:avLst/>
              <a:pathLst>
                <a:path w="136141" h="79839">
                  <a:moveTo>
                    <a:pt x="0" y="20781"/>
                  </a:moveTo>
                  <a:lnTo>
                    <a:pt x="126762" y="0"/>
                  </a:lnTo>
                  <a:lnTo>
                    <a:pt x="136141" y="62498"/>
                  </a:lnTo>
                  <a:lnTo>
                    <a:pt x="8862" y="798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pg1325"/>
            <p:cNvSpPr/>
            <p:nvPr/>
          </p:nvSpPr>
          <p:spPr>
            <a:xfrm>
              <a:off x="7013545" y="7137984"/>
              <a:ext cx="137221" cy="83003"/>
            </a:xfrm>
            <a:custGeom>
              <a:avLst/>
              <a:pathLst>
                <a:path w="137221" h="83003">
                  <a:moveTo>
                    <a:pt x="0" y="24206"/>
                  </a:moveTo>
                  <a:lnTo>
                    <a:pt x="126153" y="0"/>
                  </a:lnTo>
                  <a:lnTo>
                    <a:pt x="137221" y="62221"/>
                  </a:lnTo>
                  <a:lnTo>
                    <a:pt x="10458" y="83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g1326"/>
            <p:cNvSpPr/>
            <p:nvPr/>
          </p:nvSpPr>
          <p:spPr>
            <a:xfrm>
              <a:off x="7001498" y="7076085"/>
              <a:ext cx="138200" cy="86105"/>
            </a:xfrm>
            <a:custGeom>
              <a:avLst/>
              <a:pathLst>
                <a:path w="138200" h="86105">
                  <a:moveTo>
                    <a:pt x="0" y="27614"/>
                  </a:moveTo>
                  <a:lnTo>
                    <a:pt x="125451" y="0"/>
                  </a:lnTo>
                  <a:lnTo>
                    <a:pt x="138200" y="61899"/>
                  </a:lnTo>
                  <a:lnTo>
                    <a:pt x="12046" y="86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pg1327"/>
            <p:cNvSpPr/>
            <p:nvPr/>
          </p:nvSpPr>
          <p:spPr>
            <a:xfrm>
              <a:off x="6987871" y="7014554"/>
              <a:ext cx="139078" cy="89145"/>
            </a:xfrm>
            <a:custGeom>
              <a:avLst/>
              <a:pathLst>
                <a:path w="139078" h="89145">
                  <a:moveTo>
                    <a:pt x="0" y="31001"/>
                  </a:moveTo>
                  <a:lnTo>
                    <a:pt x="124658" y="0"/>
                  </a:lnTo>
                  <a:lnTo>
                    <a:pt x="139078" y="61531"/>
                  </a:lnTo>
                  <a:lnTo>
                    <a:pt x="13626" y="891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pg1328"/>
            <p:cNvSpPr/>
            <p:nvPr/>
          </p:nvSpPr>
          <p:spPr>
            <a:xfrm>
              <a:off x="6972675" y="6953436"/>
              <a:ext cx="139854" cy="92119"/>
            </a:xfrm>
            <a:custGeom>
              <a:avLst/>
              <a:pathLst>
                <a:path w="139854" h="92119">
                  <a:moveTo>
                    <a:pt x="0" y="34365"/>
                  </a:moveTo>
                  <a:lnTo>
                    <a:pt x="123772" y="0"/>
                  </a:lnTo>
                  <a:lnTo>
                    <a:pt x="139854" y="61118"/>
                  </a:lnTo>
                  <a:lnTo>
                    <a:pt x="15196" y="9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pg1329"/>
            <p:cNvSpPr/>
            <p:nvPr/>
          </p:nvSpPr>
          <p:spPr>
            <a:xfrm>
              <a:off x="6955921" y="6892776"/>
              <a:ext cx="140527" cy="95025"/>
            </a:xfrm>
            <a:custGeom>
              <a:avLst/>
              <a:pathLst>
                <a:path w="140527" h="95025">
                  <a:moveTo>
                    <a:pt x="0" y="37704"/>
                  </a:moveTo>
                  <a:lnTo>
                    <a:pt x="122796" y="0"/>
                  </a:lnTo>
                  <a:lnTo>
                    <a:pt x="140527" y="60660"/>
                  </a:lnTo>
                  <a:lnTo>
                    <a:pt x="16754" y="95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g1330"/>
            <p:cNvSpPr/>
            <p:nvPr/>
          </p:nvSpPr>
          <p:spPr>
            <a:xfrm>
              <a:off x="6937620" y="6832618"/>
              <a:ext cx="141097" cy="97862"/>
            </a:xfrm>
            <a:custGeom>
              <a:avLst/>
              <a:pathLst>
                <a:path w="141097" h="97862">
                  <a:moveTo>
                    <a:pt x="0" y="41015"/>
                  </a:moveTo>
                  <a:lnTo>
                    <a:pt x="121730" y="0"/>
                  </a:lnTo>
                  <a:lnTo>
                    <a:pt x="141097" y="60157"/>
                  </a:lnTo>
                  <a:lnTo>
                    <a:pt x="18300" y="978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pg1331"/>
            <p:cNvSpPr/>
            <p:nvPr/>
          </p:nvSpPr>
          <p:spPr>
            <a:xfrm>
              <a:off x="6917787" y="6773007"/>
              <a:ext cx="141564" cy="100627"/>
            </a:xfrm>
            <a:custGeom>
              <a:avLst/>
              <a:pathLst>
                <a:path w="141564" h="100627">
                  <a:moveTo>
                    <a:pt x="0" y="44297"/>
                  </a:moveTo>
                  <a:lnTo>
                    <a:pt x="120575" y="0"/>
                  </a:lnTo>
                  <a:lnTo>
                    <a:pt x="141564" y="59611"/>
                  </a:lnTo>
                  <a:lnTo>
                    <a:pt x="19833" y="1006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pg1332"/>
            <p:cNvSpPr/>
            <p:nvPr/>
          </p:nvSpPr>
          <p:spPr>
            <a:xfrm>
              <a:off x="6896436" y="6713986"/>
              <a:ext cx="141926" cy="103318"/>
            </a:xfrm>
            <a:custGeom>
              <a:avLst/>
              <a:pathLst>
                <a:path w="141926" h="103318">
                  <a:moveTo>
                    <a:pt x="0" y="47546"/>
                  </a:moveTo>
                  <a:lnTo>
                    <a:pt x="119331" y="0"/>
                  </a:lnTo>
                  <a:lnTo>
                    <a:pt x="141926" y="59021"/>
                  </a:lnTo>
                  <a:lnTo>
                    <a:pt x="21351" y="1033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6873582" y="6655598"/>
              <a:ext cx="142185" cy="105933"/>
            </a:xfrm>
            <a:custGeom>
              <a:avLst/>
              <a:pathLst>
                <a:path w="142185" h="105933">
                  <a:moveTo>
                    <a:pt x="0" y="50760"/>
                  </a:moveTo>
                  <a:lnTo>
                    <a:pt x="118000" y="0"/>
                  </a:lnTo>
                  <a:lnTo>
                    <a:pt x="142185" y="58387"/>
                  </a:lnTo>
                  <a:lnTo>
                    <a:pt x="22853" y="1059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pg1334"/>
            <p:cNvSpPr/>
            <p:nvPr/>
          </p:nvSpPr>
          <p:spPr>
            <a:xfrm>
              <a:off x="6849243" y="6597887"/>
              <a:ext cx="142339" cy="108471"/>
            </a:xfrm>
            <a:custGeom>
              <a:avLst/>
              <a:pathLst>
                <a:path w="142339" h="108471">
                  <a:moveTo>
                    <a:pt x="0" y="53936"/>
                  </a:moveTo>
                  <a:lnTo>
                    <a:pt x="116582" y="0"/>
                  </a:lnTo>
                  <a:lnTo>
                    <a:pt x="142339" y="57711"/>
                  </a:lnTo>
                  <a:lnTo>
                    <a:pt x="24339" y="1084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pg1335"/>
            <p:cNvSpPr/>
            <p:nvPr/>
          </p:nvSpPr>
          <p:spPr>
            <a:xfrm>
              <a:off x="6823436" y="6540894"/>
              <a:ext cx="142389" cy="110929"/>
            </a:xfrm>
            <a:custGeom>
              <a:avLst/>
              <a:pathLst>
                <a:path w="142389" h="110929">
                  <a:moveTo>
                    <a:pt x="0" y="57074"/>
                  </a:moveTo>
                  <a:lnTo>
                    <a:pt x="115079" y="0"/>
                  </a:lnTo>
                  <a:lnTo>
                    <a:pt x="142389" y="56992"/>
                  </a:lnTo>
                  <a:lnTo>
                    <a:pt x="25807" y="1109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pg1336"/>
            <p:cNvSpPr/>
            <p:nvPr/>
          </p:nvSpPr>
          <p:spPr>
            <a:xfrm>
              <a:off x="6796180" y="6484662"/>
              <a:ext cx="142335" cy="113306"/>
            </a:xfrm>
            <a:custGeom>
              <a:avLst/>
              <a:pathLst>
                <a:path w="142335" h="113306">
                  <a:moveTo>
                    <a:pt x="0" y="60169"/>
                  </a:moveTo>
                  <a:lnTo>
                    <a:pt x="113491" y="0"/>
                  </a:lnTo>
                  <a:lnTo>
                    <a:pt x="142335" y="56232"/>
                  </a:lnTo>
                  <a:lnTo>
                    <a:pt x="27256" y="1133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pg1337"/>
            <p:cNvSpPr/>
            <p:nvPr/>
          </p:nvSpPr>
          <p:spPr>
            <a:xfrm>
              <a:off x="6767495" y="6429231"/>
              <a:ext cx="142176" cy="115599"/>
            </a:xfrm>
            <a:custGeom>
              <a:avLst/>
              <a:pathLst>
                <a:path w="142176" h="115599">
                  <a:moveTo>
                    <a:pt x="0" y="63220"/>
                  </a:moveTo>
                  <a:lnTo>
                    <a:pt x="111820" y="0"/>
                  </a:lnTo>
                  <a:lnTo>
                    <a:pt x="142176" y="55430"/>
                  </a:lnTo>
                  <a:lnTo>
                    <a:pt x="28685" y="1155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pg1338"/>
            <p:cNvSpPr/>
            <p:nvPr/>
          </p:nvSpPr>
          <p:spPr>
            <a:xfrm>
              <a:off x="6737402" y="6374643"/>
              <a:ext cx="141913" cy="117808"/>
            </a:xfrm>
            <a:custGeom>
              <a:avLst/>
              <a:pathLst>
                <a:path w="141913" h="117808">
                  <a:moveTo>
                    <a:pt x="0" y="66225"/>
                  </a:moveTo>
                  <a:lnTo>
                    <a:pt x="110067" y="0"/>
                  </a:lnTo>
                  <a:lnTo>
                    <a:pt x="141913" y="54588"/>
                  </a:lnTo>
                  <a:lnTo>
                    <a:pt x="30092" y="117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pg1339"/>
            <p:cNvSpPr/>
            <p:nvPr/>
          </p:nvSpPr>
          <p:spPr>
            <a:xfrm>
              <a:off x="6705923" y="6320938"/>
              <a:ext cx="141546" cy="119931"/>
            </a:xfrm>
            <a:custGeom>
              <a:avLst/>
              <a:pathLst>
                <a:path w="141546" h="119931">
                  <a:moveTo>
                    <a:pt x="0" y="69181"/>
                  </a:moveTo>
                  <a:lnTo>
                    <a:pt x="108234" y="0"/>
                  </a:lnTo>
                  <a:lnTo>
                    <a:pt x="141546" y="53705"/>
                  </a:lnTo>
                  <a:lnTo>
                    <a:pt x="31478" y="119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pg1340"/>
            <p:cNvSpPr/>
            <p:nvPr/>
          </p:nvSpPr>
          <p:spPr>
            <a:xfrm>
              <a:off x="6673082" y="6268154"/>
              <a:ext cx="141075" cy="121965"/>
            </a:xfrm>
            <a:custGeom>
              <a:avLst/>
              <a:pathLst>
                <a:path w="141075" h="121965">
                  <a:moveTo>
                    <a:pt x="0" y="72087"/>
                  </a:moveTo>
                  <a:lnTo>
                    <a:pt x="106320" y="0"/>
                  </a:lnTo>
                  <a:lnTo>
                    <a:pt x="141075" y="52783"/>
                  </a:lnTo>
                  <a:lnTo>
                    <a:pt x="32841" y="1219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pg1341"/>
            <p:cNvSpPr/>
            <p:nvPr/>
          </p:nvSpPr>
          <p:spPr>
            <a:xfrm>
              <a:off x="6638902" y="6216330"/>
              <a:ext cx="140500" cy="123910"/>
            </a:xfrm>
            <a:custGeom>
              <a:avLst/>
              <a:pathLst>
                <a:path w="140500" h="123910">
                  <a:moveTo>
                    <a:pt x="0" y="74940"/>
                  </a:moveTo>
                  <a:lnTo>
                    <a:pt x="104329" y="0"/>
                  </a:lnTo>
                  <a:lnTo>
                    <a:pt x="140500" y="51823"/>
                  </a:lnTo>
                  <a:lnTo>
                    <a:pt x="34180" y="123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pg1342"/>
            <p:cNvSpPr/>
            <p:nvPr/>
          </p:nvSpPr>
          <p:spPr>
            <a:xfrm>
              <a:off x="6603408" y="6165505"/>
              <a:ext cx="139823" cy="125765"/>
            </a:xfrm>
            <a:custGeom>
              <a:avLst/>
              <a:pathLst>
                <a:path w="139823" h="125765">
                  <a:moveTo>
                    <a:pt x="0" y="77737"/>
                  </a:moveTo>
                  <a:lnTo>
                    <a:pt x="102262" y="0"/>
                  </a:lnTo>
                  <a:lnTo>
                    <a:pt x="139823" y="50824"/>
                  </a:lnTo>
                  <a:lnTo>
                    <a:pt x="35493" y="1257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pg1343"/>
            <p:cNvSpPr/>
            <p:nvPr/>
          </p:nvSpPr>
          <p:spPr>
            <a:xfrm>
              <a:off x="6566627" y="6115716"/>
              <a:ext cx="139043" cy="127526"/>
            </a:xfrm>
            <a:custGeom>
              <a:avLst/>
              <a:pathLst>
                <a:path w="139043" h="127526">
                  <a:moveTo>
                    <a:pt x="0" y="80478"/>
                  </a:moveTo>
                  <a:lnTo>
                    <a:pt x="100119" y="0"/>
                  </a:lnTo>
                  <a:lnTo>
                    <a:pt x="139043" y="49789"/>
                  </a:lnTo>
                  <a:lnTo>
                    <a:pt x="36781" y="1275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pg1344"/>
            <p:cNvSpPr/>
            <p:nvPr/>
          </p:nvSpPr>
          <p:spPr>
            <a:xfrm>
              <a:off x="6528585" y="6066999"/>
              <a:ext cx="138161" cy="129195"/>
            </a:xfrm>
            <a:custGeom>
              <a:avLst/>
              <a:pathLst>
                <a:path w="138161" h="129195">
                  <a:moveTo>
                    <a:pt x="0" y="83160"/>
                  </a:moveTo>
                  <a:lnTo>
                    <a:pt x="97903" y="0"/>
                  </a:lnTo>
                  <a:lnTo>
                    <a:pt x="138161" y="48716"/>
                  </a:lnTo>
                  <a:lnTo>
                    <a:pt x="38041" y="1291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pg1345"/>
            <p:cNvSpPr/>
            <p:nvPr/>
          </p:nvSpPr>
          <p:spPr>
            <a:xfrm>
              <a:off x="6489311" y="6019390"/>
              <a:ext cx="137177" cy="130769"/>
            </a:xfrm>
            <a:custGeom>
              <a:avLst/>
              <a:pathLst>
                <a:path w="137177" h="130769">
                  <a:moveTo>
                    <a:pt x="0" y="85780"/>
                  </a:moveTo>
                  <a:lnTo>
                    <a:pt x="95615" y="0"/>
                  </a:lnTo>
                  <a:lnTo>
                    <a:pt x="137177" y="47608"/>
                  </a:lnTo>
                  <a:lnTo>
                    <a:pt x="39274" y="130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pg1346"/>
            <p:cNvSpPr/>
            <p:nvPr/>
          </p:nvSpPr>
          <p:spPr>
            <a:xfrm>
              <a:off x="6448833" y="5972924"/>
              <a:ext cx="136094" cy="132246"/>
            </a:xfrm>
            <a:custGeom>
              <a:avLst/>
              <a:pathLst>
                <a:path w="136094" h="132246">
                  <a:moveTo>
                    <a:pt x="0" y="88338"/>
                  </a:moveTo>
                  <a:lnTo>
                    <a:pt x="93257" y="0"/>
                  </a:lnTo>
                  <a:lnTo>
                    <a:pt x="136094" y="46465"/>
                  </a:lnTo>
                  <a:lnTo>
                    <a:pt x="40478" y="1322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pg1347"/>
            <p:cNvSpPr/>
            <p:nvPr/>
          </p:nvSpPr>
          <p:spPr>
            <a:xfrm>
              <a:off x="6407180" y="5927635"/>
              <a:ext cx="134910" cy="133627"/>
            </a:xfrm>
            <a:custGeom>
              <a:avLst/>
              <a:pathLst>
                <a:path w="134910" h="133627">
                  <a:moveTo>
                    <a:pt x="0" y="90831"/>
                  </a:moveTo>
                  <a:lnTo>
                    <a:pt x="90831" y="0"/>
                  </a:lnTo>
                  <a:lnTo>
                    <a:pt x="134910" y="45288"/>
                  </a:lnTo>
                  <a:lnTo>
                    <a:pt x="41652" y="133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pg1348"/>
            <p:cNvSpPr/>
            <p:nvPr/>
          </p:nvSpPr>
          <p:spPr>
            <a:xfrm>
              <a:off x="6364384" y="5883556"/>
              <a:ext cx="133627" cy="134910"/>
            </a:xfrm>
            <a:custGeom>
              <a:avLst/>
              <a:pathLst>
                <a:path w="133627" h="134910">
                  <a:moveTo>
                    <a:pt x="0" y="93257"/>
                  </a:moveTo>
                  <a:lnTo>
                    <a:pt x="88338" y="0"/>
                  </a:lnTo>
                  <a:lnTo>
                    <a:pt x="133627" y="44078"/>
                  </a:lnTo>
                  <a:lnTo>
                    <a:pt x="42795" y="13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pg1349"/>
            <p:cNvSpPr/>
            <p:nvPr/>
          </p:nvSpPr>
          <p:spPr>
            <a:xfrm>
              <a:off x="6320476" y="5840720"/>
              <a:ext cx="132246" cy="136094"/>
            </a:xfrm>
            <a:custGeom>
              <a:avLst/>
              <a:pathLst>
                <a:path w="132246" h="136094">
                  <a:moveTo>
                    <a:pt x="0" y="95615"/>
                  </a:moveTo>
                  <a:lnTo>
                    <a:pt x="85780" y="0"/>
                  </a:lnTo>
                  <a:lnTo>
                    <a:pt x="132246" y="42836"/>
                  </a:lnTo>
                  <a:lnTo>
                    <a:pt x="43908" y="136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pg1350"/>
            <p:cNvSpPr/>
            <p:nvPr/>
          </p:nvSpPr>
          <p:spPr>
            <a:xfrm>
              <a:off x="6275488" y="5799158"/>
              <a:ext cx="130769" cy="137177"/>
            </a:xfrm>
            <a:custGeom>
              <a:avLst/>
              <a:pathLst>
                <a:path w="130769" h="137177">
                  <a:moveTo>
                    <a:pt x="0" y="97903"/>
                  </a:moveTo>
                  <a:lnTo>
                    <a:pt x="83160" y="0"/>
                  </a:lnTo>
                  <a:lnTo>
                    <a:pt x="130769" y="41562"/>
                  </a:lnTo>
                  <a:lnTo>
                    <a:pt x="44988" y="137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pg1351"/>
            <p:cNvSpPr/>
            <p:nvPr/>
          </p:nvSpPr>
          <p:spPr>
            <a:xfrm>
              <a:off x="6229452" y="5758900"/>
              <a:ext cx="129195" cy="138161"/>
            </a:xfrm>
            <a:custGeom>
              <a:avLst/>
              <a:pathLst>
                <a:path w="129195" h="138161">
                  <a:moveTo>
                    <a:pt x="0" y="100119"/>
                  </a:moveTo>
                  <a:lnTo>
                    <a:pt x="80478" y="0"/>
                  </a:lnTo>
                  <a:lnTo>
                    <a:pt x="129195" y="40257"/>
                  </a:lnTo>
                  <a:lnTo>
                    <a:pt x="46035" y="138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pg1352"/>
            <p:cNvSpPr/>
            <p:nvPr/>
          </p:nvSpPr>
          <p:spPr>
            <a:xfrm>
              <a:off x="6182404" y="5719977"/>
              <a:ext cx="127526" cy="139043"/>
            </a:xfrm>
            <a:custGeom>
              <a:avLst/>
              <a:pathLst>
                <a:path w="127526" h="139043">
                  <a:moveTo>
                    <a:pt x="0" y="102262"/>
                  </a:moveTo>
                  <a:lnTo>
                    <a:pt x="77737" y="0"/>
                  </a:lnTo>
                  <a:lnTo>
                    <a:pt x="127526" y="38923"/>
                  </a:lnTo>
                  <a:lnTo>
                    <a:pt x="47048" y="1390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pg1353"/>
            <p:cNvSpPr/>
            <p:nvPr/>
          </p:nvSpPr>
          <p:spPr>
            <a:xfrm>
              <a:off x="6134377" y="5682415"/>
              <a:ext cx="125765" cy="139823"/>
            </a:xfrm>
            <a:custGeom>
              <a:avLst/>
              <a:pathLst>
                <a:path w="125765" h="139823">
                  <a:moveTo>
                    <a:pt x="0" y="104329"/>
                  </a:moveTo>
                  <a:lnTo>
                    <a:pt x="74940" y="0"/>
                  </a:lnTo>
                  <a:lnTo>
                    <a:pt x="125765" y="37561"/>
                  </a:lnTo>
                  <a:lnTo>
                    <a:pt x="48027" y="1398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pg1354"/>
            <p:cNvSpPr/>
            <p:nvPr/>
          </p:nvSpPr>
          <p:spPr>
            <a:xfrm>
              <a:off x="6085406" y="5646244"/>
              <a:ext cx="123910" cy="140500"/>
            </a:xfrm>
            <a:custGeom>
              <a:avLst/>
              <a:pathLst>
                <a:path w="123910" h="140500">
                  <a:moveTo>
                    <a:pt x="0" y="106320"/>
                  </a:moveTo>
                  <a:lnTo>
                    <a:pt x="72087" y="0"/>
                  </a:lnTo>
                  <a:lnTo>
                    <a:pt x="123910" y="36171"/>
                  </a:lnTo>
                  <a:lnTo>
                    <a:pt x="48970" y="140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pg1355"/>
            <p:cNvSpPr/>
            <p:nvPr/>
          </p:nvSpPr>
          <p:spPr>
            <a:xfrm>
              <a:off x="6035527" y="5611490"/>
              <a:ext cx="121965" cy="141075"/>
            </a:xfrm>
            <a:custGeom>
              <a:avLst/>
              <a:pathLst>
                <a:path w="121965" h="141075">
                  <a:moveTo>
                    <a:pt x="0" y="108234"/>
                  </a:moveTo>
                  <a:lnTo>
                    <a:pt x="69181" y="0"/>
                  </a:lnTo>
                  <a:lnTo>
                    <a:pt x="121965" y="34754"/>
                  </a:lnTo>
                  <a:lnTo>
                    <a:pt x="49878" y="1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pg1356"/>
            <p:cNvSpPr/>
            <p:nvPr/>
          </p:nvSpPr>
          <p:spPr>
            <a:xfrm>
              <a:off x="5984778" y="5578177"/>
              <a:ext cx="119931" cy="141546"/>
            </a:xfrm>
            <a:custGeom>
              <a:avLst/>
              <a:pathLst>
                <a:path w="119931" h="141546">
                  <a:moveTo>
                    <a:pt x="0" y="110067"/>
                  </a:moveTo>
                  <a:lnTo>
                    <a:pt x="66225" y="0"/>
                  </a:lnTo>
                  <a:lnTo>
                    <a:pt x="119931" y="33312"/>
                  </a:lnTo>
                  <a:lnTo>
                    <a:pt x="50749" y="141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pg1357"/>
            <p:cNvSpPr/>
            <p:nvPr/>
          </p:nvSpPr>
          <p:spPr>
            <a:xfrm>
              <a:off x="5933195" y="5546331"/>
              <a:ext cx="117808" cy="141913"/>
            </a:xfrm>
            <a:custGeom>
              <a:avLst/>
              <a:pathLst>
                <a:path w="117808" h="141913">
                  <a:moveTo>
                    <a:pt x="0" y="111820"/>
                  </a:moveTo>
                  <a:lnTo>
                    <a:pt x="63220" y="0"/>
                  </a:lnTo>
                  <a:lnTo>
                    <a:pt x="117808" y="31845"/>
                  </a:lnTo>
                  <a:lnTo>
                    <a:pt x="51583" y="1419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pg1358"/>
            <p:cNvSpPr/>
            <p:nvPr/>
          </p:nvSpPr>
          <p:spPr>
            <a:xfrm>
              <a:off x="5880815" y="5515975"/>
              <a:ext cx="115599" cy="142176"/>
            </a:xfrm>
            <a:custGeom>
              <a:avLst/>
              <a:pathLst>
                <a:path w="115599" h="142176">
                  <a:moveTo>
                    <a:pt x="0" y="113491"/>
                  </a:moveTo>
                  <a:lnTo>
                    <a:pt x="60169" y="0"/>
                  </a:lnTo>
                  <a:lnTo>
                    <a:pt x="115599" y="30355"/>
                  </a:lnTo>
                  <a:lnTo>
                    <a:pt x="52379" y="1421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pg1359"/>
            <p:cNvSpPr/>
            <p:nvPr/>
          </p:nvSpPr>
          <p:spPr>
            <a:xfrm>
              <a:off x="5827679" y="5487132"/>
              <a:ext cx="113306" cy="142335"/>
            </a:xfrm>
            <a:custGeom>
              <a:avLst/>
              <a:pathLst>
                <a:path w="113306" h="142335">
                  <a:moveTo>
                    <a:pt x="0" y="115079"/>
                  </a:moveTo>
                  <a:lnTo>
                    <a:pt x="57074" y="0"/>
                  </a:lnTo>
                  <a:lnTo>
                    <a:pt x="113306" y="28843"/>
                  </a:lnTo>
                  <a:lnTo>
                    <a:pt x="53136" y="142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pg1360"/>
            <p:cNvSpPr/>
            <p:nvPr/>
          </p:nvSpPr>
          <p:spPr>
            <a:xfrm>
              <a:off x="5773823" y="5459821"/>
              <a:ext cx="110929" cy="142389"/>
            </a:xfrm>
            <a:custGeom>
              <a:avLst/>
              <a:pathLst>
                <a:path w="110929" h="142389">
                  <a:moveTo>
                    <a:pt x="0" y="116582"/>
                  </a:moveTo>
                  <a:lnTo>
                    <a:pt x="53936" y="0"/>
                  </a:lnTo>
                  <a:lnTo>
                    <a:pt x="110929" y="27310"/>
                  </a:lnTo>
                  <a:lnTo>
                    <a:pt x="53855" y="142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pg1361"/>
            <p:cNvSpPr/>
            <p:nvPr/>
          </p:nvSpPr>
          <p:spPr>
            <a:xfrm>
              <a:off x="5719289" y="5434064"/>
              <a:ext cx="108471" cy="142339"/>
            </a:xfrm>
            <a:custGeom>
              <a:avLst/>
              <a:pathLst>
                <a:path w="108471" h="142339">
                  <a:moveTo>
                    <a:pt x="0" y="118000"/>
                  </a:moveTo>
                  <a:lnTo>
                    <a:pt x="50760" y="0"/>
                  </a:lnTo>
                  <a:lnTo>
                    <a:pt x="108471" y="25757"/>
                  </a:lnTo>
                  <a:lnTo>
                    <a:pt x="54534" y="142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pg1362"/>
            <p:cNvSpPr/>
            <p:nvPr/>
          </p:nvSpPr>
          <p:spPr>
            <a:xfrm>
              <a:off x="5664115" y="5409879"/>
              <a:ext cx="105933" cy="142185"/>
            </a:xfrm>
            <a:custGeom>
              <a:avLst/>
              <a:pathLst>
                <a:path w="105933" h="142185">
                  <a:moveTo>
                    <a:pt x="0" y="119331"/>
                  </a:moveTo>
                  <a:lnTo>
                    <a:pt x="47546" y="0"/>
                  </a:lnTo>
                  <a:lnTo>
                    <a:pt x="105933" y="24184"/>
                  </a:lnTo>
                  <a:lnTo>
                    <a:pt x="55173" y="142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pg1363"/>
            <p:cNvSpPr/>
            <p:nvPr/>
          </p:nvSpPr>
          <p:spPr>
            <a:xfrm>
              <a:off x="5608343" y="5387284"/>
              <a:ext cx="103318" cy="141926"/>
            </a:xfrm>
            <a:custGeom>
              <a:avLst/>
              <a:pathLst>
                <a:path w="103318" h="141926">
                  <a:moveTo>
                    <a:pt x="0" y="120575"/>
                  </a:moveTo>
                  <a:lnTo>
                    <a:pt x="44297" y="0"/>
                  </a:lnTo>
                  <a:lnTo>
                    <a:pt x="103318" y="22594"/>
                  </a:lnTo>
                  <a:lnTo>
                    <a:pt x="55772" y="1419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pg1364"/>
            <p:cNvSpPr/>
            <p:nvPr/>
          </p:nvSpPr>
          <p:spPr>
            <a:xfrm>
              <a:off x="5552013" y="5366296"/>
              <a:ext cx="100627" cy="141564"/>
            </a:xfrm>
            <a:custGeom>
              <a:avLst/>
              <a:pathLst>
                <a:path w="100627" h="141564">
                  <a:moveTo>
                    <a:pt x="0" y="121730"/>
                  </a:moveTo>
                  <a:lnTo>
                    <a:pt x="41015" y="0"/>
                  </a:lnTo>
                  <a:lnTo>
                    <a:pt x="100627" y="20988"/>
                  </a:lnTo>
                  <a:lnTo>
                    <a:pt x="56329" y="1415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pg1365"/>
            <p:cNvSpPr/>
            <p:nvPr/>
          </p:nvSpPr>
          <p:spPr>
            <a:xfrm>
              <a:off x="5495166" y="5346929"/>
              <a:ext cx="97862" cy="141097"/>
            </a:xfrm>
            <a:custGeom>
              <a:avLst/>
              <a:pathLst>
                <a:path w="97862" h="141097">
                  <a:moveTo>
                    <a:pt x="0" y="122796"/>
                  </a:moveTo>
                  <a:lnTo>
                    <a:pt x="37704" y="0"/>
                  </a:lnTo>
                  <a:lnTo>
                    <a:pt x="97862" y="19366"/>
                  </a:lnTo>
                  <a:lnTo>
                    <a:pt x="56846" y="1410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pg1366"/>
            <p:cNvSpPr/>
            <p:nvPr/>
          </p:nvSpPr>
          <p:spPr>
            <a:xfrm>
              <a:off x="5437845" y="5329199"/>
              <a:ext cx="95025" cy="140527"/>
            </a:xfrm>
            <a:custGeom>
              <a:avLst/>
              <a:pathLst>
                <a:path w="95025" h="140527">
                  <a:moveTo>
                    <a:pt x="0" y="123772"/>
                  </a:moveTo>
                  <a:lnTo>
                    <a:pt x="34365" y="0"/>
                  </a:lnTo>
                  <a:lnTo>
                    <a:pt x="95025" y="17730"/>
                  </a:lnTo>
                  <a:lnTo>
                    <a:pt x="57321" y="1405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pg1367"/>
            <p:cNvSpPr/>
            <p:nvPr/>
          </p:nvSpPr>
          <p:spPr>
            <a:xfrm>
              <a:off x="5380091" y="5313118"/>
              <a:ext cx="92119" cy="139854"/>
            </a:xfrm>
            <a:custGeom>
              <a:avLst/>
              <a:pathLst>
                <a:path w="92119" h="139854">
                  <a:moveTo>
                    <a:pt x="0" y="124658"/>
                  </a:moveTo>
                  <a:lnTo>
                    <a:pt x="31001" y="0"/>
                  </a:lnTo>
                  <a:lnTo>
                    <a:pt x="92119" y="16081"/>
                  </a:lnTo>
                  <a:lnTo>
                    <a:pt x="57753" y="139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pg1368"/>
            <p:cNvSpPr/>
            <p:nvPr/>
          </p:nvSpPr>
          <p:spPr>
            <a:xfrm>
              <a:off x="5321947" y="5298697"/>
              <a:ext cx="89145" cy="139078"/>
            </a:xfrm>
            <a:custGeom>
              <a:avLst/>
              <a:pathLst>
                <a:path w="89145" h="139078">
                  <a:moveTo>
                    <a:pt x="0" y="125451"/>
                  </a:moveTo>
                  <a:lnTo>
                    <a:pt x="27614" y="0"/>
                  </a:lnTo>
                  <a:lnTo>
                    <a:pt x="89145" y="14420"/>
                  </a:lnTo>
                  <a:lnTo>
                    <a:pt x="58144" y="1390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pg1369"/>
            <p:cNvSpPr/>
            <p:nvPr/>
          </p:nvSpPr>
          <p:spPr>
            <a:xfrm>
              <a:off x="5263456" y="5285948"/>
              <a:ext cx="86105" cy="138200"/>
            </a:xfrm>
            <a:custGeom>
              <a:avLst/>
              <a:pathLst>
                <a:path w="86105" h="138200">
                  <a:moveTo>
                    <a:pt x="0" y="126153"/>
                  </a:moveTo>
                  <a:lnTo>
                    <a:pt x="24206" y="0"/>
                  </a:lnTo>
                  <a:lnTo>
                    <a:pt x="86105" y="12748"/>
                  </a:lnTo>
                  <a:lnTo>
                    <a:pt x="58491" y="1382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pg1370"/>
            <p:cNvSpPr/>
            <p:nvPr/>
          </p:nvSpPr>
          <p:spPr>
            <a:xfrm>
              <a:off x="5204659" y="5274881"/>
              <a:ext cx="83003" cy="137221"/>
            </a:xfrm>
            <a:custGeom>
              <a:avLst/>
              <a:pathLst>
                <a:path w="83003" h="137221">
                  <a:moveTo>
                    <a:pt x="0" y="126762"/>
                  </a:moveTo>
                  <a:lnTo>
                    <a:pt x="20781" y="0"/>
                  </a:lnTo>
                  <a:lnTo>
                    <a:pt x="83003" y="11067"/>
                  </a:lnTo>
                  <a:lnTo>
                    <a:pt x="58796" y="137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pg1371"/>
            <p:cNvSpPr/>
            <p:nvPr/>
          </p:nvSpPr>
          <p:spPr>
            <a:xfrm>
              <a:off x="5145601" y="5265502"/>
              <a:ext cx="79839" cy="136141"/>
            </a:xfrm>
            <a:custGeom>
              <a:avLst/>
              <a:pathLst>
                <a:path w="79839" h="136141">
                  <a:moveTo>
                    <a:pt x="0" y="127279"/>
                  </a:moveTo>
                  <a:lnTo>
                    <a:pt x="17341" y="0"/>
                  </a:lnTo>
                  <a:lnTo>
                    <a:pt x="79839" y="9378"/>
                  </a:lnTo>
                  <a:lnTo>
                    <a:pt x="59058" y="1361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pg1372"/>
            <p:cNvSpPr/>
            <p:nvPr/>
          </p:nvSpPr>
          <p:spPr>
            <a:xfrm>
              <a:off x="5086324" y="5257819"/>
              <a:ext cx="76617" cy="134962"/>
            </a:xfrm>
            <a:custGeom>
              <a:avLst/>
              <a:pathLst>
                <a:path w="76617" h="134962">
                  <a:moveTo>
                    <a:pt x="0" y="127702"/>
                  </a:moveTo>
                  <a:lnTo>
                    <a:pt x="13888" y="0"/>
                  </a:lnTo>
                  <a:lnTo>
                    <a:pt x="76617" y="7683"/>
                  </a:lnTo>
                  <a:lnTo>
                    <a:pt x="59276" y="1349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pg1373"/>
            <p:cNvSpPr/>
            <p:nvPr/>
          </p:nvSpPr>
          <p:spPr>
            <a:xfrm>
              <a:off x="5026873" y="5251837"/>
              <a:ext cx="73339" cy="133683"/>
            </a:xfrm>
            <a:custGeom>
              <a:avLst/>
              <a:pathLst>
                <a:path w="73339" h="133683">
                  <a:moveTo>
                    <a:pt x="0" y="128031"/>
                  </a:moveTo>
                  <a:lnTo>
                    <a:pt x="10425" y="0"/>
                  </a:lnTo>
                  <a:lnTo>
                    <a:pt x="73339" y="5981"/>
                  </a:lnTo>
                  <a:lnTo>
                    <a:pt x="59451" y="1336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pg1374"/>
            <p:cNvSpPr/>
            <p:nvPr/>
          </p:nvSpPr>
          <p:spPr>
            <a:xfrm>
              <a:off x="4967290" y="5247561"/>
              <a:ext cx="70007" cy="132307"/>
            </a:xfrm>
            <a:custGeom>
              <a:avLst/>
              <a:pathLst>
                <a:path w="70007" h="132307">
                  <a:moveTo>
                    <a:pt x="0" y="128266"/>
                  </a:moveTo>
                  <a:lnTo>
                    <a:pt x="6954" y="0"/>
                  </a:lnTo>
                  <a:lnTo>
                    <a:pt x="70007" y="4275"/>
                  </a:lnTo>
                  <a:lnTo>
                    <a:pt x="59582" y="132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pg1375"/>
            <p:cNvSpPr/>
            <p:nvPr/>
          </p:nvSpPr>
          <p:spPr>
            <a:xfrm>
              <a:off x="4907620" y="5244995"/>
              <a:ext cx="66624" cy="130833"/>
            </a:xfrm>
            <a:custGeom>
              <a:avLst/>
              <a:pathLst>
                <a:path w="66624" h="130833">
                  <a:moveTo>
                    <a:pt x="0" y="128408"/>
                  </a:moveTo>
                  <a:lnTo>
                    <a:pt x="3478" y="0"/>
                  </a:lnTo>
                  <a:lnTo>
                    <a:pt x="66624" y="2566"/>
                  </a:lnTo>
                  <a:lnTo>
                    <a:pt x="59670" y="130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pg1376"/>
            <p:cNvSpPr/>
            <p:nvPr/>
          </p:nvSpPr>
          <p:spPr>
            <a:xfrm>
              <a:off x="4847906" y="5244139"/>
              <a:ext cx="63192" cy="129263"/>
            </a:xfrm>
            <a:custGeom>
              <a:avLst/>
              <a:pathLst>
                <a:path w="63192" h="129263">
                  <a:moveTo>
                    <a:pt x="0" y="128455"/>
                  </a:moveTo>
                  <a:lnTo>
                    <a:pt x="0" y="0"/>
                  </a:lnTo>
                  <a:lnTo>
                    <a:pt x="63192" y="855"/>
                  </a:lnTo>
                  <a:lnTo>
                    <a:pt x="59714" y="1292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pg1377"/>
            <p:cNvSpPr/>
            <p:nvPr/>
          </p:nvSpPr>
          <p:spPr>
            <a:xfrm>
              <a:off x="4784714" y="5244139"/>
              <a:ext cx="63192" cy="129263"/>
            </a:xfrm>
            <a:custGeom>
              <a:avLst/>
              <a:pathLst>
                <a:path w="63192" h="129263">
                  <a:moveTo>
                    <a:pt x="3478" y="129263"/>
                  </a:moveTo>
                  <a:lnTo>
                    <a:pt x="0" y="855"/>
                  </a:lnTo>
                  <a:lnTo>
                    <a:pt x="63192" y="0"/>
                  </a:lnTo>
                  <a:lnTo>
                    <a:pt x="63192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pg1378"/>
            <p:cNvSpPr/>
            <p:nvPr/>
          </p:nvSpPr>
          <p:spPr>
            <a:xfrm>
              <a:off x="4721567" y="5244995"/>
              <a:ext cx="66624" cy="130833"/>
            </a:xfrm>
            <a:custGeom>
              <a:avLst/>
              <a:pathLst>
                <a:path w="66624" h="130833">
                  <a:moveTo>
                    <a:pt x="6954" y="130833"/>
                  </a:moveTo>
                  <a:lnTo>
                    <a:pt x="0" y="2566"/>
                  </a:lnTo>
                  <a:lnTo>
                    <a:pt x="63146" y="0"/>
                  </a:lnTo>
                  <a:lnTo>
                    <a:pt x="66624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pg1379"/>
            <p:cNvSpPr/>
            <p:nvPr/>
          </p:nvSpPr>
          <p:spPr>
            <a:xfrm>
              <a:off x="4658514" y="5247561"/>
              <a:ext cx="70007" cy="132307"/>
            </a:xfrm>
            <a:custGeom>
              <a:avLst/>
              <a:pathLst>
                <a:path w="70007" h="132307">
                  <a:moveTo>
                    <a:pt x="10425" y="132307"/>
                  </a:moveTo>
                  <a:lnTo>
                    <a:pt x="0" y="4275"/>
                  </a:lnTo>
                  <a:lnTo>
                    <a:pt x="63053" y="0"/>
                  </a:lnTo>
                  <a:lnTo>
                    <a:pt x="70007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pg1380"/>
            <p:cNvSpPr/>
            <p:nvPr/>
          </p:nvSpPr>
          <p:spPr>
            <a:xfrm>
              <a:off x="4595599" y="5251837"/>
              <a:ext cx="73339" cy="133683"/>
            </a:xfrm>
            <a:custGeom>
              <a:avLst/>
              <a:pathLst>
                <a:path w="73339" h="133683">
                  <a:moveTo>
                    <a:pt x="13888" y="133683"/>
                  </a:moveTo>
                  <a:lnTo>
                    <a:pt x="0" y="5981"/>
                  </a:lnTo>
                  <a:lnTo>
                    <a:pt x="62914" y="0"/>
                  </a:lnTo>
                  <a:lnTo>
                    <a:pt x="73339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pg1381"/>
            <p:cNvSpPr/>
            <p:nvPr/>
          </p:nvSpPr>
          <p:spPr>
            <a:xfrm>
              <a:off x="4532870" y="5257819"/>
              <a:ext cx="76617" cy="134962"/>
            </a:xfrm>
            <a:custGeom>
              <a:avLst/>
              <a:pathLst>
                <a:path w="76617" h="134962">
                  <a:moveTo>
                    <a:pt x="17341" y="134962"/>
                  </a:moveTo>
                  <a:lnTo>
                    <a:pt x="0" y="7683"/>
                  </a:lnTo>
                  <a:lnTo>
                    <a:pt x="62729" y="0"/>
                  </a:lnTo>
                  <a:lnTo>
                    <a:pt x="76617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pg1382"/>
            <p:cNvSpPr/>
            <p:nvPr/>
          </p:nvSpPr>
          <p:spPr>
            <a:xfrm>
              <a:off x="4470371" y="5265502"/>
              <a:ext cx="79839" cy="136141"/>
            </a:xfrm>
            <a:custGeom>
              <a:avLst/>
              <a:pathLst>
                <a:path w="79839" h="136141">
                  <a:moveTo>
                    <a:pt x="20781" y="136141"/>
                  </a:moveTo>
                  <a:lnTo>
                    <a:pt x="0" y="9378"/>
                  </a:lnTo>
                  <a:lnTo>
                    <a:pt x="62498" y="0"/>
                  </a:lnTo>
                  <a:lnTo>
                    <a:pt x="79839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pg1383"/>
            <p:cNvSpPr/>
            <p:nvPr/>
          </p:nvSpPr>
          <p:spPr>
            <a:xfrm>
              <a:off x="4408150" y="5274881"/>
              <a:ext cx="83003" cy="137221"/>
            </a:xfrm>
            <a:custGeom>
              <a:avLst/>
              <a:pathLst>
                <a:path w="83003" h="137221">
                  <a:moveTo>
                    <a:pt x="24206" y="137221"/>
                  </a:moveTo>
                  <a:lnTo>
                    <a:pt x="0" y="11067"/>
                  </a:lnTo>
                  <a:lnTo>
                    <a:pt x="62221" y="0"/>
                  </a:lnTo>
                  <a:lnTo>
                    <a:pt x="83003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pg1384"/>
            <p:cNvSpPr/>
            <p:nvPr/>
          </p:nvSpPr>
          <p:spPr>
            <a:xfrm>
              <a:off x="4346251" y="5285948"/>
              <a:ext cx="86105" cy="138200"/>
            </a:xfrm>
            <a:custGeom>
              <a:avLst/>
              <a:pathLst>
                <a:path w="86105" h="138200">
                  <a:moveTo>
                    <a:pt x="27614" y="138200"/>
                  </a:moveTo>
                  <a:lnTo>
                    <a:pt x="0" y="12748"/>
                  </a:lnTo>
                  <a:lnTo>
                    <a:pt x="61899" y="0"/>
                  </a:lnTo>
                  <a:lnTo>
                    <a:pt x="86105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pg1385"/>
            <p:cNvSpPr/>
            <p:nvPr/>
          </p:nvSpPr>
          <p:spPr>
            <a:xfrm>
              <a:off x="4284719" y="5298697"/>
              <a:ext cx="89145" cy="139078"/>
            </a:xfrm>
            <a:custGeom>
              <a:avLst/>
              <a:pathLst>
                <a:path w="89145" h="139078">
                  <a:moveTo>
                    <a:pt x="31001" y="139078"/>
                  </a:moveTo>
                  <a:lnTo>
                    <a:pt x="0" y="14420"/>
                  </a:lnTo>
                  <a:lnTo>
                    <a:pt x="61531" y="0"/>
                  </a:lnTo>
                  <a:lnTo>
                    <a:pt x="89145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g1386"/>
            <p:cNvSpPr/>
            <p:nvPr/>
          </p:nvSpPr>
          <p:spPr>
            <a:xfrm>
              <a:off x="4223601" y="5313118"/>
              <a:ext cx="92119" cy="139854"/>
            </a:xfrm>
            <a:custGeom>
              <a:avLst/>
              <a:pathLst>
                <a:path w="92119" h="139854">
                  <a:moveTo>
                    <a:pt x="34365" y="139854"/>
                  </a:moveTo>
                  <a:lnTo>
                    <a:pt x="0" y="16081"/>
                  </a:lnTo>
                  <a:lnTo>
                    <a:pt x="61118" y="0"/>
                  </a:lnTo>
                  <a:lnTo>
                    <a:pt x="92119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pg1387"/>
            <p:cNvSpPr/>
            <p:nvPr/>
          </p:nvSpPr>
          <p:spPr>
            <a:xfrm>
              <a:off x="4162941" y="5329199"/>
              <a:ext cx="95025" cy="140527"/>
            </a:xfrm>
            <a:custGeom>
              <a:avLst/>
              <a:pathLst>
                <a:path w="95025" h="140527">
                  <a:moveTo>
                    <a:pt x="37704" y="140527"/>
                  </a:moveTo>
                  <a:lnTo>
                    <a:pt x="0" y="17730"/>
                  </a:lnTo>
                  <a:lnTo>
                    <a:pt x="60660" y="0"/>
                  </a:lnTo>
                  <a:lnTo>
                    <a:pt x="95025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pg1388"/>
            <p:cNvSpPr/>
            <p:nvPr/>
          </p:nvSpPr>
          <p:spPr>
            <a:xfrm>
              <a:off x="4102783" y="5346929"/>
              <a:ext cx="97862" cy="141097"/>
            </a:xfrm>
            <a:custGeom>
              <a:avLst/>
              <a:pathLst>
                <a:path w="97862" h="141097">
                  <a:moveTo>
                    <a:pt x="41015" y="141097"/>
                  </a:moveTo>
                  <a:lnTo>
                    <a:pt x="0" y="19366"/>
                  </a:lnTo>
                  <a:lnTo>
                    <a:pt x="60157" y="0"/>
                  </a:lnTo>
                  <a:lnTo>
                    <a:pt x="97862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pg1389"/>
            <p:cNvSpPr/>
            <p:nvPr/>
          </p:nvSpPr>
          <p:spPr>
            <a:xfrm>
              <a:off x="4043172" y="5366296"/>
              <a:ext cx="100627" cy="141564"/>
            </a:xfrm>
            <a:custGeom>
              <a:avLst/>
              <a:pathLst>
                <a:path w="100627" h="141564">
                  <a:moveTo>
                    <a:pt x="44297" y="141564"/>
                  </a:moveTo>
                  <a:lnTo>
                    <a:pt x="0" y="20988"/>
                  </a:lnTo>
                  <a:lnTo>
                    <a:pt x="59611" y="0"/>
                  </a:lnTo>
                  <a:lnTo>
                    <a:pt x="100627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g1390"/>
            <p:cNvSpPr/>
            <p:nvPr/>
          </p:nvSpPr>
          <p:spPr>
            <a:xfrm>
              <a:off x="3984151" y="5387284"/>
              <a:ext cx="103318" cy="141926"/>
            </a:xfrm>
            <a:custGeom>
              <a:avLst/>
              <a:pathLst>
                <a:path w="103318" h="141926">
                  <a:moveTo>
                    <a:pt x="47546" y="141926"/>
                  </a:moveTo>
                  <a:lnTo>
                    <a:pt x="0" y="22594"/>
                  </a:lnTo>
                  <a:lnTo>
                    <a:pt x="59021" y="0"/>
                  </a:lnTo>
                  <a:lnTo>
                    <a:pt x="103318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pg1391"/>
            <p:cNvSpPr/>
            <p:nvPr/>
          </p:nvSpPr>
          <p:spPr>
            <a:xfrm>
              <a:off x="3925763" y="5409879"/>
              <a:ext cx="105933" cy="142185"/>
            </a:xfrm>
            <a:custGeom>
              <a:avLst/>
              <a:pathLst>
                <a:path w="105933" h="142185">
                  <a:moveTo>
                    <a:pt x="50760" y="142185"/>
                  </a:moveTo>
                  <a:lnTo>
                    <a:pt x="0" y="24184"/>
                  </a:lnTo>
                  <a:lnTo>
                    <a:pt x="58387" y="0"/>
                  </a:lnTo>
                  <a:lnTo>
                    <a:pt x="105933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pg1392"/>
            <p:cNvSpPr/>
            <p:nvPr/>
          </p:nvSpPr>
          <p:spPr>
            <a:xfrm>
              <a:off x="3868052" y="5434064"/>
              <a:ext cx="108471" cy="142339"/>
            </a:xfrm>
            <a:custGeom>
              <a:avLst/>
              <a:pathLst>
                <a:path w="108471" h="142339">
                  <a:moveTo>
                    <a:pt x="53936" y="142339"/>
                  </a:moveTo>
                  <a:lnTo>
                    <a:pt x="0" y="25757"/>
                  </a:lnTo>
                  <a:lnTo>
                    <a:pt x="57711" y="0"/>
                  </a:lnTo>
                  <a:lnTo>
                    <a:pt x="108471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pg1393"/>
            <p:cNvSpPr/>
            <p:nvPr/>
          </p:nvSpPr>
          <p:spPr>
            <a:xfrm>
              <a:off x="3811059" y="5459821"/>
              <a:ext cx="110929" cy="142389"/>
            </a:xfrm>
            <a:custGeom>
              <a:avLst/>
              <a:pathLst>
                <a:path w="110929" h="142389">
                  <a:moveTo>
                    <a:pt x="57074" y="142389"/>
                  </a:moveTo>
                  <a:lnTo>
                    <a:pt x="0" y="27310"/>
                  </a:lnTo>
                  <a:lnTo>
                    <a:pt x="56992" y="0"/>
                  </a:lnTo>
                  <a:lnTo>
                    <a:pt x="110929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g1394"/>
            <p:cNvSpPr/>
            <p:nvPr/>
          </p:nvSpPr>
          <p:spPr>
            <a:xfrm>
              <a:off x="3754827" y="5487132"/>
              <a:ext cx="113306" cy="142335"/>
            </a:xfrm>
            <a:custGeom>
              <a:avLst/>
              <a:pathLst>
                <a:path w="113306" h="142335">
                  <a:moveTo>
                    <a:pt x="60169" y="142335"/>
                  </a:moveTo>
                  <a:lnTo>
                    <a:pt x="0" y="28843"/>
                  </a:lnTo>
                  <a:lnTo>
                    <a:pt x="56232" y="0"/>
                  </a:lnTo>
                  <a:lnTo>
                    <a:pt x="113306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pg1395"/>
            <p:cNvSpPr/>
            <p:nvPr/>
          </p:nvSpPr>
          <p:spPr>
            <a:xfrm>
              <a:off x="3699397" y="5515975"/>
              <a:ext cx="115599" cy="142176"/>
            </a:xfrm>
            <a:custGeom>
              <a:avLst/>
              <a:pathLst>
                <a:path w="115599" h="142176">
                  <a:moveTo>
                    <a:pt x="63220" y="142176"/>
                  </a:moveTo>
                  <a:lnTo>
                    <a:pt x="0" y="30355"/>
                  </a:lnTo>
                  <a:lnTo>
                    <a:pt x="55430" y="0"/>
                  </a:lnTo>
                  <a:lnTo>
                    <a:pt x="115599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g1396"/>
            <p:cNvSpPr/>
            <p:nvPr/>
          </p:nvSpPr>
          <p:spPr>
            <a:xfrm>
              <a:off x="3644809" y="5546331"/>
              <a:ext cx="117808" cy="141913"/>
            </a:xfrm>
            <a:custGeom>
              <a:avLst/>
              <a:pathLst>
                <a:path w="117808" h="141913">
                  <a:moveTo>
                    <a:pt x="66225" y="141913"/>
                  </a:moveTo>
                  <a:lnTo>
                    <a:pt x="0" y="31845"/>
                  </a:lnTo>
                  <a:lnTo>
                    <a:pt x="54588" y="0"/>
                  </a:lnTo>
                  <a:lnTo>
                    <a:pt x="117808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pg1397"/>
            <p:cNvSpPr/>
            <p:nvPr/>
          </p:nvSpPr>
          <p:spPr>
            <a:xfrm>
              <a:off x="3591103" y="5578177"/>
              <a:ext cx="119931" cy="141546"/>
            </a:xfrm>
            <a:custGeom>
              <a:avLst/>
              <a:pathLst>
                <a:path w="119931" h="141546">
                  <a:moveTo>
                    <a:pt x="69181" y="141546"/>
                  </a:moveTo>
                  <a:lnTo>
                    <a:pt x="0" y="33312"/>
                  </a:lnTo>
                  <a:lnTo>
                    <a:pt x="53705" y="0"/>
                  </a:lnTo>
                  <a:lnTo>
                    <a:pt x="119931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g1398"/>
            <p:cNvSpPr/>
            <p:nvPr/>
          </p:nvSpPr>
          <p:spPr>
            <a:xfrm>
              <a:off x="3538319" y="5611490"/>
              <a:ext cx="121965" cy="141075"/>
            </a:xfrm>
            <a:custGeom>
              <a:avLst/>
              <a:pathLst>
                <a:path w="121965" h="141075">
                  <a:moveTo>
                    <a:pt x="72087" y="141075"/>
                  </a:moveTo>
                  <a:lnTo>
                    <a:pt x="0" y="34754"/>
                  </a:lnTo>
                  <a:lnTo>
                    <a:pt x="52783" y="0"/>
                  </a:lnTo>
                  <a:lnTo>
                    <a:pt x="121965" y="108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pg1399"/>
            <p:cNvSpPr/>
            <p:nvPr/>
          </p:nvSpPr>
          <p:spPr>
            <a:xfrm>
              <a:off x="3486495" y="5646244"/>
              <a:ext cx="123910" cy="140500"/>
            </a:xfrm>
            <a:custGeom>
              <a:avLst/>
              <a:pathLst>
                <a:path w="123910" h="140500">
                  <a:moveTo>
                    <a:pt x="74940" y="140500"/>
                  </a:moveTo>
                  <a:lnTo>
                    <a:pt x="0" y="36171"/>
                  </a:lnTo>
                  <a:lnTo>
                    <a:pt x="51823" y="0"/>
                  </a:lnTo>
                  <a:lnTo>
                    <a:pt x="123910" y="106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g1400"/>
            <p:cNvSpPr/>
            <p:nvPr/>
          </p:nvSpPr>
          <p:spPr>
            <a:xfrm>
              <a:off x="3435670" y="5682415"/>
              <a:ext cx="125765" cy="139823"/>
            </a:xfrm>
            <a:custGeom>
              <a:avLst/>
              <a:pathLst>
                <a:path w="125765" h="139823">
                  <a:moveTo>
                    <a:pt x="77737" y="139823"/>
                  </a:moveTo>
                  <a:lnTo>
                    <a:pt x="0" y="37561"/>
                  </a:lnTo>
                  <a:lnTo>
                    <a:pt x="50824" y="0"/>
                  </a:lnTo>
                  <a:lnTo>
                    <a:pt x="125765" y="104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pg1401"/>
            <p:cNvSpPr/>
            <p:nvPr/>
          </p:nvSpPr>
          <p:spPr>
            <a:xfrm>
              <a:off x="3385881" y="5719977"/>
              <a:ext cx="127526" cy="139043"/>
            </a:xfrm>
            <a:custGeom>
              <a:avLst/>
              <a:pathLst>
                <a:path w="127526" h="139043">
                  <a:moveTo>
                    <a:pt x="80478" y="139043"/>
                  </a:moveTo>
                  <a:lnTo>
                    <a:pt x="0" y="38923"/>
                  </a:lnTo>
                  <a:lnTo>
                    <a:pt x="49789" y="0"/>
                  </a:lnTo>
                  <a:lnTo>
                    <a:pt x="127526" y="1022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g1402"/>
            <p:cNvSpPr/>
            <p:nvPr/>
          </p:nvSpPr>
          <p:spPr>
            <a:xfrm>
              <a:off x="3337164" y="5758900"/>
              <a:ext cx="129195" cy="138161"/>
            </a:xfrm>
            <a:custGeom>
              <a:avLst/>
              <a:pathLst>
                <a:path w="129195" h="138161">
                  <a:moveTo>
                    <a:pt x="83160" y="138161"/>
                  </a:moveTo>
                  <a:lnTo>
                    <a:pt x="0" y="40257"/>
                  </a:lnTo>
                  <a:lnTo>
                    <a:pt x="48716" y="0"/>
                  </a:lnTo>
                  <a:lnTo>
                    <a:pt x="129195" y="100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pg1403"/>
            <p:cNvSpPr/>
            <p:nvPr/>
          </p:nvSpPr>
          <p:spPr>
            <a:xfrm>
              <a:off x="3289555" y="5799158"/>
              <a:ext cx="130769" cy="137177"/>
            </a:xfrm>
            <a:custGeom>
              <a:avLst/>
              <a:pathLst>
                <a:path w="130769" h="137177">
                  <a:moveTo>
                    <a:pt x="85780" y="137177"/>
                  </a:moveTo>
                  <a:lnTo>
                    <a:pt x="0" y="41562"/>
                  </a:lnTo>
                  <a:lnTo>
                    <a:pt x="47608" y="0"/>
                  </a:lnTo>
                  <a:lnTo>
                    <a:pt x="130769" y="9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g1404"/>
            <p:cNvSpPr/>
            <p:nvPr/>
          </p:nvSpPr>
          <p:spPr>
            <a:xfrm>
              <a:off x="3243089" y="5840720"/>
              <a:ext cx="132246" cy="136094"/>
            </a:xfrm>
            <a:custGeom>
              <a:avLst/>
              <a:pathLst>
                <a:path w="132246" h="136094">
                  <a:moveTo>
                    <a:pt x="88338" y="136094"/>
                  </a:moveTo>
                  <a:lnTo>
                    <a:pt x="0" y="42836"/>
                  </a:lnTo>
                  <a:lnTo>
                    <a:pt x="46465" y="0"/>
                  </a:lnTo>
                  <a:lnTo>
                    <a:pt x="132246" y="956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pg1405"/>
            <p:cNvSpPr/>
            <p:nvPr/>
          </p:nvSpPr>
          <p:spPr>
            <a:xfrm>
              <a:off x="3197800" y="5883556"/>
              <a:ext cx="133627" cy="134910"/>
            </a:xfrm>
            <a:custGeom>
              <a:avLst/>
              <a:pathLst>
                <a:path w="133627" h="134910">
                  <a:moveTo>
                    <a:pt x="90831" y="134910"/>
                  </a:moveTo>
                  <a:lnTo>
                    <a:pt x="0" y="44078"/>
                  </a:lnTo>
                  <a:lnTo>
                    <a:pt x="45288" y="0"/>
                  </a:lnTo>
                  <a:lnTo>
                    <a:pt x="133627" y="93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g1406"/>
            <p:cNvSpPr/>
            <p:nvPr/>
          </p:nvSpPr>
          <p:spPr>
            <a:xfrm>
              <a:off x="3153722" y="5927635"/>
              <a:ext cx="134910" cy="133627"/>
            </a:xfrm>
            <a:custGeom>
              <a:avLst/>
              <a:pathLst>
                <a:path w="134910" h="133627">
                  <a:moveTo>
                    <a:pt x="93257" y="133627"/>
                  </a:moveTo>
                  <a:lnTo>
                    <a:pt x="0" y="45288"/>
                  </a:lnTo>
                  <a:lnTo>
                    <a:pt x="44078" y="0"/>
                  </a:lnTo>
                  <a:lnTo>
                    <a:pt x="134910" y="908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110885" y="5972924"/>
              <a:ext cx="136094" cy="132246"/>
            </a:xfrm>
            <a:custGeom>
              <a:avLst/>
              <a:pathLst>
                <a:path w="136094" h="132246">
                  <a:moveTo>
                    <a:pt x="95615" y="132246"/>
                  </a:moveTo>
                  <a:lnTo>
                    <a:pt x="0" y="46465"/>
                  </a:lnTo>
                  <a:lnTo>
                    <a:pt x="42836" y="0"/>
                  </a:lnTo>
                  <a:lnTo>
                    <a:pt x="136094" y="88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g1408"/>
            <p:cNvSpPr/>
            <p:nvPr/>
          </p:nvSpPr>
          <p:spPr>
            <a:xfrm>
              <a:off x="3069323" y="6019390"/>
              <a:ext cx="137177" cy="130769"/>
            </a:xfrm>
            <a:custGeom>
              <a:avLst/>
              <a:pathLst>
                <a:path w="137177" h="130769">
                  <a:moveTo>
                    <a:pt x="97903" y="130769"/>
                  </a:moveTo>
                  <a:lnTo>
                    <a:pt x="0" y="47608"/>
                  </a:lnTo>
                  <a:lnTo>
                    <a:pt x="41562" y="0"/>
                  </a:lnTo>
                  <a:lnTo>
                    <a:pt x="137177" y="85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pg1409"/>
            <p:cNvSpPr/>
            <p:nvPr/>
          </p:nvSpPr>
          <p:spPr>
            <a:xfrm>
              <a:off x="3029066" y="6066999"/>
              <a:ext cx="138161" cy="129195"/>
            </a:xfrm>
            <a:custGeom>
              <a:avLst/>
              <a:pathLst>
                <a:path w="138161" h="129195">
                  <a:moveTo>
                    <a:pt x="100119" y="129195"/>
                  </a:moveTo>
                  <a:lnTo>
                    <a:pt x="0" y="48716"/>
                  </a:lnTo>
                  <a:lnTo>
                    <a:pt x="40257" y="0"/>
                  </a:lnTo>
                  <a:lnTo>
                    <a:pt x="138161" y="83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g1410"/>
            <p:cNvSpPr/>
            <p:nvPr/>
          </p:nvSpPr>
          <p:spPr>
            <a:xfrm>
              <a:off x="2990142" y="6115716"/>
              <a:ext cx="139043" cy="127526"/>
            </a:xfrm>
            <a:custGeom>
              <a:avLst/>
              <a:pathLst>
                <a:path w="139043" h="127526">
                  <a:moveTo>
                    <a:pt x="102262" y="127526"/>
                  </a:moveTo>
                  <a:lnTo>
                    <a:pt x="0" y="49789"/>
                  </a:lnTo>
                  <a:lnTo>
                    <a:pt x="38923" y="0"/>
                  </a:lnTo>
                  <a:lnTo>
                    <a:pt x="139043" y="8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pg1411"/>
            <p:cNvSpPr/>
            <p:nvPr/>
          </p:nvSpPr>
          <p:spPr>
            <a:xfrm>
              <a:off x="2952581" y="6165505"/>
              <a:ext cx="139823" cy="125765"/>
            </a:xfrm>
            <a:custGeom>
              <a:avLst/>
              <a:pathLst>
                <a:path w="139823" h="125765">
                  <a:moveTo>
                    <a:pt x="104329" y="125765"/>
                  </a:moveTo>
                  <a:lnTo>
                    <a:pt x="0" y="50824"/>
                  </a:lnTo>
                  <a:lnTo>
                    <a:pt x="37561" y="0"/>
                  </a:lnTo>
                  <a:lnTo>
                    <a:pt x="139823" y="77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g1412"/>
            <p:cNvSpPr/>
            <p:nvPr/>
          </p:nvSpPr>
          <p:spPr>
            <a:xfrm>
              <a:off x="2916410" y="6216330"/>
              <a:ext cx="140500" cy="123910"/>
            </a:xfrm>
            <a:custGeom>
              <a:avLst/>
              <a:pathLst>
                <a:path w="140500" h="123910">
                  <a:moveTo>
                    <a:pt x="106320" y="123910"/>
                  </a:moveTo>
                  <a:lnTo>
                    <a:pt x="0" y="51823"/>
                  </a:lnTo>
                  <a:lnTo>
                    <a:pt x="36171" y="0"/>
                  </a:lnTo>
                  <a:lnTo>
                    <a:pt x="140500" y="74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pg1413"/>
            <p:cNvSpPr/>
            <p:nvPr/>
          </p:nvSpPr>
          <p:spPr>
            <a:xfrm>
              <a:off x="2881655" y="6268154"/>
              <a:ext cx="141075" cy="121965"/>
            </a:xfrm>
            <a:custGeom>
              <a:avLst/>
              <a:pathLst>
                <a:path w="141075" h="121965">
                  <a:moveTo>
                    <a:pt x="108234" y="121965"/>
                  </a:moveTo>
                  <a:lnTo>
                    <a:pt x="0" y="52783"/>
                  </a:lnTo>
                  <a:lnTo>
                    <a:pt x="34754" y="0"/>
                  </a:lnTo>
                  <a:lnTo>
                    <a:pt x="141075" y="7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g1414"/>
            <p:cNvSpPr/>
            <p:nvPr/>
          </p:nvSpPr>
          <p:spPr>
            <a:xfrm>
              <a:off x="2848343" y="6320938"/>
              <a:ext cx="141546" cy="119931"/>
            </a:xfrm>
            <a:custGeom>
              <a:avLst/>
              <a:pathLst>
                <a:path w="141546" h="119931">
                  <a:moveTo>
                    <a:pt x="110067" y="119931"/>
                  </a:moveTo>
                  <a:lnTo>
                    <a:pt x="0" y="53705"/>
                  </a:lnTo>
                  <a:lnTo>
                    <a:pt x="33312" y="0"/>
                  </a:lnTo>
                  <a:lnTo>
                    <a:pt x="141546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pg1415"/>
            <p:cNvSpPr/>
            <p:nvPr/>
          </p:nvSpPr>
          <p:spPr>
            <a:xfrm>
              <a:off x="2816497" y="6374643"/>
              <a:ext cx="141913" cy="117808"/>
            </a:xfrm>
            <a:custGeom>
              <a:avLst/>
              <a:pathLst>
                <a:path w="141913" h="117808">
                  <a:moveTo>
                    <a:pt x="111820" y="117808"/>
                  </a:moveTo>
                  <a:lnTo>
                    <a:pt x="0" y="54588"/>
                  </a:lnTo>
                  <a:lnTo>
                    <a:pt x="31845" y="0"/>
                  </a:lnTo>
                  <a:lnTo>
                    <a:pt x="141913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g1416"/>
            <p:cNvSpPr/>
            <p:nvPr/>
          </p:nvSpPr>
          <p:spPr>
            <a:xfrm>
              <a:off x="2786141" y="6429231"/>
              <a:ext cx="142176" cy="115599"/>
            </a:xfrm>
            <a:custGeom>
              <a:avLst/>
              <a:pathLst>
                <a:path w="142176" h="115599">
                  <a:moveTo>
                    <a:pt x="113491" y="115599"/>
                  </a:moveTo>
                  <a:lnTo>
                    <a:pt x="0" y="55430"/>
                  </a:lnTo>
                  <a:lnTo>
                    <a:pt x="30355" y="0"/>
                  </a:lnTo>
                  <a:lnTo>
                    <a:pt x="142176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pg1417"/>
            <p:cNvSpPr/>
            <p:nvPr/>
          </p:nvSpPr>
          <p:spPr>
            <a:xfrm>
              <a:off x="2757297" y="6484662"/>
              <a:ext cx="142335" cy="113306"/>
            </a:xfrm>
            <a:custGeom>
              <a:avLst/>
              <a:pathLst>
                <a:path w="142335" h="113306">
                  <a:moveTo>
                    <a:pt x="115079" y="113306"/>
                  </a:moveTo>
                  <a:lnTo>
                    <a:pt x="0" y="56232"/>
                  </a:lnTo>
                  <a:lnTo>
                    <a:pt x="28843" y="0"/>
                  </a:lnTo>
                  <a:lnTo>
                    <a:pt x="142335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g1418"/>
            <p:cNvSpPr/>
            <p:nvPr/>
          </p:nvSpPr>
          <p:spPr>
            <a:xfrm>
              <a:off x="2729986" y="6540894"/>
              <a:ext cx="142389" cy="110929"/>
            </a:xfrm>
            <a:custGeom>
              <a:avLst/>
              <a:pathLst>
                <a:path w="142389" h="110929">
                  <a:moveTo>
                    <a:pt x="116582" y="110929"/>
                  </a:moveTo>
                  <a:lnTo>
                    <a:pt x="0" y="56992"/>
                  </a:lnTo>
                  <a:lnTo>
                    <a:pt x="27310" y="0"/>
                  </a:lnTo>
                  <a:lnTo>
                    <a:pt x="142389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pg1419"/>
            <p:cNvSpPr/>
            <p:nvPr/>
          </p:nvSpPr>
          <p:spPr>
            <a:xfrm>
              <a:off x="2704229" y="6597887"/>
              <a:ext cx="142339" cy="108471"/>
            </a:xfrm>
            <a:custGeom>
              <a:avLst/>
              <a:pathLst>
                <a:path w="142339" h="108471">
                  <a:moveTo>
                    <a:pt x="118000" y="108471"/>
                  </a:moveTo>
                  <a:lnTo>
                    <a:pt x="0" y="57711"/>
                  </a:lnTo>
                  <a:lnTo>
                    <a:pt x="25757" y="0"/>
                  </a:lnTo>
                  <a:lnTo>
                    <a:pt x="142339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g1420"/>
            <p:cNvSpPr/>
            <p:nvPr/>
          </p:nvSpPr>
          <p:spPr>
            <a:xfrm>
              <a:off x="2680044" y="6655598"/>
              <a:ext cx="142185" cy="105933"/>
            </a:xfrm>
            <a:custGeom>
              <a:avLst/>
              <a:pathLst>
                <a:path w="142185" h="105933">
                  <a:moveTo>
                    <a:pt x="119331" y="105933"/>
                  </a:moveTo>
                  <a:lnTo>
                    <a:pt x="0" y="58387"/>
                  </a:lnTo>
                  <a:lnTo>
                    <a:pt x="24184" y="0"/>
                  </a:lnTo>
                  <a:lnTo>
                    <a:pt x="142185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pg1421"/>
            <p:cNvSpPr/>
            <p:nvPr/>
          </p:nvSpPr>
          <p:spPr>
            <a:xfrm>
              <a:off x="2657449" y="6713986"/>
              <a:ext cx="141926" cy="103318"/>
            </a:xfrm>
            <a:custGeom>
              <a:avLst/>
              <a:pathLst>
                <a:path w="141926" h="103318">
                  <a:moveTo>
                    <a:pt x="120575" y="103318"/>
                  </a:moveTo>
                  <a:lnTo>
                    <a:pt x="0" y="59021"/>
                  </a:lnTo>
                  <a:lnTo>
                    <a:pt x="22594" y="0"/>
                  </a:lnTo>
                  <a:lnTo>
                    <a:pt x="141926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g1422"/>
            <p:cNvSpPr/>
            <p:nvPr/>
          </p:nvSpPr>
          <p:spPr>
            <a:xfrm>
              <a:off x="2636461" y="6773007"/>
              <a:ext cx="141564" cy="100627"/>
            </a:xfrm>
            <a:custGeom>
              <a:avLst/>
              <a:pathLst>
                <a:path w="141564" h="100627">
                  <a:moveTo>
                    <a:pt x="121730" y="100627"/>
                  </a:moveTo>
                  <a:lnTo>
                    <a:pt x="0" y="59611"/>
                  </a:lnTo>
                  <a:lnTo>
                    <a:pt x="20988" y="0"/>
                  </a:lnTo>
                  <a:lnTo>
                    <a:pt x="141564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pg1423"/>
            <p:cNvSpPr/>
            <p:nvPr/>
          </p:nvSpPr>
          <p:spPr>
            <a:xfrm>
              <a:off x="2617094" y="6832618"/>
              <a:ext cx="141097" cy="97862"/>
            </a:xfrm>
            <a:custGeom>
              <a:avLst/>
              <a:pathLst>
                <a:path w="141097" h="97862">
                  <a:moveTo>
                    <a:pt x="122796" y="97862"/>
                  </a:moveTo>
                  <a:lnTo>
                    <a:pt x="0" y="60157"/>
                  </a:lnTo>
                  <a:lnTo>
                    <a:pt x="19366" y="0"/>
                  </a:lnTo>
                  <a:lnTo>
                    <a:pt x="141097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g1424"/>
            <p:cNvSpPr/>
            <p:nvPr/>
          </p:nvSpPr>
          <p:spPr>
            <a:xfrm>
              <a:off x="2599364" y="6892776"/>
              <a:ext cx="140527" cy="95025"/>
            </a:xfrm>
            <a:custGeom>
              <a:avLst/>
              <a:pathLst>
                <a:path w="140527" h="95025">
                  <a:moveTo>
                    <a:pt x="123772" y="95025"/>
                  </a:moveTo>
                  <a:lnTo>
                    <a:pt x="0" y="60660"/>
                  </a:lnTo>
                  <a:lnTo>
                    <a:pt x="17730" y="0"/>
                  </a:lnTo>
                  <a:lnTo>
                    <a:pt x="140527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pg1425"/>
            <p:cNvSpPr/>
            <p:nvPr/>
          </p:nvSpPr>
          <p:spPr>
            <a:xfrm>
              <a:off x="2583283" y="6953436"/>
              <a:ext cx="139854" cy="92119"/>
            </a:xfrm>
            <a:custGeom>
              <a:avLst/>
              <a:pathLst>
                <a:path w="139854" h="92119">
                  <a:moveTo>
                    <a:pt x="124658" y="92119"/>
                  </a:moveTo>
                  <a:lnTo>
                    <a:pt x="0" y="61118"/>
                  </a:lnTo>
                  <a:lnTo>
                    <a:pt x="16081" y="0"/>
                  </a:lnTo>
                  <a:lnTo>
                    <a:pt x="139854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g1426"/>
            <p:cNvSpPr/>
            <p:nvPr/>
          </p:nvSpPr>
          <p:spPr>
            <a:xfrm>
              <a:off x="2568863" y="7014554"/>
              <a:ext cx="139078" cy="89145"/>
            </a:xfrm>
            <a:custGeom>
              <a:avLst/>
              <a:pathLst>
                <a:path w="139078" h="89145">
                  <a:moveTo>
                    <a:pt x="125451" y="89145"/>
                  </a:moveTo>
                  <a:lnTo>
                    <a:pt x="0" y="61531"/>
                  </a:lnTo>
                  <a:lnTo>
                    <a:pt x="14420" y="0"/>
                  </a:lnTo>
                  <a:lnTo>
                    <a:pt x="139078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pg1427"/>
            <p:cNvSpPr/>
            <p:nvPr/>
          </p:nvSpPr>
          <p:spPr>
            <a:xfrm>
              <a:off x="2556114" y="7076085"/>
              <a:ext cx="138200" cy="86105"/>
            </a:xfrm>
            <a:custGeom>
              <a:avLst/>
              <a:pathLst>
                <a:path w="138200" h="86105">
                  <a:moveTo>
                    <a:pt x="126153" y="86105"/>
                  </a:moveTo>
                  <a:lnTo>
                    <a:pt x="0" y="61899"/>
                  </a:lnTo>
                  <a:lnTo>
                    <a:pt x="12748" y="0"/>
                  </a:lnTo>
                  <a:lnTo>
                    <a:pt x="138200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g1428"/>
            <p:cNvSpPr/>
            <p:nvPr/>
          </p:nvSpPr>
          <p:spPr>
            <a:xfrm>
              <a:off x="2545046" y="7137984"/>
              <a:ext cx="137221" cy="83003"/>
            </a:xfrm>
            <a:custGeom>
              <a:avLst/>
              <a:pathLst>
                <a:path w="137221" h="83003">
                  <a:moveTo>
                    <a:pt x="126762" y="83003"/>
                  </a:moveTo>
                  <a:lnTo>
                    <a:pt x="0" y="62221"/>
                  </a:lnTo>
                  <a:lnTo>
                    <a:pt x="11067" y="0"/>
                  </a:lnTo>
                  <a:lnTo>
                    <a:pt x="137221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pg1429"/>
            <p:cNvSpPr/>
            <p:nvPr/>
          </p:nvSpPr>
          <p:spPr>
            <a:xfrm>
              <a:off x="2535667" y="7200206"/>
              <a:ext cx="136141" cy="79839"/>
            </a:xfrm>
            <a:custGeom>
              <a:avLst/>
              <a:pathLst>
                <a:path w="136141" h="79839">
                  <a:moveTo>
                    <a:pt x="127279" y="79839"/>
                  </a:moveTo>
                  <a:lnTo>
                    <a:pt x="0" y="62498"/>
                  </a:lnTo>
                  <a:lnTo>
                    <a:pt x="9378" y="0"/>
                  </a:lnTo>
                  <a:lnTo>
                    <a:pt x="136141" y="20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g1430"/>
            <p:cNvSpPr/>
            <p:nvPr/>
          </p:nvSpPr>
          <p:spPr>
            <a:xfrm>
              <a:off x="2527984" y="7262704"/>
              <a:ext cx="134962" cy="76617"/>
            </a:xfrm>
            <a:custGeom>
              <a:avLst/>
              <a:pathLst>
                <a:path w="134962" h="76617">
                  <a:moveTo>
                    <a:pt x="127702" y="76617"/>
                  </a:moveTo>
                  <a:lnTo>
                    <a:pt x="0" y="62729"/>
                  </a:lnTo>
                  <a:lnTo>
                    <a:pt x="7683" y="0"/>
                  </a:lnTo>
                  <a:lnTo>
                    <a:pt x="134962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pg1431"/>
            <p:cNvSpPr/>
            <p:nvPr/>
          </p:nvSpPr>
          <p:spPr>
            <a:xfrm>
              <a:off x="2522002" y="7325434"/>
              <a:ext cx="133683" cy="73339"/>
            </a:xfrm>
            <a:custGeom>
              <a:avLst/>
              <a:pathLst>
                <a:path w="133683" h="73339">
                  <a:moveTo>
                    <a:pt x="128031" y="73339"/>
                  </a:moveTo>
                  <a:lnTo>
                    <a:pt x="0" y="62914"/>
                  </a:lnTo>
                  <a:lnTo>
                    <a:pt x="5981" y="0"/>
                  </a:lnTo>
                  <a:lnTo>
                    <a:pt x="133683" y="138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g1432"/>
            <p:cNvSpPr/>
            <p:nvPr/>
          </p:nvSpPr>
          <p:spPr>
            <a:xfrm>
              <a:off x="2517727" y="7388349"/>
              <a:ext cx="132307" cy="70007"/>
            </a:xfrm>
            <a:custGeom>
              <a:avLst/>
              <a:pathLst>
                <a:path w="132307" h="70007">
                  <a:moveTo>
                    <a:pt x="128266" y="70007"/>
                  </a:moveTo>
                  <a:lnTo>
                    <a:pt x="0" y="63053"/>
                  </a:lnTo>
                  <a:lnTo>
                    <a:pt x="4275" y="0"/>
                  </a:lnTo>
                  <a:lnTo>
                    <a:pt x="132307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pg1433"/>
            <p:cNvSpPr/>
            <p:nvPr/>
          </p:nvSpPr>
          <p:spPr>
            <a:xfrm>
              <a:off x="2515160" y="7451402"/>
              <a:ext cx="130833" cy="66624"/>
            </a:xfrm>
            <a:custGeom>
              <a:avLst/>
              <a:pathLst>
                <a:path w="130833" h="66624">
                  <a:moveTo>
                    <a:pt x="128408" y="66624"/>
                  </a:moveTo>
                  <a:lnTo>
                    <a:pt x="0" y="63146"/>
                  </a:lnTo>
                  <a:lnTo>
                    <a:pt x="2566" y="0"/>
                  </a:lnTo>
                  <a:lnTo>
                    <a:pt x="130833" y="69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g1434"/>
            <p:cNvSpPr/>
            <p:nvPr/>
          </p:nvSpPr>
          <p:spPr>
            <a:xfrm>
              <a:off x="2514304" y="7514548"/>
              <a:ext cx="129263" cy="63192"/>
            </a:xfrm>
            <a:custGeom>
              <a:avLst/>
              <a:pathLst>
                <a:path w="129263" h="63192">
                  <a:moveTo>
                    <a:pt x="128455" y="63192"/>
                  </a:moveTo>
                  <a:lnTo>
                    <a:pt x="0" y="63192"/>
                  </a:lnTo>
                  <a:lnTo>
                    <a:pt x="855" y="0"/>
                  </a:lnTo>
                  <a:lnTo>
                    <a:pt x="129263" y="3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pg1435"/>
            <p:cNvSpPr/>
            <p:nvPr/>
          </p:nvSpPr>
          <p:spPr>
            <a:xfrm>
              <a:off x="2514304" y="7577741"/>
              <a:ext cx="129263" cy="63192"/>
            </a:xfrm>
            <a:custGeom>
              <a:avLst/>
              <a:pathLst>
                <a:path w="129263" h="63192">
                  <a:moveTo>
                    <a:pt x="129263" y="59714"/>
                  </a:moveTo>
                  <a:lnTo>
                    <a:pt x="855" y="63192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g1436"/>
            <p:cNvSpPr/>
            <p:nvPr/>
          </p:nvSpPr>
          <p:spPr>
            <a:xfrm>
              <a:off x="2515160" y="7637455"/>
              <a:ext cx="130833" cy="66624"/>
            </a:xfrm>
            <a:custGeom>
              <a:avLst/>
              <a:pathLst>
                <a:path w="130833" h="66624">
                  <a:moveTo>
                    <a:pt x="130833" y="59670"/>
                  </a:moveTo>
                  <a:lnTo>
                    <a:pt x="2566" y="66624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pg1437"/>
            <p:cNvSpPr/>
            <p:nvPr/>
          </p:nvSpPr>
          <p:spPr>
            <a:xfrm>
              <a:off x="2517727" y="7697125"/>
              <a:ext cx="132307" cy="70007"/>
            </a:xfrm>
            <a:custGeom>
              <a:avLst/>
              <a:pathLst>
                <a:path w="132307" h="70007">
                  <a:moveTo>
                    <a:pt x="132307" y="59582"/>
                  </a:moveTo>
                  <a:lnTo>
                    <a:pt x="4275" y="70007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pg1438"/>
            <p:cNvSpPr/>
            <p:nvPr/>
          </p:nvSpPr>
          <p:spPr>
            <a:xfrm>
              <a:off x="2522002" y="7756708"/>
              <a:ext cx="133683" cy="73339"/>
            </a:xfrm>
            <a:custGeom>
              <a:avLst/>
              <a:pathLst>
                <a:path w="133683" h="73339">
                  <a:moveTo>
                    <a:pt x="133683" y="59451"/>
                  </a:moveTo>
                  <a:lnTo>
                    <a:pt x="5981" y="73339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pg1439"/>
            <p:cNvSpPr/>
            <p:nvPr/>
          </p:nvSpPr>
          <p:spPr>
            <a:xfrm>
              <a:off x="2527984" y="7816159"/>
              <a:ext cx="134962" cy="76617"/>
            </a:xfrm>
            <a:custGeom>
              <a:avLst/>
              <a:pathLst>
                <a:path w="134962" h="76617">
                  <a:moveTo>
                    <a:pt x="134962" y="59276"/>
                  </a:moveTo>
                  <a:lnTo>
                    <a:pt x="7683" y="76617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g1440"/>
            <p:cNvSpPr/>
            <p:nvPr/>
          </p:nvSpPr>
          <p:spPr>
            <a:xfrm>
              <a:off x="2535667" y="7875436"/>
              <a:ext cx="136141" cy="79839"/>
            </a:xfrm>
            <a:custGeom>
              <a:avLst/>
              <a:pathLst>
                <a:path w="136141" h="79839">
                  <a:moveTo>
                    <a:pt x="136141" y="59058"/>
                  </a:moveTo>
                  <a:lnTo>
                    <a:pt x="9378" y="79839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pg1441"/>
            <p:cNvSpPr/>
            <p:nvPr/>
          </p:nvSpPr>
          <p:spPr>
            <a:xfrm>
              <a:off x="2545046" y="7934494"/>
              <a:ext cx="137221" cy="83003"/>
            </a:xfrm>
            <a:custGeom>
              <a:avLst/>
              <a:pathLst>
                <a:path w="137221" h="83003">
                  <a:moveTo>
                    <a:pt x="137221" y="58796"/>
                  </a:moveTo>
                  <a:lnTo>
                    <a:pt x="11067" y="83003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pg1442"/>
            <p:cNvSpPr/>
            <p:nvPr/>
          </p:nvSpPr>
          <p:spPr>
            <a:xfrm>
              <a:off x="2556114" y="7993290"/>
              <a:ext cx="138200" cy="86105"/>
            </a:xfrm>
            <a:custGeom>
              <a:avLst/>
              <a:pathLst>
                <a:path w="138200" h="86105">
                  <a:moveTo>
                    <a:pt x="138200" y="58491"/>
                  </a:moveTo>
                  <a:lnTo>
                    <a:pt x="12748" y="86105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pg1443"/>
            <p:cNvSpPr/>
            <p:nvPr/>
          </p:nvSpPr>
          <p:spPr>
            <a:xfrm>
              <a:off x="2568863" y="8051782"/>
              <a:ext cx="139078" cy="89145"/>
            </a:xfrm>
            <a:custGeom>
              <a:avLst/>
              <a:pathLst>
                <a:path w="139078" h="89145">
                  <a:moveTo>
                    <a:pt x="139078" y="58144"/>
                  </a:moveTo>
                  <a:lnTo>
                    <a:pt x="14420" y="89145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g1444"/>
            <p:cNvSpPr/>
            <p:nvPr/>
          </p:nvSpPr>
          <p:spPr>
            <a:xfrm>
              <a:off x="2583283" y="8109926"/>
              <a:ext cx="139854" cy="92119"/>
            </a:xfrm>
            <a:custGeom>
              <a:avLst/>
              <a:pathLst>
                <a:path w="139854" h="92119">
                  <a:moveTo>
                    <a:pt x="139854" y="57753"/>
                  </a:moveTo>
                  <a:lnTo>
                    <a:pt x="16081" y="92119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pg1445"/>
            <p:cNvSpPr/>
            <p:nvPr/>
          </p:nvSpPr>
          <p:spPr>
            <a:xfrm>
              <a:off x="2599364" y="8167680"/>
              <a:ext cx="140527" cy="95025"/>
            </a:xfrm>
            <a:custGeom>
              <a:avLst/>
              <a:pathLst>
                <a:path w="140527" h="95025">
                  <a:moveTo>
                    <a:pt x="140527" y="57321"/>
                  </a:moveTo>
                  <a:lnTo>
                    <a:pt x="17730" y="95025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pg1446"/>
            <p:cNvSpPr/>
            <p:nvPr/>
          </p:nvSpPr>
          <p:spPr>
            <a:xfrm>
              <a:off x="2617094" y="8225001"/>
              <a:ext cx="141097" cy="97862"/>
            </a:xfrm>
            <a:custGeom>
              <a:avLst/>
              <a:pathLst>
                <a:path w="141097" h="97862">
                  <a:moveTo>
                    <a:pt x="141097" y="56846"/>
                  </a:moveTo>
                  <a:lnTo>
                    <a:pt x="19366" y="97862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pg1447"/>
            <p:cNvSpPr/>
            <p:nvPr/>
          </p:nvSpPr>
          <p:spPr>
            <a:xfrm>
              <a:off x="2636461" y="8281847"/>
              <a:ext cx="141564" cy="100627"/>
            </a:xfrm>
            <a:custGeom>
              <a:avLst/>
              <a:pathLst>
                <a:path w="141564" h="100627">
                  <a:moveTo>
                    <a:pt x="141564" y="56329"/>
                  </a:moveTo>
                  <a:lnTo>
                    <a:pt x="20988" y="100627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g1448"/>
            <p:cNvSpPr/>
            <p:nvPr/>
          </p:nvSpPr>
          <p:spPr>
            <a:xfrm>
              <a:off x="2657449" y="8338177"/>
              <a:ext cx="141926" cy="103318"/>
            </a:xfrm>
            <a:custGeom>
              <a:avLst/>
              <a:pathLst>
                <a:path w="141926" h="103318">
                  <a:moveTo>
                    <a:pt x="141926" y="55772"/>
                  </a:moveTo>
                  <a:lnTo>
                    <a:pt x="22594" y="103318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pg1449"/>
            <p:cNvSpPr/>
            <p:nvPr/>
          </p:nvSpPr>
          <p:spPr>
            <a:xfrm>
              <a:off x="2680044" y="8393950"/>
              <a:ext cx="142185" cy="105933"/>
            </a:xfrm>
            <a:custGeom>
              <a:avLst/>
              <a:pathLst>
                <a:path w="142185" h="105933">
                  <a:moveTo>
                    <a:pt x="142185" y="55173"/>
                  </a:moveTo>
                  <a:lnTo>
                    <a:pt x="24184" y="105933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pg1450"/>
            <p:cNvSpPr/>
            <p:nvPr/>
          </p:nvSpPr>
          <p:spPr>
            <a:xfrm>
              <a:off x="2704229" y="8449123"/>
              <a:ext cx="142339" cy="108471"/>
            </a:xfrm>
            <a:custGeom>
              <a:avLst/>
              <a:pathLst>
                <a:path w="142339" h="108471">
                  <a:moveTo>
                    <a:pt x="142339" y="54534"/>
                  </a:moveTo>
                  <a:lnTo>
                    <a:pt x="25757" y="108471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pg1451"/>
            <p:cNvSpPr/>
            <p:nvPr/>
          </p:nvSpPr>
          <p:spPr>
            <a:xfrm>
              <a:off x="2729986" y="8503658"/>
              <a:ext cx="142389" cy="110929"/>
            </a:xfrm>
            <a:custGeom>
              <a:avLst/>
              <a:pathLst>
                <a:path w="142389" h="110929">
                  <a:moveTo>
                    <a:pt x="142389" y="53855"/>
                  </a:moveTo>
                  <a:lnTo>
                    <a:pt x="27310" y="110929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g1452"/>
            <p:cNvSpPr/>
            <p:nvPr/>
          </p:nvSpPr>
          <p:spPr>
            <a:xfrm>
              <a:off x="2757297" y="8557513"/>
              <a:ext cx="142335" cy="113306"/>
            </a:xfrm>
            <a:custGeom>
              <a:avLst/>
              <a:pathLst>
                <a:path w="142335" h="113306">
                  <a:moveTo>
                    <a:pt x="142335" y="53136"/>
                  </a:moveTo>
                  <a:lnTo>
                    <a:pt x="28843" y="113306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pg1453"/>
            <p:cNvSpPr/>
            <p:nvPr/>
          </p:nvSpPr>
          <p:spPr>
            <a:xfrm>
              <a:off x="2786141" y="8610650"/>
              <a:ext cx="142176" cy="115599"/>
            </a:xfrm>
            <a:custGeom>
              <a:avLst/>
              <a:pathLst>
                <a:path w="142176" h="115599">
                  <a:moveTo>
                    <a:pt x="142176" y="52379"/>
                  </a:moveTo>
                  <a:lnTo>
                    <a:pt x="30355" y="115599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pg1454"/>
            <p:cNvSpPr/>
            <p:nvPr/>
          </p:nvSpPr>
          <p:spPr>
            <a:xfrm>
              <a:off x="2816497" y="8663029"/>
              <a:ext cx="141913" cy="117808"/>
            </a:xfrm>
            <a:custGeom>
              <a:avLst/>
              <a:pathLst>
                <a:path w="141913" h="117808">
                  <a:moveTo>
                    <a:pt x="141913" y="51583"/>
                  </a:moveTo>
                  <a:lnTo>
                    <a:pt x="31845" y="117808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pg1455"/>
            <p:cNvSpPr/>
            <p:nvPr/>
          </p:nvSpPr>
          <p:spPr>
            <a:xfrm>
              <a:off x="2848343" y="8714613"/>
              <a:ext cx="141546" cy="119931"/>
            </a:xfrm>
            <a:custGeom>
              <a:avLst/>
              <a:pathLst>
                <a:path w="141546" h="119931">
                  <a:moveTo>
                    <a:pt x="141546" y="50749"/>
                  </a:moveTo>
                  <a:lnTo>
                    <a:pt x="33312" y="119931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g1456"/>
            <p:cNvSpPr/>
            <p:nvPr/>
          </p:nvSpPr>
          <p:spPr>
            <a:xfrm>
              <a:off x="2881655" y="8765362"/>
              <a:ext cx="141075" cy="121965"/>
            </a:xfrm>
            <a:custGeom>
              <a:avLst/>
              <a:pathLst>
                <a:path w="141075" h="121965">
                  <a:moveTo>
                    <a:pt x="141075" y="49878"/>
                  </a:moveTo>
                  <a:lnTo>
                    <a:pt x="34754" y="121965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pg1457"/>
            <p:cNvSpPr/>
            <p:nvPr/>
          </p:nvSpPr>
          <p:spPr>
            <a:xfrm>
              <a:off x="2916410" y="8815241"/>
              <a:ext cx="140500" cy="123910"/>
            </a:xfrm>
            <a:custGeom>
              <a:avLst/>
              <a:pathLst>
                <a:path w="140500" h="123910">
                  <a:moveTo>
                    <a:pt x="140500" y="48970"/>
                  </a:moveTo>
                  <a:lnTo>
                    <a:pt x="36171" y="123910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pg1458"/>
            <p:cNvSpPr/>
            <p:nvPr/>
          </p:nvSpPr>
          <p:spPr>
            <a:xfrm>
              <a:off x="2952581" y="8864211"/>
              <a:ext cx="139823" cy="125765"/>
            </a:xfrm>
            <a:custGeom>
              <a:avLst/>
              <a:pathLst>
                <a:path w="139823" h="125765">
                  <a:moveTo>
                    <a:pt x="139823" y="48027"/>
                  </a:moveTo>
                  <a:lnTo>
                    <a:pt x="37561" y="125765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pg1459"/>
            <p:cNvSpPr/>
            <p:nvPr/>
          </p:nvSpPr>
          <p:spPr>
            <a:xfrm>
              <a:off x="2990142" y="8912239"/>
              <a:ext cx="139043" cy="127526"/>
            </a:xfrm>
            <a:custGeom>
              <a:avLst/>
              <a:pathLst>
                <a:path w="139043" h="127526">
                  <a:moveTo>
                    <a:pt x="139043" y="47048"/>
                  </a:moveTo>
                  <a:lnTo>
                    <a:pt x="38923" y="127526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g1460"/>
            <p:cNvSpPr/>
            <p:nvPr/>
          </p:nvSpPr>
          <p:spPr>
            <a:xfrm>
              <a:off x="3029066" y="8959287"/>
              <a:ext cx="138161" cy="129195"/>
            </a:xfrm>
            <a:custGeom>
              <a:avLst/>
              <a:pathLst>
                <a:path w="138161" h="129195">
                  <a:moveTo>
                    <a:pt x="138161" y="46035"/>
                  </a:moveTo>
                  <a:lnTo>
                    <a:pt x="40257" y="129195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pg1461"/>
            <p:cNvSpPr/>
            <p:nvPr/>
          </p:nvSpPr>
          <p:spPr>
            <a:xfrm>
              <a:off x="3069323" y="9005322"/>
              <a:ext cx="137177" cy="130769"/>
            </a:xfrm>
            <a:custGeom>
              <a:avLst/>
              <a:pathLst>
                <a:path w="137177" h="130769">
                  <a:moveTo>
                    <a:pt x="137177" y="44988"/>
                  </a:moveTo>
                  <a:lnTo>
                    <a:pt x="41562" y="130769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pg1462"/>
            <p:cNvSpPr/>
            <p:nvPr/>
          </p:nvSpPr>
          <p:spPr>
            <a:xfrm>
              <a:off x="3110885" y="9050311"/>
              <a:ext cx="136094" cy="132246"/>
            </a:xfrm>
            <a:custGeom>
              <a:avLst/>
              <a:pathLst>
                <a:path w="136094" h="132246">
                  <a:moveTo>
                    <a:pt x="136094" y="43908"/>
                  </a:moveTo>
                  <a:lnTo>
                    <a:pt x="42836" y="132246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pg1463"/>
            <p:cNvSpPr/>
            <p:nvPr/>
          </p:nvSpPr>
          <p:spPr>
            <a:xfrm>
              <a:off x="3153722" y="9094219"/>
              <a:ext cx="134910" cy="133627"/>
            </a:xfrm>
            <a:custGeom>
              <a:avLst/>
              <a:pathLst>
                <a:path w="134910" h="133627">
                  <a:moveTo>
                    <a:pt x="134910" y="42795"/>
                  </a:moveTo>
                  <a:lnTo>
                    <a:pt x="44078" y="133627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g1464"/>
            <p:cNvSpPr/>
            <p:nvPr/>
          </p:nvSpPr>
          <p:spPr>
            <a:xfrm>
              <a:off x="3197800" y="9137015"/>
              <a:ext cx="133627" cy="134910"/>
            </a:xfrm>
            <a:custGeom>
              <a:avLst/>
              <a:pathLst>
                <a:path w="133627" h="134910">
                  <a:moveTo>
                    <a:pt x="133627" y="41652"/>
                  </a:moveTo>
                  <a:lnTo>
                    <a:pt x="45288" y="134910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pg1465"/>
            <p:cNvSpPr/>
            <p:nvPr/>
          </p:nvSpPr>
          <p:spPr>
            <a:xfrm>
              <a:off x="3243089" y="9178667"/>
              <a:ext cx="132246" cy="136094"/>
            </a:xfrm>
            <a:custGeom>
              <a:avLst/>
              <a:pathLst>
                <a:path w="132246" h="136094">
                  <a:moveTo>
                    <a:pt x="132246" y="40478"/>
                  </a:moveTo>
                  <a:lnTo>
                    <a:pt x="46465" y="136094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pg1466"/>
            <p:cNvSpPr/>
            <p:nvPr/>
          </p:nvSpPr>
          <p:spPr>
            <a:xfrm>
              <a:off x="3289555" y="9219145"/>
              <a:ext cx="130769" cy="137177"/>
            </a:xfrm>
            <a:custGeom>
              <a:avLst/>
              <a:pathLst>
                <a:path w="130769" h="137177">
                  <a:moveTo>
                    <a:pt x="130769" y="39274"/>
                  </a:moveTo>
                  <a:lnTo>
                    <a:pt x="47608" y="137177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pg1467"/>
            <p:cNvSpPr/>
            <p:nvPr/>
          </p:nvSpPr>
          <p:spPr>
            <a:xfrm>
              <a:off x="3337164" y="9258420"/>
              <a:ext cx="129195" cy="138161"/>
            </a:xfrm>
            <a:custGeom>
              <a:avLst/>
              <a:pathLst>
                <a:path w="129195" h="138161">
                  <a:moveTo>
                    <a:pt x="129195" y="38041"/>
                  </a:moveTo>
                  <a:lnTo>
                    <a:pt x="48716" y="138161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g1468"/>
            <p:cNvSpPr/>
            <p:nvPr/>
          </p:nvSpPr>
          <p:spPr>
            <a:xfrm>
              <a:off x="3385881" y="9296462"/>
              <a:ext cx="127526" cy="139043"/>
            </a:xfrm>
            <a:custGeom>
              <a:avLst/>
              <a:pathLst>
                <a:path w="127526" h="139043">
                  <a:moveTo>
                    <a:pt x="127526" y="36781"/>
                  </a:moveTo>
                  <a:lnTo>
                    <a:pt x="49789" y="139043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pg1469"/>
            <p:cNvSpPr/>
            <p:nvPr/>
          </p:nvSpPr>
          <p:spPr>
            <a:xfrm>
              <a:off x="3435670" y="9333243"/>
              <a:ext cx="125765" cy="139823"/>
            </a:xfrm>
            <a:custGeom>
              <a:avLst/>
              <a:pathLst>
                <a:path w="125765" h="139823">
                  <a:moveTo>
                    <a:pt x="125765" y="35493"/>
                  </a:moveTo>
                  <a:lnTo>
                    <a:pt x="50824" y="139823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pg1470"/>
            <p:cNvSpPr/>
            <p:nvPr/>
          </p:nvSpPr>
          <p:spPr>
            <a:xfrm>
              <a:off x="3486495" y="9368736"/>
              <a:ext cx="123910" cy="140500"/>
            </a:xfrm>
            <a:custGeom>
              <a:avLst/>
              <a:pathLst>
                <a:path w="123910" h="140500">
                  <a:moveTo>
                    <a:pt x="123910" y="34180"/>
                  </a:moveTo>
                  <a:lnTo>
                    <a:pt x="51823" y="140500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pg1471"/>
            <p:cNvSpPr/>
            <p:nvPr/>
          </p:nvSpPr>
          <p:spPr>
            <a:xfrm>
              <a:off x="3538319" y="9402916"/>
              <a:ext cx="121965" cy="141075"/>
            </a:xfrm>
            <a:custGeom>
              <a:avLst/>
              <a:pathLst>
                <a:path w="121965" h="141075">
                  <a:moveTo>
                    <a:pt x="121965" y="32841"/>
                  </a:moveTo>
                  <a:lnTo>
                    <a:pt x="52783" y="141075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g1472"/>
            <p:cNvSpPr/>
            <p:nvPr/>
          </p:nvSpPr>
          <p:spPr>
            <a:xfrm>
              <a:off x="3591103" y="9435758"/>
              <a:ext cx="119931" cy="141546"/>
            </a:xfrm>
            <a:custGeom>
              <a:avLst/>
              <a:pathLst>
                <a:path w="119931" h="141546">
                  <a:moveTo>
                    <a:pt x="119931" y="31478"/>
                  </a:moveTo>
                  <a:lnTo>
                    <a:pt x="53705" y="141546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pg1473"/>
            <p:cNvSpPr/>
            <p:nvPr/>
          </p:nvSpPr>
          <p:spPr>
            <a:xfrm>
              <a:off x="3644809" y="9467236"/>
              <a:ext cx="117808" cy="141913"/>
            </a:xfrm>
            <a:custGeom>
              <a:avLst/>
              <a:pathLst>
                <a:path w="117808" h="141913">
                  <a:moveTo>
                    <a:pt x="117808" y="30092"/>
                  </a:moveTo>
                  <a:lnTo>
                    <a:pt x="54588" y="141913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pg1474"/>
            <p:cNvSpPr/>
            <p:nvPr/>
          </p:nvSpPr>
          <p:spPr>
            <a:xfrm>
              <a:off x="3699397" y="9497329"/>
              <a:ext cx="115599" cy="142176"/>
            </a:xfrm>
            <a:custGeom>
              <a:avLst/>
              <a:pathLst>
                <a:path w="115599" h="142176">
                  <a:moveTo>
                    <a:pt x="115599" y="28685"/>
                  </a:moveTo>
                  <a:lnTo>
                    <a:pt x="55430" y="142176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pg1475"/>
            <p:cNvSpPr/>
            <p:nvPr/>
          </p:nvSpPr>
          <p:spPr>
            <a:xfrm>
              <a:off x="3754827" y="9526014"/>
              <a:ext cx="113306" cy="142335"/>
            </a:xfrm>
            <a:custGeom>
              <a:avLst/>
              <a:pathLst>
                <a:path w="113306" h="142335">
                  <a:moveTo>
                    <a:pt x="113306" y="27256"/>
                  </a:moveTo>
                  <a:lnTo>
                    <a:pt x="56232" y="142335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pg1476"/>
            <p:cNvSpPr/>
            <p:nvPr/>
          </p:nvSpPr>
          <p:spPr>
            <a:xfrm>
              <a:off x="3811059" y="9553270"/>
              <a:ext cx="110929" cy="142389"/>
            </a:xfrm>
            <a:custGeom>
              <a:avLst/>
              <a:pathLst>
                <a:path w="110929" h="142389">
                  <a:moveTo>
                    <a:pt x="110929" y="25807"/>
                  </a:moveTo>
                  <a:lnTo>
                    <a:pt x="56992" y="142389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pg1477"/>
            <p:cNvSpPr/>
            <p:nvPr/>
          </p:nvSpPr>
          <p:spPr>
            <a:xfrm>
              <a:off x="3868052" y="9579078"/>
              <a:ext cx="108471" cy="142339"/>
            </a:xfrm>
            <a:custGeom>
              <a:avLst/>
              <a:pathLst>
                <a:path w="108471" h="142339">
                  <a:moveTo>
                    <a:pt x="108471" y="24339"/>
                  </a:moveTo>
                  <a:lnTo>
                    <a:pt x="57711" y="142339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pg1478"/>
            <p:cNvSpPr/>
            <p:nvPr/>
          </p:nvSpPr>
          <p:spPr>
            <a:xfrm>
              <a:off x="3925763" y="9603417"/>
              <a:ext cx="105933" cy="142185"/>
            </a:xfrm>
            <a:custGeom>
              <a:avLst/>
              <a:pathLst>
                <a:path w="105933" h="142185">
                  <a:moveTo>
                    <a:pt x="105933" y="22853"/>
                  </a:moveTo>
                  <a:lnTo>
                    <a:pt x="58387" y="142185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pg1479"/>
            <p:cNvSpPr/>
            <p:nvPr/>
          </p:nvSpPr>
          <p:spPr>
            <a:xfrm>
              <a:off x="3984151" y="9626271"/>
              <a:ext cx="103318" cy="141926"/>
            </a:xfrm>
            <a:custGeom>
              <a:avLst/>
              <a:pathLst>
                <a:path w="103318" h="141926">
                  <a:moveTo>
                    <a:pt x="103318" y="21351"/>
                  </a:moveTo>
                  <a:lnTo>
                    <a:pt x="59021" y="141926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pg1480"/>
            <p:cNvSpPr/>
            <p:nvPr/>
          </p:nvSpPr>
          <p:spPr>
            <a:xfrm>
              <a:off x="4043172" y="9647622"/>
              <a:ext cx="100627" cy="141564"/>
            </a:xfrm>
            <a:custGeom>
              <a:avLst/>
              <a:pathLst>
                <a:path w="100627" h="141564">
                  <a:moveTo>
                    <a:pt x="100627" y="19833"/>
                  </a:moveTo>
                  <a:lnTo>
                    <a:pt x="59611" y="141564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pg1481"/>
            <p:cNvSpPr/>
            <p:nvPr/>
          </p:nvSpPr>
          <p:spPr>
            <a:xfrm>
              <a:off x="4102783" y="9667455"/>
              <a:ext cx="97862" cy="141097"/>
            </a:xfrm>
            <a:custGeom>
              <a:avLst/>
              <a:pathLst>
                <a:path w="97862" h="141097">
                  <a:moveTo>
                    <a:pt x="97862" y="18300"/>
                  </a:moveTo>
                  <a:lnTo>
                    <a:pt x="60157" y="141097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pg1482"/>
            <p:cNvSpPr/>
            <p:nvPr/>
          </p:nvSpPr>
          <p:spPr>
            <a:xfrm>
              <a:off x="4162941" y="9685755"/>
              <a:ext cx="95025" cy="140527"/>
            </a:xfrm>
            <a:custGeom>
              <a:avLst/>
              <a:pathLst>
                <a:path w="95025" h="140527">
                  <a:moveTo>
                    <a:pt x="95025" y="16754"/>
                  </a:moveTo>
                  <a:lnTo>
                    <a:pt x="60660" y="140527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pg1483"/>
            <p:cNvSpPr/>
            <p:nvPr/>
          </p:nvSpPr>
          <p:spPr>
            <a:xfrm>
              <a:off x="4223601" y="9702510"/>
              <a:ext cx="92119" cy="139854"/>
            </a:xfrm>
            <a:custGeom>
              <a:avLst/>
              <a:pathLst>
                <a:path w="92119" h="139854">
                  <a:moveTo>
                    <a:pt x="92119" y="15196"/>
                  </a:moveTo>
                  <a:lnTo>
                    <a:pt x="61118" y="139854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pg1484"/>
            <p:cNvSpPr/>
            <p:nvPr/>
          </p:nvSpPr>
          <p:spPr>
            <a:xfrm>
              <a:off x="4284719" y="9717706"/>
              <a:ext cx="89145" cy="139078"/>
            </a:xfrm>
            <a:custGeom>
              <a:avLst/>
              <a:pathLst>
                <a:path w="89145" h="139078">
                  <a:moveTo>
                    <a:pt x="89145" y="13626"/>
                  </a:moveTo>
                  <a:lnTo>
                    <a:pt x="61531" y="139078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pg1485"/>
            <p:cNvSpPr/>
            <p:nvPr/>
          </p:nvSpPr>
          <p:spPr>
            <a:xfrm>
              <a:off x="4346251" y="9731332"/>
              <a:ext cx="86105" cy="138200"/>
            </a:xfrm>
            <a:custGeom>
              <a:avLst/>
              <a:pathLst>
                <a:path w="86105" h="138200">
                  <a:moveTo>
                    <a:pt x="86105" y="12046"/>
                  </a:moveTo>
                  <a:lnTo>
                    <a:pt x="61899" y="138200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pg1486"/>
            <p:cNvSpPr/>
            <p:nvPr/>
          </p:nvSpPr>
          <p:spPr>
            <a:xfrm>
              <a:off x="4408150" y="9743379"/>
              <a:ext cx="83003" cy="137221"/>
            </a:xfrm>
            <a:custGeom>
              <a:avLst/>
              <a:pathLst>
                <a:path w="83003" h="137221">
                  <a:moveTo>
                    <a:pt x="83003" y="10458"/>
                  </a:moveTo>
                  <a:lnTo>
                    <a:pt x="62221" y="137221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pg1487"/>
            <p:cNvSpPr/>
            <p:nvPr/>
          </p:nvSpPr>
          <p:spPr>
            <a:xfrm>
              <a:off x="4470371" y="9753838"/>
              <a:ext cx="79839" cy="136141"/>
            </a:xfrm>
            <a:custGeom>
              <a:avLst/>
              <a:pathLst>
                <a:path w="79839" h="136141">
                  <a:moveTo>
                    <a:pt x="79839" y="8862"/>
                  </a:moveTo>
                  <a:lnTo>
                    <a:pt x="62498" y="136141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pg1488"/>
            <p:cNvSpPr/>
            <p:nvPr/>
          </p:nvSpPr>
          <p:spPr>
            <a:xfrm>
              <a:off x="4532870" y="9762701"/>
              <a:ext cx="76617" cy="134962"/>
            </a:xfrm>
            <a:custGeom>
              <a:avLst/>
              <a:pathLst>
                <a:path w="76617" h="134962">
                  <a:moveTo>
                    <a:pt x="76617" y="7260"/>
                  </a:moveTo>
                  <a:lnTo>
                    <a:pt x="62729" y="134962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pg1489"/>
            <p:cNvSpPr/>
            <p:nvPr/>
          </p:nvSpPr>
          <p:spPr>
            <a:xfrm>
              <a:off x="4595599" y="9769961"/>
              <a:ext cx="73339" cy="133683"/>
            </a:xfrm>
            <a:custGeom>
              <a:avLst/>
              <a:pathLst>
                <a:path w="73339" h="133683">
                  <a:moveTo>
                    <a:pt x="73339" y="5652"/>
                  </a:moveTo>
                  <a:lnTo>
                    <a:pt x="62914" y="133683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pg1490"/>
            <p:cNvSpPr/>
            <p:nvPr/>
          </p:nvSpPr>
          <p:spPr>
            <a:xfrm>
              <a:off x="4658514" y="9775613"/>
              <a:ext cx="70007" cy="132307"/>
            </a:xfrm>
            <a:custGeom>
              <a:avLst/>
              <a:pathLst>
                <a:path w="70007" h="132307">
                  <a:moveTo>
                    <a:pt x="70007" y="4040"/>
                  </a:moveTo>
                  <a:lnTo>
                    <a:pt x="63053" y="132307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pg1491"/>
            <p:cNvSpPr/>
            <p:nvPr/>
          </p:nvSpPr>
          <p:spPr>
            <a:xfrm>
              <a:off x="4721567" y="9779653"/>
              <a:ext cx="66624" cy="130833"/>
            </a:xfrm>
            <a:custGeom>
              <a:avLst/>
              <a:pathLst>
                <a:path w="66624" h="130833">
                  <a:moveTo>
                    <a:pt x="66624" y="2425"/>
                  </a:moveTo>
                  <a:lnTo>
                    <a:pt x="63146" y="130833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pg1492"/>
            <p:cNvSpPr/>
            <p:nvPr/>
          </p:nvSpPr>
          <p:spPr>
            <a:xfrm>
              <a:off x="4784714" y="9782079"/>
              <a:ext cx="63192" cy="129263"/>
            </a:xfrm>
            <a:custGeom>
              <a:avLst/>
              <a:pathLst>
                <a:path w="63192" h="129263">
                  <a:moveTo>
                    <a:pt x="63192" y="808"/>
                  </a:moveTo>
                  <a:lnTo>
                    <a:pt x="63192" y="129263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pg1493"/>
            <p:cNvSpPr/>
            <p:nvPr/>
          </p:nvSpPr>
          <p:spPr>
            <a:xfrm>
              <a:off x="4847906" y="9782079"/>
              <a:ext cx="63192" cy="129263"/>
            </a:xfrm>
            <a:custGeom>
              <a:avLst/>
              <a:pathLst>
                <a:path w="63192" h="129263">
                  <a:moveTo>
                    <a:pt x="59714" y="0"/>
                  </a:moveTo>
                  <a:lnTo>
                    <a:pt x="63192" y="128408"/>
                  </a:lnTo>
                  <a:lnTo>
                    <a:pt x="0" y="129263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pg1494"/>
            <p:cNvSpPr/>
            <p:nvPr/>
          </p:nvSpPr>
          <p:spPr>
            <a:xfrm>
              <a:off x="4907620" y="9779653"/>
              <a:ext cx="66624" cy="130833"/>
            </a:xfrm>
            <a:custGeom>
              <a:avLst/>
              <a:pathLst>
                <a:path w="66624" h="130833">
                  <a:moveTo>
                    <a:pt x="59670" y="0"/>
                  </a:moveTo>
                  <a:lnTo>
                    <a:pt x="66624" y="128266"/>
                  </a:lnTo>
                  <a:lnTo>
                    <a:pt x="3478" y="130833"/>
                  </a:lnTo>
                  <a:lnTo>
                    <a:pt x="0" y="24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pg1495"/>
            <p:cNvSpPr/>
            <p:nvPr/>
          </p:nvSpPr>
          <p:spPr>
            <a:xfrm>
              <a:off x="4967290" y="9775613"/>
              <a:ext cx="70007" cy="132307"/>
            </a:xfrm>
            <a:custGeom>
              <a:avLst/>
              <a:pathLst>
                <a:path w="70007" h="132307">
                  <a:moveTo>
                    <a:pt x="59582" y="0"/>
                  </a:moveTo>
                  <a:lnTo>
                    <a:pt x="70007" y="128031"/>
                  </a:lnTo>
                  <a:lnTo>
                    <a:pt x="6954" y="132307"/>
                  </a:lnTo>
                  <a:lnTo>
                    <a:pt x="0" y="40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pg1496"/>
            <p:cNvSpPr/>
            <p:nvPr/>
          </p:nvSpPr>
          <p:spPr>
            <a:xfrm>
              <a:off x="5026873" y="9769961"/>
              <a:ext cx="73339" cy="133683"/>
            </a:xfrm>
            <a:custGeom>
              <a:avLst/>
              <a:pathLst>
                <a:path w="73339" h="133683">
                  <a:moveTo>
                    <a:pt x="59451" y="0"/>
                  </a:moveTo>
                  <a:lnTo>
                    <a:pt x="73339" y="127702"/>
                  </a:lnTo>
                  <a:lnTo>
                    <a:pt x="10425" y="133683"/>
                  </a:lnTo>
                  <a:lnTo>
                    <a:pt x="0" y="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pg1497"/>
            <p:cNvSpPr/>
            <p:nvPr/>
          </p:nvSpPr>
          <p:spPr>
            <a:xfrm>
              <a:off x="5086324" y="9762701"/>
              <a:ext cx="76617" cy="134962"/>
            </a:xfrm>
            <a:custGeom>
              <a:avLst/>
              <a:pathLst>
                <a:path w="76617" h="134962">
                  <a:moveTo>
                    <a:pt x="59276" y="0"/>
                  </a:moveTo>
                  <a:lnTo>
                    <a:pt x="76617" y="127279"/>
                  </a:lnTo>
                  <a:lnTo>
                    <a:pt x="13888" y="134962"/>
                  </a:lnTo>
                  <a:lnTo>
                    <a:pt x="0" y="72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pg1498"/>
            <p:cNvSpPr/>
            <p:nvPr/>
          </p:nvSpPr>
          <p:spPr>
            <a:xfrm>
              <a:off x="5145601" y="9753838"/>
              <a:ext cx="79839" cy="136141"/>
            </a:xfrm>
            <a:custGeom>
              <a:avLst/>
              <a:pathLst>
                <a:path w="79839" h="136141">
                  <a:moveTo>
                    <a:pt x="59058" y="0"/>
                  </a:moveTo>
                  <a:lnTo>
                    <a:pt x="79839" y="126762"/>
                  </a:lnTo>
                  <a:lnTo>
                    <a:pt x="17341" y="136141"/>
                  </a:lnTo>
                  <a:lnTo>
                    <a:pt x="0" y="88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pg1499"/>
            <p:cNvSpPr/>
            <p:nvPr/>
          </p:nvSpPr>
          <p:spPr>
            <a:xfrm>
              <a:off x="5204659" y="9743379"/>
              <a:ext cx="83003" cy="137221"/>
            </a:xfrm>
            <a:custGeom>
              <a:avLst/>
              <a:pathLst>
                <a:path w="83003" h="137221">
                  <a:moveTo>
                    <a:pt x="58796" y="0"/>
                  </a:moveTo>
                  <a:lnTo>
                    <a:pt x="83003" y="126153"/>
                  </a:lnTo>
                  <a:lnTo>
                    <a:pt x="20781" y="137221"/>
                  </a:lnTo>
                  <a:lnTo>
                    <a:pt x="0" y="104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pg1500"/>
            <p:cNvSpPr/>
            <p:nvPr/>
          </p:nvSpPr>
          <p:spPr>
            <a:xfrm>
              <a:off x="5263456" y="9731332"/>
              <a:ext cx="86105" cy="138200"/>
            </a:xfrm>
            <a:custGeom>
              <a:avLst/>
              <a:pathLst>
                <a:path w="86105" h="138200">
                  <a:moveTo>
                    <a:pt x="58491" y="0"/>
                  </a:moveTo>
                  <a:lnTo>
                    <a:pt x="86105" y="125451"/>
                  </a:lnTo>
                  <a:lnTo>
                    <a:pt x="24206" y="138200"/>
                  </a:lnTo>
                  <a:lnTo>
                    <a:pt x="0" y="120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pg1501"/>
            <p:cNvSpPr/>
            <p:nvPr/>
          </p:nvSpPr>
          <p:spPr>
            <a:xfrm>
              <a:off x="5321947" y="9717706"/>
              <a:ext cx="89145" cy="139078"/>
            </a:xfrm>
            <a:custGeom>
              <a:avLst/>
              <a:pathLst>
                <a:path w="89145" h="139078">
                  <a:moveTo>
                    <a:pt x="58144" y="0"/>
                  </a:moveTo>
                  <a:lnTo>
                    <a:pt x="89145" y="124658"/>
                  </a:lnTo>
                  <a:lnTo>
                    <a:pt x="27614" y="139078"/>
                  </a:lnTo>
                  <a:lnTo>
                    <a:pt x="0" y="13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pg1502"/>
            <p:cNvSpPr/>
            <p:nvPr/>
          </p:nvSpPr>
          <p:spPr>
            <a:xfrm>
              <a:off x="5380091" y="9702510"/>
              <a:ext cx="92119" cy="139854"/>
            </a:xfrm>
            <a:custGeom>
              <a:avLst/>
              <a:pathLst>
                <a:path w="92119" h="139854">
                  <a:moveTo>
                    <a:pt x="57753" y="0"/>
                  </a:moveTo>
                  <a:lnTo>
                    <a:pt x="92119" y="123772"/>
                  </a:lnTo>
                  <a:lnTo>
                    <a:pt x="31001" y="139854"/>
                  </a:lnTo>
                  <a:lnTo>
                    <a:pt x="0" y="15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pg1503"/>
            <p:cNvSpPr/>
            <p:nvPr/>
          </p:nvSpPr>
          <p:spPr>
            <a:xfrm>
              <a:off x="5437845" y="9685755"/>
              <a:ext cx="95025" cy="140527"/>
            </a:xfrm>
            <a:custGeom>
              <a:avLst/>
              <a:pathLst>
                <a:path w="95025" h="140527">
                  <a:moveTo>
                    <a:pt x="57321" y="0"/>
                  </a:moveTo>
                  <a:lnTo>
                    <a:pt x="95025" y="122796"/>
                  </a:lnTo>
                  <a:lnTo>
                    <a:pt x="34365" y="140527"/>
                  </a:lnTo>
                  <a:lnTo>
                    <a:pt x="0" y="167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g1504"/>
            <p:cNvSpPr/>
            <p:nvPr/>
          </p:nvSpPr>
          <p:spPr>
            <a:xfrm>
              <a:off x="5495166" y="9667455"/>
              <a:ext cx="97862" cy="141097"/>
            </a:xfrm>
            <a:custGeom>
              <a:avLst/>
              <a:pathLst>
                <a:path w="97862" h="141097">
                  <a:moveTo>
                    <a:pt x="56846" y="0"/>
                  </a:moveTo>
                  <a:lnTo>
                    <a:pt x="97862" y="121730"/>
                  </a:lnTo>
                  <a:lnTo>
                    <a:pt x="37704" y="141097"/>
                  </a:lnTo>
                  <a:lnTo>
                    <a:pt x="0" y="18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pg1505"/>
            <p:cNvSpPr/>
            <p:nvPr/>
          </p:nvSpPr>
          <p:spPr>
            <a:xfrm>
              <a:off x="5552013" y="9647622"/>
              <a:ext cx="100627" cy="141564"/>
            </a:xfrm>
            <a:custGeom>
              <a:avLst/>
              <a:pathLst>
                <a:path w="100627" h="141564">
                  <a:moveTo>
                    <a:pt x="56329" y="0"/>
                  </a:moveTo>
                  <a:lnTo>
                    <a:pt x="100627" y="120575"/>
                  </a:lnTo>
                  <a:lnTo>
                    <a:pt x="41015" y="141564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pg1506"/>
            <p:cNvSpPr/>
            <p:nvPr/>
          </p:nvSpPr>
          <p:spPr>
            <a:xfrm>
              <a:off x="5608343" y="9626271"/>
              <a:ext cx="103318" cy="141926"/>
            </a:xfrm>
            <a:custGeom>
              <a:avLst/>
              <a:pathLst>
                <a:path w="103318" h="141926">
                  <a:moveTo>
                    <a:pt x="55772" y="0"/>
                  </a:moveTo>
                  <a:lnTo>
                    <a:pt x="103318" y="119331"/>
                  </a:lnTo>
                  <a:lnTo>
                    <a:pt x="44297" y="141926"/>
                  </a:lnTo>
                  <a:lnTo>
                    <a:pt x="0" y="21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pg1507"/>
            <p:cNvSpPr/>
            <p:nvPr/>
          </p:nvSpPr>
          <p:spPr>
            <a:xfrm>
              <a:off x="5664115" y="9603417"/>
              <a:ext cx="105933" cy="142185"/>
            </a:xfrm>
            <a:custGeom>
              <a:avLst/>
              <a:pathLst>
                <a:path w="105933" h="142185">
                  <a:moveTo>
                    <a:pt x="55173" y="0"/>
                  </a:moveTo>
                  <a:lnTo>
                    <a:pt x="105933" y="118000"/>
                  </a:lnTo>
                  <a:lnTo>
                    <a:pt x="47546" y="142185"/>
                  </a:lnTo>
                  <a:lnTo>
                    <a:pt x="0" y="228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g1508"/>
            <p:cNvSpPr/>
            <p:nvPr/>
          </p:nvSpPr>
          <p:spPr>
            <a:xfrm>
              <a:off x="5719289" y="9579078"/>
              <a:ext cx="108471" cy="142339"/>
            </a:xfrm>
            <a:custGeom>
              <a:avLst/>
              <a:pathLst>
                <a:path w="108471" h="142339">
                  <a:moveTo>
                    <a:pt x="54534" y="0"/>
                  </a:moveTo>
                  <a:lnTo>
                    <a:pt x="108471" y="116582"/>
                  </a:lnTo>
                  <a:lnTo>
                    <a:pt x="50760" y="142339"/>
                  </a:lnTo>
                  <a:lnTo>
                    <a:pt x="0" y="24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pg1509"/>
            <p:cNvSpPr/>
            <p:nvPr/>
          </p:nvSpPr>
          <p:spPr>
            <a:xfrm>
              <a:off x="5773823" y="9553270"/>
              <a:ext cx="110929" cy="142389"/>
            </a:xfrm>
            <a:custGeom>
              <a:avLst/>
              <a:pathLst>
                <a:path w="110929" h="142389">
                  <a:moveTo>
                    <a:pt x="53855" y="0"/>
                  </a:moveTo>
                  <a:lnTo>
                    <a:pt x="110929" y="115079"/>
                  </a:lnTo>
                  <a:lnTo>
                    <a:pt x="53936" y="142389"/>
                  </a:lnTo>
                  <a:lnTo>
                    <a:pt x="0" y="258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pg1510"/>
            <p:cNvSpPr/>
            <p:nvPr/>
          </p:nvSpPr>
          <p:spPr>
            <a:xfrm>
              <a:off x="5827679" y="9526014"/>
              <a:ext cx="113306" cy="142335"/>
            </a:xfrm>
            <a:custGeom>
              <a:avLst/>
              <a:pathLst>
                <a:path w="113306" h="142335">
                  <a:moveTo>
                    <a:pt x="53136" y="0"/>
                  </a:moveTo>
                  <a:lnTo>
                    <a:pt x="113306" y="113491"/>
                  </a:lnTo>
                  <a:lnTo>
                    <a:pt x="57074" y="142335"/>
                  </a:lnTo>
                  <a:lnTo>
                    <a:pt x="0" y="272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pg1511"/>
            <p:cNvSpPr/>
            <p:nvPr/>
          </p:nvSpPr>
          <p:spPr>
            <a:xfrm>
              <a:off x="5880815" y="9497329"/>
              <a:ext cx="115599" cy="142176"/>
            </a:xfrm>
            <a:custGeom>
              <a:avLst/>
              <a:pathLst>
                <a:path w="115599" h="142176">
                  <a:moveTo>
                    <a:pt x="52379" y="0"/>
                  </a:moveTo>
                  <a:lnTo>
                    <a:pt x="115599" y="111820"/>
                  </a:lnTo>
                  <a:lnTo>
                    <a:pt x="60169" y="142176"/>
                  </a:lnTo>
                  <a:lnTo>
                    <a:pt x="0" y="2868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g1512"/>
            <p:cNvSpPr/>
            <p:nvPr/>
          </p:nvSpPr>
          <p:spPr>
            <a:xfrm>
              <a:off x="5933195" y="9467236"/>
              <a:ext cx="117808" cy="141913"/>
            </a:xfrm>
            <a:custGeom>
              <a:avLst/>
              <a:pathLst>
                <a:path w="117808" h="141913">
                  <a:moveTo>
                    <a:pt x="51583" y="0"/>
                  </a:moveTo>
                  <a:lnTo>
                    <a:pt x="117808" y="110067"/>
                  </a:lnTo>
                  <a:lnTo>
                    <a:pt x="63220" y="141913"/>
                  </a:lnTo>
                  <a:lnTo>
                    <a:pt x="0" y="30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pg1513"/>
            <p:cNvSpPr/>
            <p:nvPr/>
          </p:nvSpPr>
          <p:spPr>
            <a:xfrm>
              <a:off x="5984778" y="9435758"/>
              <a:ext cx="119931" cy="141546"/>
            </a:xfrm>
            <a:custGeom>
              <a:avLst/>
              <a:pathLst>
                <a:path w="119931" h="141546">
                  <a:moveTo>
                    <a:pt x="50749" y="0"/>
                  </a:moveTo>
                  <a:lnTo>
                    <a:pt x="119931" y="108234"/>
                  </a:lnTo>
                  <a:lnTo>
                    <a:pt x="66225" y="141546"/>
                  </a:lnTo>
                  <a:lnTo>
                    <a:pt x="0" y="31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pg1514"/>
            <p:cNvSpPr/>
            <p:nvPr/>
          </p:nvSpPr>
          <p:spPr>
            <a:xfrm>
              <a:off x="6035527" y="9402916"/>
              <a:ext cx="121965" cy="141075"/>
            </a:xfrm>
            <a:custGeom>
              <a:avLst/>
              <a:pathLst>
                <a:path w="121965" h="141075">
                  <a:moveTo>
                    <a:pt x="49878" y="0"/>
                  </a:moveTo>
                  <a:lnTo>
                    <a:pt x="121965" y="106320"/>
                  </a:lnTo>
                  <a:lnTo>
                    <a:pt x="69181" y="141075"/>
                  </a:lnTo>
                  <a:lnTo>
                    <a:pt x="0" y="328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pg1515"/>
            <p:cNvSpPr/>
            <p:nvPr/>
          </p:nvSpPr>
          <p:spPr>
            <a:xfrm>
              <a:off x="6085406" y="9368736"/>
              <a:ext cx="123910" cy="140500"/>
            </a:xfrm>
            <a:custGeom>
              <a:avLst/>
              <a:pathLst>
                <a:path w="123910" h="140500">
                  <a:moveTo>
                    <a:pt x="48970" y="0"/>
                  </a:moveTo>
                  <a:lnTo>
                    <a:pt x="123910" y="104329"/>
                  </a:lnTo>
                  <a:lnTo>
                    <a:pt x="72087" y="140500"/>
                  </a:lnTo>
                  <a:lnTo>
                    <a:pt x="0" y="34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g1516"/>
            <p:cNvSpPr/>
            <p:nvPr/>
          </p:nvSpPr>
          <p:spPr>
            <a:xfrm>
              <a:off x="6134377" y="9333243"/>
              <a:ext cx="125765" cy="139823"/>
            </a:xfrm>
            <a:custGeom>
              <a:avLst/>
              <a:pathLst>
                <a:path w="125765" h="139823">
                  <a:moveTo>
                    <a:pt x="48027" y="0"/>
                  </a:moveTo>
                  <a:lnTo>
                    <a:pt x="125765" y="102262"/>
                  </a:lnTo>
                  <a:lnTo>
                    <a:pt x="74940" y="139823"/>
                  </a:lnTo>
                  <a:lnTo>
                    <a:pt x="0" y="354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pg1517"/>
            <p:cNvSpPr/>
            <p:nvPr/>
          </p:nvSpPr>
          <p:spPr>
            <a:xfrm>
              <a:off x="6182404" y="9296462"/>
              <a:ext cx="127526" cy="139043"/>
            </a:xfrm>
            <a:custGeom>
              <a:avLst/>
              <a:pathLst>
                <a:path w="127526" h="139043">
                  <a:moveTo>
                    <a:pt x="47048" y="0"/>
                  </a:moveTo>
                  <a:lnTo>
                    <a:pt x="127526" y="100119"/>
                  </a:lnTo>
                  <a:lnTo>
                    <a:pt x="77737" y="139043"/>
                  </a:lnTo>
                  <a:lnTo>
                    <a:pt x="0" y="367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pg1518"/>
            <p:cNvSpPr/>
            <p:nvPr/>
          </p:nvSpPr>
          <p:spPr>
            <a:xfrm>
              <a:off x="6229452" y="9258420"/>
              <a:ext cx="129195" cy="138161"/>
            </a:xfrm>
            <a:custGeom>
              <a:avLst/>
              <a:pathLst>
                <a:path w="129195" h="138161">
                  <a:moveTo>
                    <a:pt x="46035" y="0"/>
                  </a:moveTo>
                  <a:lnTo>
                    <a:pt x="129195" y="97903"/>
                  </a:lnTo>
                  <a:lnTo>
                    <a:pt x="80478" y="138161"/>
                  </a:lnTo>
                  <a:lnTo>
                    <a:pt x="0" y="380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pg1519"/>
            <p:cNvSpPr/>
            <p:nvPr/>
          </p:nvSpPr>
          <p:spPr>
            <a:xfrm>
              <a:off x="6275488" y="9219145"/>
              <a:ext cx="130769" cy="137177"/>
            </a:xfrm>
            <a:custGeom>
              <a:avLst/>
              <a:pathLst>
                <a:path w="130769" h="137177">
                  <a:moveTo>
                    <a:pt x="44988" y="0"/>
                  </a:moveTo>
                  <a:lnTo>
                    <a:pt x="130769" y="95615"/>
                  </a:lnTo>
                  <a:lnTo>
                    <a:pt x="83160" y="137177"/>
                  </a:lnTo>
                  <a:lnTo>
                    <a:pt x="0" y="39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g1520"/>
            <p:cNvSpPr/>
            <p:nvPr/>
          </p:nvSpPr>
          <p:spPr>
            <a:xfrm>
              <a:off x="6320476" y="9178667"/>
              <a:ext cx="132246" cy="136094"/>
            </a:xfrm>
            <a:custGeom>
              <a:avLst/>
              <a:pathLst>
                <a:path w="132246" h="136094">
                  <a:moveTo>
                    <a:pt x="43908" y="0"/>
                  </a:moveTo>
                  <a:lnTo>
                    <a:pt x="132246" y="93257"/>
                  </a:lnTo>
                  <a:lnTo>
                    <a:pt x="85780" y="136094"/>
                  </a:lnTo>
                  <a:lnTo>
                    <a:pt x="0" y="4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pg1521"/>
            <p:cNvSpPr/>
            <p:nvPr/>
          </p:nvSpPr>
          <p:spPr>
            <a:xfrm>
              <a:off x="6364384" y="9137015"/>
              <a:ext cx="133627" cy="134910"/>
            </a:xfrm>
            <a:custGeom>
              <a:avLst/>
              <a:pathLst>
                <a:path w="133627" h="134910">
                  <a:moveTo>
                    <a:pt x="42795" y="0"/>
                  </a:moveTo>
                  <a:lnTo>
                    <a:pt x="133627" y="90831"/>
                  </a:lnTo>
                  <a:lnTo>
                    <a:pt x="88338" y="134910"/>
                  </a:lnTo>
                  <a:lnTo>
                    <a:pt x="0" y="41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pg1522"/>
            <p:cNvSpPr/>
            <p:nvPr/>
          </p:nvSpPr>
          <p:spPr>
            <a:xfrm>
              <a:off x="6407180" y="9094219"/>
              <a:ext cx="134910" cy="133627"/>
            </a:xfrm>
            <a:custGeom>
              <a:avLst/>
              <a:pathLst>
                <a:path w="134910" h="133627">
                  <a:moveTo>
                    <a:pt x="41652" y="0"/>
                  </a:moveTo>
                  <a:lnTo>
                    <a:pt x="134910" y="88338"/>
                  </a:lnTo>
                  <a:lnTo>
                    <a:pt x="90831" y="133627"/>
                  </a:lnTo>
                  <a:lnTo>
                    <a:pt x="0" y="42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pg1523"/>
            <p:cNvSpPr/>
            <p:nvPr/>
          </p:nvSpPr>
          <p:spPr>
            <a:xfrm>
              <a:off x="6448833" y="9050311"/>
              <a:ext cx="136094" cy="132246"/>
            </a:xfrm>
            <a:custGeom>
              <a:avLst/>
              <a:pathLst>
                <a:path w="136094" h="132246">
                  <a:moveTo>
                    <a:pt x="40478" y="0"/>
                  </a:moveTo>
                  <a:lnTo>
                    <a:pt x="136094" y="85780"/>
                  </a:lnTo>
                  <a:lnTo>
                    <a:pt x="93257" y="132246"/>
                  </a:lnTo>
                  <a:lnTo>
                    <a:pt x="0" y="439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g1524"/>
            <p:cNvSpPr/>
            <p:nvPr/>
          </p:nvSpPr>
          <p:spPr>
            <a:xfrm>
              <a:off x="6489311" y="9005322"/>
              <a:ext cx="137177" cy="130769"/>
            </a:xfrm>
            <a:custGeom>
              <a:avLst/>
              <a:pathLst>
                <a:path w="137177" h="130769">
                  <a:moveTo>
                    <a:pt x="39274" y="0"/>
                  </a:moveTo>
                  <a:lnTo>
                    <a:pt x="137177" y="83160"/>
                  </a:lnTo>
                  <a:lnTo>
                    <a:pt x="95615" y="130769"/>
                  </a:lnTo>
                  <a:lnTo>
                    <a:pt x="0" y="449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pg1525"/>
            <p:cNvSpPr/>
            <p:nvPr/>
          </p:nvSpPr>
          <p:spPr>
            <a:xfrm>
              <a:off x="6528585" y="8959287"/>
              <a:ext cx="138161" cy="129195"/>
            </a:xfrm>
            <a:custGeom>
              <a:avLst/>
              <a:pathLst>
                <a:path w="138161" h="129195">
                  <a:moveTo>
                    <a:pt x="38041" y="0"/>
                  </a:moveTo>
                  <a:lnTo>
                    <a:pt x="138161" y="80478"/>
                  </a:lnTo>
                  <a:lnTo>
                    <a:pt x="97903" y="129195"/>
                  </a:lnTo>
                  <a:lnTo>
                    <a:pt x="0" y="460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pg1526"/>
            <p:cNvSpPr/>
            <p:nvPr/>
          </p:nvSpPr>
          <p:spPr>
            <a:xfrm>
              <a:off x="6566627" y="8912239"/>
              <a:ext cx="139043" cy="127526"/>
            </a:xfrm>
            <a:custGeom>
              <a:avLst/>
              <a:pathLst>
                <a:path w="139043" h="127526">
                  <a:moveTo>
                    <a:pt x="36781" y="0"/>
                  </a:moveTo>
                  <a:lnTo>
                    <a:pt x="139043" y="77737"/>
                  </a:lnTo>
                  <a:lnTo>
                    <a:pt x="100119" y="127526"/>
                  </a:lnTo>
                  <a:lnTo>
                    <a:pt x="0" y="470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pg1527"/>
            <p:cNvSpPr/>
            <p:nvPr/>
          </p:nvSpPr>
          <p:spPr>
            <a:xfrm>
              <a:off x="6603408" y="8864211"/>
              <a:ext cx="139823" cy="125765"/>
            </a:xfrm>
            <a:custGeom>
              <a:avLst/>
              <a:pathLst>
                <a:path w="139823" h="125765">
                  <a:moveTo>
                    <a:pt x="35493" y="0"/>
                  </a:moveTo>
                  <a:lnTo>
                    <a:pt x="139823" y="74940"/>
                  </a:lnTo>
                  <a:lnTo>
                    <a:pt x="102262" y="125765"/>
                  </a:lnTo>
                  <a:lnTo>
                    <a:pt x="0" y="480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g1528"/>
            <p:cNvSpPr/>
            <p:nvPr/>
          </p:nvSpPr>
          <p:spPr>
            <a:xfrm>
              <a:off x="6638902" y="8815241"/>
              <a:ext cx="140500" cy="123910"/>
            </a:xfrm>
            <a:custGeom>
              <a:avLst/>
              <a:pathLst>
                <a:path w="140500" h="123910">
                  <a:moveTo>
                    <a:pt x="34180" y="0"/>
                  </a:moveTo>
                  <a:lnTo>
                    <a:pt x="140500" y="72087"/>
                  </a:lnTo>
                  <a:lnTo>
                    <a:pt x="104329" y="123910"/>
                  </a:lnTo>
                  <a:lnTo>
                    <a:pt x="0" y="489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pg1529"/>
            <p:cNvSpPr/>
            <p:nvPr/>
          </p:nvSpPr>
          <p:spPr>
            <a:xfrm>
              <a:off x="6673082" y="8765362"/>
              <a:ext cx="141075" cy="121965"/>
            </a:xfrm>
            <a:custGeom>
              <a:avLst/>
              <a:pathLst>
                <a:path w="141075" h="121965">
                  <a:moveTo>
                    <a:pt x="32841" y="0"/>
                  </a:moveTo>
                  <a:lnTo>
                    <a:pt x="141075" y="69181"/>
                  </a:lnTo>
                  <a:lnTo>
                    <a:pt x="106320" y="121965"/>
                  </a:lnTo>
                  <a:lnTo>
                    <a:pt x="0" y="498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pg1530"/>
            <p:cNvSpPr/>
            <p:nvPr/>
          </p:nvSpPr>
          <p:spPr>
            <a:xfrm>
              <a:off x="6705923" y="8714613"/>
              <a:ext cx="141546" cy="119931"/>
            </a:xfrm>
            <a:custGeom>
              <a:avLst/>
              <a:pathLst>
                <a:path w="141546" h="119931">
                  <a:moveTo>
                    <a:pt x="31478" y="0"/>
                  </a:moveTo>
                  <a:lnTo>
                    <a:pt x="141546" y="66225"/>
                  </a:lnTo>
                  <a:lnTo>
                    <a:pt x="108234" y="119931"/>
                  </a:lnTo>
                  <a:lnTo>
                    <a:pt x="0" y="5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pg1531"/>
            <p:cNvSpPr/>
            <p:nvPr/>
          </p:nvSpPr>
          <p:spPr>
            <a:xfrm>
              <a:off x="6737402" y="8663029"/>
              <a:ext cx="141913" cy="117808"/>
            </a:xfrm>
            <a:custGeom>
              <a:avLst/>
              <a:pathLst>
                <a:path w="141913" h="117808">
                  <a:moveTo>
                    <a:pt x="30092" y="0"/>
                  </a:moveTo>
                  <a:lnTo>
                    <a:pt x="141913" y="63220"/>
                  </a:lnTo>
                  <a:lnTo>
                    <a:pt x="110067" y="117808"/>
                  </a:lnTo>
                  <a:lnTo>
                    <a:pt x="0" y="515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g1532"/>
            <p:cNvSpPr/>
            <p:nvPr/>
          </p:nvSpPr>
          <p:spPr>
            <a:xfrm>
              <a:off x="6767495" y="8610650"/>
              <a:ext cx="142176" cy="115599"/>
            </a:xfrm>
            <a:custGeom>
              <a:avLst/>
              <a:pathLst>
                <a:path w="142176" h="115599">
                  <a:moveTo>
                    <a:pt x="28685" y="0"/>
                  </a:moveTo>
                  <a:lnTo>
                    <a:pt x="142176" y="60169"/>
                  </a:lnTo>
                  <a:lnTo>
                    <a:pt x="111820" y="115599"/>
                  </a:lnTo>
                  <a:lnTo>
                    <a:pt x="0" y="523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pg1533"/>
            <p:cNvSpPr/>
            <p:nvPr/>
          </p:nvSpPr>
          <p:spPr>
            <a:xfrm>
              <a:off x="6796180" y="8557513"/>
              <a:ext cx="142335" cy="113306"/>
            </a:xfrm>
            <a:custGeom>
              <a:avLst/>
              <a:pathLst>
                <a:path w="142335" h="113306">
                  <a:moveTo>
                    <a:pt x="27256" y="0"/>
                  </a:moveTo>
                  <a:lnTo>
                    <a:pt x="142335" y="57074"/>
                  </a:lnTo>
                  <a:lnTo>
                    <a:pt x="113491" y="113306"/>
                  </a:lnTo>
                  <a:lnTo>
                    <a:pt x="0" y="531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pg1534"/>
            <p:cNvSpPr/>
            <p:nvPr/>
          </p:nvSpPr>
          <p:spPr>
            <a:xfrm>
              <a:off x="6823436" y="8503658"/>
              <a:ext cx="142389" cy="110929"/>
            </a:xfrm>
            <a:custGeom>
              <a:avLst/>
              <a:pathLst>
                <a:path w="142389" h="110929">
                  <a:moveTo>
                    <a:pt x="25807" y="0"/>
                  </a:moveTo>
                  <a:lnTo>
                    <a:pt x="142389" y="53936"/>
                  </a:lnTo>
                  <a:lnTo>
                    <a:pt x="115079" y="110929"/>
                  </a:lnTo>
                  <a:lnTo>
                    <a:pt x="0" y="53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pg1535"/>
            <p:cNvSpPr/>
            <p:nvPr/>
          </p:nvSpPr>
          <p:spPr>
            <a:xfrm>
              <a:off x="6849243" y="8449123"/>
              <a:ext cx="142339" cy="108471"/>
            </a:xfrm>
            <a:custGeom>
              <a:avLst/>
              <a:pathLst>
                <a:path w="142339" h="108471">
                  <a:moveTo>
                    <a:pt x="24339" y="0"/>
                  </a:moveTo>
                  <a:lnTo>
                    <a:pt x="142339" y="50760"/>
                  </a:lnTo>
                  <a:lnTo>
                    <a:pt x="116582" y="108471"/>
                  </a:lnTo>
                  <a:lnTo>
                    <a:pt x="0" y="545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g1536"/>
            <p:cNvSpPr/>
            <p:nvPr/>
          </p:nvSpPr>
          <p:spPr>
            <a:xfrm>
              <a:off x="6873582" y="8393950"/>
              <a:ext cx="142185" cy="105933"/>
            </a:xfrm>
            <a:custGeom>
              <a:avLst/>
              <a:pathLst>
                <a:path w="142185" h="105933">
                  <a:moveTo>
                    <a:pt x="22853" y="0"/>
                  </a:moveTo>
                  <a:lnTo>
                    <a:pt x="142185" y="47546"/>
                  </a:lnTo>
                  <a:lnTo>
                    <a:pt x="118000" y="105933"/>
                  </a:lnTo>
                  <a:lnTo>
                    <a:pt x="0" y="551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pg1537"/>
            <p:cNvSpPr/>
            <p:nvPr/>
          </p:nvSpPr>
          <p:spPr>
            <a:xfrm>
              <a:off x="6896436" y="8338177"/>
              <a:ext cx="141926" cy="103318"/>
            </a:xfrm>
            <a:custGeom>
              <a:avLst/>
              <a:pathLst>
                <a:path w="141926" h="103318">
                  <a:moveTo>
                    <a:pt x="21351" y="0"/>
                  </a:moveTo>
                  <a:lnTo>
                    <a:pt x="141926" y="44297"/>
                  </a:lnTo>
                  <a:lnTo>
                    <a:pt x="119331" y="103318"/>
                  </a:lnTo>
                  <a:lnTo>
                    <a:pt x="0" y="55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pg1538"/>
            <p:cNvSpPr/>
            <p:nvPr/>
          </p:nvSpPr>
          <p:spPr>
            <a:xfrm>
              <a:off x="6917787" y="8281847"/>
              <a:ext cx="141564" cy="100627"/>
            </a:xfrm>
            <a:custGeom>
              <a:avLst/>
              <a:pathLst>
                <a:path w="141564" h="100627">
                  <a:moveTo>
                    <a:pt x="19833" y="0"/>
                  </a:moveTo>
                  <a:lnTo>
                    <a:pt x="141564" y="41015"/>
                  </a:lnTo>
                  <a:lnTo>
                    <a:pt x="120575" y="100627"/>
                  </a:lnTo>
                  <a:lnTo>
                    <a:pt x="0" y="56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pg1539"/>
            <p:cNvSpPr/>
            <p:nvPr/>
          </p:nvSpPr>
          <p:spPr>
            <a:xfrm>
              <a:off x="6937620" y="8225001"/>
              <a:ext cx="141097" cy="97862"/>
            </a:xfrm>
            <a:custGeom>
              <a:avLst/>
              <a:pathLst>
                <a:path w="141097" h="97862">
                  <a:moveTo>
                    <a:pt x="18300" y="0"/>
                  </a:moveTo>
                  <a:lnTo>
                    <a:pt x="141097" y="37704"/>
                  </a:lnTo>
                  <a:lnTo>
                    <a:pt x="121730" y="97862"/>
                  </a:lnTo>
                  <a:lnTo>
                    <a:pt x="0" y="568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g1540"/>
            <p:cNvSpPr/>
            <p:nvPr/>
          </p:nvSpPr>
          <p:spPr>
            <a:xfrm>
              <a:off x="6955921" y="8167680"/>
              <a:ext cx="140527" cy="95025"/>
            </a:xfrm>
            <a:custGeom>
              <a:avLst/>
              <a:pathLst>
                <a:path w="140527" h="95025">
                  <a:moveTo>
                    <a:pt x="16754" y="0"/>
                  </a:moveTo>
                  <a:lnTo>
                    <a:pt x="140527" y="34365"/>
                  </a:lnTo>
                  <a:lnTo>
                    <a:pt x="122796" y="95025"/>
                  </a:lnTo>
                  <a:lnTo>
                    <a:pt x="0" y="57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pg1541"/>
            <p:cNvSpPr/>
            <p:nvPr/>
          </p:nvSpPr>
          <p:spPr>
            <a:xfrm>
              <a:off x="6972675" y="8109926"/>
              <a:ext cx="139854" cy="92119"/>
            </a:xfrm>
            <a:custGeom>
              <a:avLst/>
              <a:pathLst>
                <a:path w="139854" h="92119">
                  <a:moveTo>
                    <a:pt x="15196" y="0"/>
                  </a:moveTo>
                  <a:lnTo>
                    <a:pt x="139854" y="31001"/>
                  </a:lnTo>
                  <a:lnTo>
                    <a:pt x="123772" y="92119"/>
                  </a:lnTo>
                  <a:lnTo>
                    <a:pt x="0" y="577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pg1542"/>
            <p:cNvSpPr/>
            <p:nvPr/>
          </p:nvSpPr>
          <p:spPr>
            <a:xfrm>
              <a:off x="6987871" y="8051782"/>
              <a:ext cx="139078" cy="89145"/>
            </a:xfrm>
            <a:custGeom>
              <a:avLst/>
              <a:pathLst>
                <a:path w="139078" h="89145">
                  <a:moveTo>
                    <a:pt x="13626" y="0"/>
                  </a:moveTo>
                  <a:lnTo>
                    <a:pt x="139078" y="27614"/>
                  </a:lnTo>
                  <a:lnTo>
                    <a:pt x="124658" y="89145"/>
                  </a:lnTo>
                  <a:lnTo>
                    <a:pt x="0" y="581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pg1543"/>
            <p:cNvSpPr/>
            <p:nvPr/>
          </p:nvSpPr>
          <p:spPr>
            <a:xfrm>
              <a:off x="7001498" y="7993290"/>
              <a:ext cx="138200" cy="86105"/>
            </a:xfrm>
            <a:custGeom>
              <a:avLst/>
              <a:pathLst>
                <a:path w="138200" h="86105">
                  <a:moveTo>
                    <a:pt x="12046" y="0"/>
                  </a:moveTo>
                  <a:lnTo>
                    <a:pt x="138200" y="24206"/>
                  </a:lnTo>
                  <a:lnTo>
                    <a:pt x="125451" y="86105"/>
                  </a:lnTo>
                  <a:lnTo>
                    <a:pt x="0" y="58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g1544"/>
            <p:cNvSpPr/>
            <p:nvPr/>
          </p:nvSpPr>
          <p:spPr>
            <a:xfrm>
              <a:off x="7013545" y="7934494"/>
              <a:ext cx="137221" cy="83003"/>
            </a:xfrm>
            <a:custGeom>
              <a:avLst/>
              <a:pathLst>
                <a:path w="137221" h="83003">
                  <a:moveTo>
                    <a:pt x="10458" y="0"/>
                  </a:moveTo>
                  <a:lnTo>
                    <a:pt x="137221" y="20781"/>
                  </a:lnTo>
                  <a:lnTo>
                    <a:pt x="126153" y="83003"/>
                  </a:lnTo>
                  <a:lnTo>
                    <a:pt x="0" y="58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pg1545"/>
            <p:cNvSpPr/>
            <p:nvPr/>
          </p:nvSpPr>
          <p:spPr>
            <a:xfrm>
              <a:off x="7024003" y="7875436"/>
              <a:ext cx="136141" cy="79839"/>
            </a:xfrm>
            <a:custGeom>
              <a:avLst/>
              <a:pathLst>
                <a:path w="136141" h="79839">
                  <a:moveTo>
                    <a:pt x="8862" y="0"/>
                  </a:moveTo>
                  <a:lnTo>
                    <a:pt x="136141" y="17341"/>
                  </a:lnTo>
                  <a:lnTo>
                    <a:pt x="126762" y="79839"/>
                  </a:lnTo>
                  <a:lnTo>
                    <a:pt x="0" y="590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pg1546"/>
            <p:cNvSpPr/>
            <p:nvPr/>
          </p:nvSpPr>
          <p:spPr>
            <a:xfrm>
              <a:off x="7032866" y="7816159"/>
              <a:ext cx="134962" cy="76617"/>
            </a:xfrm>
            <a:custGeom>
              <a:avLst/>
              <a:pathLst>
                <a:path w="134962" h="76617">
                  <a:moveTo>
                    <a:pt x="7260" y="0"/>
                  </a:moveTo>
                  <a:lnTo>
                    <a:pt x="134962" y="13888"/>
                  </a:lnTo>
                  <a:lnTo>
                    <a:pt x="127279" y="76617"/>
                  </a:lnTo>
                  <a:lnTo>
                    <a:pt x="0" y="592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pg1547"/>
            <p:cNvSpPr/>
            <p:nvPr/>
          </p:nvSpPr>
          <p:spPr>
            <a:xfrm>
              <a:off x="7040126" y="7756708"/>
              <a:ext cx="133683" cy="73339"/>
            </a:xfrm>
            <a:custGeom>
              <a:avLst/>
              <a:pathLst>
                <a:path w="133683" h="73339">
                  <a:moveTo>
                    <a:pt x="5652" y="0"/>
                  </a:moveTo>
                  <a:lnTo>
                    <a:pt x="133683" y="10425"/>
                  </a:lnTo>
                  <a:lnTo>
                    <a:pt x="127702" y="73339"/>
                  </a:lnTo>
                  <a:lnTo>
                    <a:pt x="0" y="59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g1548"/>
            <p:cNvSpPr/>
            <p:nvPr/>
          </p:nvSpPr>
          <p:spPr>
            <a:xfrm>
              <a:off x="7045778" y="7697125"/>
              <a:ext cx="132307" cy="70007"/>
            </a:xfrm>
            <a:custGeom>
              <a:avLst/>
              <a:pathLst>
                <a:path w="132307" h="70007">
                  <a:moveTo>
                    <a:pt x="4040" y="0"/>
                  </a:moveTo>
                  <a:lnTo>
                    <a:pt x="132307" y="6954"/>
                  </a:lnTo>
                  <a:lnTo>
                    <a:pt x="128031" y="70007"/>
                  </a:lnTo>
                  <a:lnTo>
                    <a:pt x="0" y="59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pg1549"/>
            <p:cNvSpPr/>
            <p:nvPr/>
          </p:nvSpPr>
          <p:spPr>
            <a:xfrm>
              <a:off x="7049819" y="7637455"/>
              <a:ext cx="130833" cy="66624"/>
            </a:xfrm>
            <a:custGeom>
              <a:avLst/>
              <a:pathLst>
                <a:path w="130833" h="66624">
                  <a:moveTo>
                    <a:pt x="2425" y="0"/>
                  </a:moveTo>
                  <a:lnTo>
                    <a:pt x="130833" y="3478"/>
                  </a:lnTo>
                  <a:lnTo>
                    <a:pt x="128266" y="66624"/>
                  </a:lnTo>
                  <a:lnTo>
                    <a:pt x="0" y="596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pg1550"/>
            <p:cNvSpPr/>
            <p:nvPr/>
          </p:nvSpPr>
          <p:spPr>
            <a:xfrm>
              <a:off x="7052244" y="7577741"/>
              <a:ext cx="129263" cy="63192"/>
            </a:xfrm>
            <a:custGeom>
              <a:avLst/>
              <a:pathLst>
                <a:path w="129263" h="63192">
                  <a:moveTo>
                    <a:pt x="808" y="0"/>
                  </a:moveTo>
                  <a:lnTo>
                    <a:pt x="129263" y="0"/>
                  </a:lnTo>
                  <a:lnTo>
                    <a:pt x="128408" y="63192"/>
                  </a:lnTo>
                  <a:lnTo>
                    <a:pt x="0" y="597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pg1551"/>
            <p:cNvSpPr/>
            <p:nvPr/>
          </p:nvSpPr>
          <p:spPr>
            <a:xfrm>
              <a:off x="7180652" y="7511070"/>
              <a:ext cx="129310" cy="66670"/>
            </a:xfrm>
            <a:custGeom>
              <a:avLst/>
              <a:pathLst>
                <a:path w="129310" h="66670">
                  <a:moveTo>
                    <a:pt x="0" y="3478"/>
                  </a:moveTo>
                  <a:lnTo>
                    <a:pt x="128408" y="0"/>
                  </a:lnTo>
                  <a:lnTo>
                    <a:pt x="129310" y="66670"/>
                  </a:lnTo>
                  <a:lnTo>
                    <a:pt x="855" y="66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g1552"/>
            <p:cNvSpPr/>
            <p:nvPr/>
          </p:nvSpPr>
          <p:spPr>
            <a:xfrm>
              <a:off x="7178085" y="7444448"/>
              <a:ext cx="130974" cy="70100"/>
            </a:xfrm>
            <a:custGeom>
              <a:avLst/>
              <a:pathLst>
                <a:path w="130974" h="70100">
                  <a:moveTo>
                    <a:pt x="0" y="6954"/>
                  </a:moveTo>
                  <a:lnTo>
                    <a:pt x="128266" y="0"/>
                  </a:lnTo>
                  <a:lnTo>
                    <a:pt x="130974" y="66622"/>
                  </a:lnTo>
                  <a:lnTo>
                    <a:pt x="2566" y="70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pg1553"/>
            <p:cNvSpPr/>
            <p:nvPr/>
          </p:nvSpPr>
          <p:spPr>
            <a:xfrm>
              <a:off x="7173810" y="7377923"/>
              <a:ext cx="132542" cy="73478"/>
            </a:xfrm>
            <a:custGeom>
              <a:avLst/>
              <a:pathLst>
                <a:path w="132542" h="73478">
                  <a:moveTo>
                    <a:pt x="0" y="10425"/>
                  </a:moveTo>
                  <a:lnTo>
                    <a:pt x="128031" y="0"/>
                  </a:lnTo>
                  <a:lnTo>
                    <a:pt x="132542" y="66524"/>
                  </a:lnTo>
                  <a:lnTo>
                    <a:pt x="4275" y="7347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pg1554"/>
            <p:cNvSpPr/>
            <p:nvPr/>
          </p:nvSpPr>
          <p:spPr>
            <a:xfrm>
              <a:off x="7167828" y="7311546"/>
              <a:ext cx="134012" cy="76803"/>
            </a:xfrm>
            <a:custGeom>
              <a:avLst/>
              <a:pathLst>
                <a:path w="134012" h="76803">
                  <a:moveTo>
                    <a:pt x="0" y="13888"/>
                  </a:moveTo>
                  <a:lnTo>
                    <a:pt x="127702" y="0"/>
                  </a:lnTo>
                  <a:lnTo>
                    <a:pt x="134012" y="66377"/>
                  </a:lnTo>
                  <a:lnTo>
                    <a:pt x="5981" y="768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pg1555"/>
            <p:cNvSpPr/>
            <p:nvPr/>
          </p:nvSpPr>
          <p:spPr>
            <a:xfrm>
              <a:off x="7160145" y="7245363"/>
              <a:ext cx="135385" cy="80070"/>
            </a:xfrm>
            <a:custGeom>
              <a:avLst/>
              <a:pathLst>
                <a:path w="135385" h="80070">
                  <a:moveTo>
                    <a:pt x="0" y="17341"/>
                  </a:moveTo>
                  <a:lnTo>
                    <a:pt x="127279" y="0"/>
                  </a:lnTo>
                  <a:lnTo>
                    <a:pt x="135385" y="66182"/>
                  </a:lnTo>
                  <a:lnTo>
                    <a:pt x="7683" y="8007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g1556"/>
            <p:cNvSpPr/>
            <p:nvPr/>
          </p:nvSpPr>
          <p:spPr>
            <a:xfrm>
              <a:off x="7150766" y="7179424"/>
              <a:ext cx="136658" cy="83280"/>
            </a:xfrm>
            <a:custGeom>
              <a:avLst/>
              <a:pathLst>
                <a:path w="136658" h="83280">
                  <a:moveTo>
                    <a:pt x="0" y="20781"/>
                  </a:moveTo>
                  <a:lnTo>
                    <a:pt x="126762" y="0"/>
                  </a:lnTo>
                  <a:lnTo>
                    <a:pt x="136658" y="65938"/>
                  </a:lnTo>
                  <a:lnTo>
                    <a:pt x="9378" y="83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pg1557"/>
            <p:cNvSpPr/>
            <p:nvPr/>
          </p:nvSpPr>
          <p:spPr>
            <a:xfrm>
              <a:off x="7139698" y="7113778"/>
              <a:ext cx="137830" cy="86428"/>
            </a:xfrm>
            <a:custGeom>
              <a:avLst/>
              <a:pathLst>
                <a:path w="137830" h="86428">
                  <a:moveTo>
                    <a:pt x="0" y="24206"/>
                  </a:moveTo>
                  <a:lnTo>
                    <a:pt x="126153" y="0"/>
                  </a:lnTo>
                  <a:lnTo>
                    <a:pt x="137830" y="65646"/>
                  </a:lnTo>
                  <a:lnTo>
                    <a:pt x="11067" y="86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7126950" y="7048471"/>
              <a:ext cx="138902" cy="89513"/>
            </a:xfrm>
            <a:custGeom>
              <a:avLst/>
              <a:pathLst>
                <a:path w="138902" h="89513">
                  <a:moveTo>
                    <a:pt x="0" y="27614"/>
                  </a:moveTo>
                  <a:lnTo>
                    <a:pt x="125451" y="0"/>
                  </a:lnTo>
                  <a:lnTo>
                    <a:pt x="138902" y="65306"/>
                  </a:lnTo>
                  <a:lnTo>
                    <a:pt x="12748" y="895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pg1559"/>
            <p:cNvSpPr/>
            <p:nvPr/>
          </p:nvSpPr>
          <p:spPr>
            <a:xfrm>
              <a:off x="7112529" y="6983553"/>
              <a:ext cx="139872" cy="92532"/>
            </a:xfrm>
            <a:custGeom>
              <a:avLst/>
              <a:pathLst>
                <a:path w="139872" h="92532">
                  <a:moveTo>
                    <a:pt x="0" y="31001"/>
                  </a:moveTo>
                  <a:lnTo>
                    <a:pt x="124658" y="0"/>
                  </a:lnTo>
                  <a:lnTo>
                    <a:pt x="139872" y="64918"/>
                  </a:lnTo>
                  <a:lnTo>
                    <a:pt x="14420" y="92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g1560"/>
            <p:cNvSpPr/>
            <p:nvPr/>
          </p:nvSpPr>
          <p:spPr>
            <a:xfrm>
              <a:off x="7096448" y="6919071"/>
              <a:ext cx="140739" cy="95483"/>
            </a:xfrm>
            <a:custGeom>
              <a:avLst/>
              <a:pathLst>
                <a:path w="140739" h="95483">
                  <a:moveTo>
                    <a:pt x="0" y="34365"/>
                  </a:moveTo>
                  <a:lnTo>
                    <a:pt x="123772" y="0"/>
                  </a:lnTo>
                  <a:lnTo>
                    <a:pt x="140739" y="64482"/>
                  </a:lnTo>
                  <a:lnTo>
                    <a:pt x="16081" y="95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pg1561"/>
            <p:cNvSpPr/>
            <p:nvPr/>
          </p:nvSpPr>
          <p:spPr>
            <a:xfrm>
              <a:off x="7078718" y="6855071"/>
              <a:ext cx="141503" cy="98364"/>
            </a:xfrm>
            <a:custGeom>
              <a:avLst/>
              <a:pathLst>
                <a:path w="141503" h="98364">
                  <a:moveTo>
                    <a:pt x="0" y="37704"/>
                  </a:moveTo>
                  <a:lnTo>
                    <a:pt x="122796" y="0"/>
                  </a:lnTo>
                  <a:lnTo>
                    <a:pt x="141503" y="63999"/>
                  </a:lnTo>
                  <a:lnTo>
                    <a:pt x="17730" y="98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pg1562"/>
            <p:cNvSpPr/>
            <p:nvPr/>
          </p:nvSpPr>
          <p:spPr>
            <a:xfrm>
              <a:off x="7059351" y="6791602"/>
              <a:ext cx="142163" cy="101173"/>
            </a:xfrm>
            <a:custGeom>
              <a:avLst/>
              <a:pathLst>
                <a:path w="142163" h="101173">
                  <a:moveTo>
                    <a:pt x="0" y="41015"/>
                  </a:moveTo>
                  <a:lnTo>
                    <a:pt x="121730" y="0"/>
                  </a:lnTo>
                  <a:lnTo>
                    <a:pt x="142163" y="63469"/>
                  </a:lnTo>
                  <a:lnTo>
                    <a:pt x="19366" y="101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pg1563"/>
            <p:cNvSpPr/>
            <p:nvPr/>
          </p:nvSpPr>
          <p:spPr>
            <a:xfrm>
              <a:off x="7038363" y="6728710"/>
              <a:ext cx="142719" cy="103908"/>
            </a:xfrm>
            <a:custGeom>
              <a:avLst/>
              <a:pathLst>
                <a:path w="142719" h="103908">
                  <a:moveTo>
                    <a:pt x="0" y="44297"/>
                  </a:moveTo>
                  <a:lnTo>
                    <a:pt x="120575" y="0"/>
                  </a:lnTo>
                  <a:lnTo>
                    <a:pt x="142719" y="62892"/>
                  </a:lnTo>
                  <a:lnTo>
                    <a:pt x="20988" y="103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g1564"/>
            <p:cNvSpPr/>
            <p:nvPr/>
          </p:nvSpPr>
          <p:spPr>
            <a:xfrm>
              <a:off x="7015768" y="6666440"/>
              <a:ext cx="143170" cy="106567"/>
            </a:xfrm>
            <a:custGeom>
              <a:avLst/>
              <a:pathLst>
                <a:path w="143170" h="106567">
                  <a:moveTo>
                    <a:pt x="0" y="47546"/>
                  </a:moveTo>
                  <a:lnTo>
                    <a:pt x="119331" y="0"/>
                  </a:lnTo>
                  <a:lnTo>
                    <a:pt x="143170" y="62269"/>
                  </a:lnTo>
                  <a:lnTo>
                    <a:pt x="22594" y="10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pg1565"/>
            <p:cNvSpPr/>
            <p:nvPr/>
          </p:nvSpPr>
          <p:spPr>
            <a:xfrm>
              <a:off x="6991583" y="6604838"/>
              <a:ext cx="143516" cy="109147"/>
            </a:xfrm>
            <a:custGeom>
              <a:avLst/>
              <a:pathLst>
                <a:path w="143516" h="109147">
                  <a:moveTo>
                    <a:pt x="0" y="50760"/>
                  </a:moveTo>
                  <a:lnTo>
                    <a:pt x="118000" y="0"/>
                  </a:lnTo>
                  <a:lnTo>
                    <a:pt x="143516" y="61601"/>
                  </a:lnTo>
                  <a:lnTo>
                    <a:pt x="24184" y="109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pg1566"/>
            <p:cNvSpPr/>
            <p:nvPr/>
          </p:nvSpPr>
          <p:spPr>
            <a:xfrm>
              <a:off x="6965826" y="6543950"/>
              <a:ext cx="143757" cy="111648"/>
            </a:xfrm>
            <a:custGeom>
              <a:avLst/>
              <a:pathLst>
                <a:path w="143757" h="111648">
                  <a:moveTo>
                    <a:pt x="0" y="53936"/>
                  </a:moveTo>
                  <a:lnTo>
                    <a:pt x="116582" y="0"/>
                  </a:lnTo>
                  <a:lnTo>
                    <a:pt x="143757" y="60888"/>
                  </a:lnTo>
                  <a:lnTo>
                    <a:pt x="25757" y="111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pg1567"/>
            <p:cNvSpPr/>
            <p:nvPr/>
          </p:nvSpPr>
          <p:spPr>
            <a:xfrm>
              <a:off x="6938515" y="6483820"/>
              <a:ext cx="143893" cy="114066"/>
            </a:xfrm>
            <a:custGeom>
              <a:avLst/>
              <a:pathLst>
                <a:path w="143893" h="114066">
                  <a:moveTo>
                    <a:pt x="0" y="57074"/>
                  </a:moveTo>
                  <a:lnTo>
                    <a:pt x="115079" y="0"/>
                  </a:lnTo>
                  <a:lnTo>
                    <a:pt x="143893" y="60129"/>
                  </a:lnTo>
                  <a:lnTo>
                    <a:pt x="27310" y="1140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g1568"/>
            <p:cNvSpPr/>
            <p:nvPr/>
          </p:nvSpPr>
          <p:spPr>
            <a:xfrm>
              <a:off x="6909671" y="6424492"/>
              <a:ext cx="143923" cy="116401"/>
            </a:xfrm>
            <a:custGeom>
              <a:avLst/>
              <a:pathLst>
                <a:path w="143923" h="116401">
                  <a:moveTo>
                    <a:pt x="0" y="60169"/>
                  </a:moveTo>
                  <a:lnTo>
                    <a:pt x="113491" y="0"/>
                  </a:lnTo>
                  <a:lnTo>
                    <a:pt x="143923" y="59327"/>
                  </a:lnTo>
                  <a:lnTo>
                    <a:pt x="28843" y="116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pg1569"/>
            <p:cNvSpPr/>
            <p:nvPr/>
          </p:nvSpPr>
          <p:spPr>
            <a:xfrm>
              <a:off x="6879315" y="6366011"/>
              <a:ext cx="143847" cy="118651"/>
            </a:xfrm>
            <a:custGeom>
              <a:avLst/>
              <a:pathLst>
                <a:path w="143847" h="118651">
                  <a:moveTo>
                    <a:pt x="0" y="63220"/>
                  </a:moveTo>
                  <a:lnTo>
                    <a:pt x="111820" y="0"/>
                  </a:lnTo>
                  <a:lnTo>
                    <a:pt x="143847" y="58481"/>
                  </a:lnTo>
                  <a:lnTo>
                    <a:pt x="30355" y="1186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pg1570"/>
            <p:cNvSpPr/>
            <p:nvPr/>
          </p:nvSpPr>
          <p:spPr>
            <a:xfrm>
              <a:off x="6847469" y="6308418"/>
              <a:ext cx="143666" cy="120813"/>
            </a:xfrm>
            <a:custGeom>
              <a:avLst/>
              <a:pathLst>
                <a:path w="143666" h="120813">
                  <a:moveTo>
                    <a:pt x="0" y="66225"/>
                  </a:moveTo>
                  <a:lnTo>
                    <a:pt x="110067" y="0"/>
                  </a:lnTo>
                  <a:lnTo>
                    <a:pt x="143666" y="57592"/>
                  </a:lnTo>
                  <a:lnTo>
                    <a:pt x="31845" y="1208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pg1571"/>
            <p:cNvSpPr/>
            <p:nvPr/>
          </p:nvSpPr>
          <p:spPr>
            <a:xfrm>
              <a:off x="6814157" y="6251756"/>
              <a:ext cx="143380" cy="122887"/>
            </a:xfrm>
            <a:custGeom>
              <a:avLst/>
              <a:pathLst>
                <a:path w="143380" h="122887">
                  <a:moveTo>
                    <a:pt x="0" y="69181"/>
                  </a:moveTo>
                  <a:lnTo>
                    <a:pt x="108234" y="0"/>
                  </a:lnTo>
                  <a:lnTo>
                    <a:pt x="143380" y="56662"/>
                  </a:lnTo>
                  <a:lnTo>
                    <a:pt x="33312" y="1228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g1572"/>
            <p:cNvSpPr/>
            <p:nvPr/>
          </p:nvSpPr>
          <p:spPr>
            <a:xfrm>
              <a:off x="6779403" y="6196066"/>
              <a:ext cx="142988" cy="124871"/>
            </a:xfrm>
            <a:custGeom>
              <a:avLst/>
              <a:pathLst>
                <a:path w="142988" h="124871">
                  <a:moveTo>
                    <a:pt x="0" y="72087"/>
                  </a:moveTo>
                  <a:lnTo>
                    <a:pt x="106320" y="0"/>
                  </a:lnTo>
                  <a:lnTo>
                    <a:pt x="142988" y="55689"/>
                  </a:lnTo>
                  <a:lnTo>
                    <a:pt x="34754" y="124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pg1573"/>
            <p:cNvSpPr/>
            <p:nvPr/>
          </p:nvSpPr>
          <p:spPr>
            <a:xfrm>
              <a:off x="6743231" y="6141390"/>
              <a:ext cx="142492" cy="126763"/>
            </a:xfrm>
            <a:custGeom>
              <a:avLst/>
              <a:pathLst>
                <a:path w="142492" h="126763">
                  <a:moveTo>
                    <a:pt x="0" y="74940"/>
                  </a:moveTo>
                  <a:lnTo>
                    <a:pt x="104329" y="0"/>
                  </a:lnTo>
                  <a:lnTo>
                    <a:pt x="142492" y="54676"/>
                  </a:lnTo>
                  <a:lnTo>
                    <a:pt x="36171" y="1267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pg1574"/>
            <p:cNvSpPr/>
            <p:nvPr/>
          </p:nvSpPr>
          <p:spPr>
            <a:xfrm>
              <a:off x="6705670" y="6087767"/>
              <a:ext cx="141891" cy="128562"/>
            </a:xfrm>
            <a:custGeom>
              <a:avLst/>
              <a:pathLst>
                <a:path w="141891" h="128562">
                  <a:moveTo>
                    <a:pt x="0" y="77737"/>
                  </a:moveTo>
                  <a:lnTo>
                    <a:pt x="102262" y="0"/>
                  </a:lnTo>
                  <a:lnTo>
                    <a:pt x="141891" y="53622"/>
                  </a:lnTo>
                  <a:lnTo>
                    <a:pt x="37561" y="128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pg1575"/>
            <p:cNvSpPr/>
            <p:nvPr/>
          </p:nvSpPr>
          <p:spPr>
            <a:xfrm>
              <a:off x="6666746" y="6035237"/>
              <a:ext cx="141185" cy="130267"/>
            </a:xfrm>
            <a:custGeom>
              <a:avLst/>
              <a:pathLst>
                <a:path w="141185" h="130267">
                  <a:moveTo>
                    <a:pt x="0" y="80478"/>
                  </a:moveTo>
                  <a:lnTo>
                    <a:pt x="100119" y="0"/>
                  </a:lnTo>
                  <a:lnTo>
                    <a:pt x="141185" y="52529"/>
                  </a:lnTo>
                  <a:lnTo>
                    <a:pt x="38923" y="1302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g1576"/>
            <p:cNvSpPr/>
            <p:nvPr/>
          </p:nvSpPr>
          <p:spPr>
            <a:xfrm>
              <a:off x="6626489" y="5983839"/>
              <a:ext cx="140377" cy="131877"/>
            </a:xfrm>
            <a:custGeom>
              <a:avLst/>
              <a:pathLst>
                <a:path w="140377" h="131877">
                  <a:moveTo>
                    <a:pt x="0" y="83160"/>
                  </a:moveTo>
                  <a:lnTo>
                    <a:pt x="97903" y="0"/>
                  </a:lnTo>
                  <a:lnTo>
                    <a:pt x="140377" y="51398"/>
                  </a:lnTo>
                  <a:lnTo>
                    <a:pt x="40257" y="1318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pg1577"/>
            <p:cNvSpPr/>
            <p:nvPr/>
          </p:nvSpPr>
          <p:spPr>
            <a:xfrm>
              <a:off x="6584927" y="5933609"/>
              <a:ext cx="139465" cy="133389"/>
            </a:xfrm>
            <a:custGeom>
              <a:avLst/>
              <a:pathLst>
                <a:path w="139465" h="133389">
                  <a:moveTo>
                    <a:pt x="0" y="85780"/>
                  </a:moveTo>
                  <a:lnTo>
                    <a:pt x="95615" y="0"/>
                  </a:lnTo>
                  <a:lnTo>
                    <a:pt x="139465" y="50229"/>
                  </a:lnTo>
                  <a:lnTo>
                    <a:pt x="41562" y="133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pg1578"/>
            <p:cNvSpPr/>
            <p:nvPr/>
          </p:nvSpPr>
          <p:spPr>
            <a:xfrm>
              <a:off x="6542090" y="5884586"/>
              <a:ext cx="138451" cy="134804"/>
            </a:xfrm>
            <a:custGeom>
              <a:avLst/>
              <a:pathLst>
                <a:path w="138451" h="134804">
                  <a:moveTo>
                    <a:pt x="0" y="88338"/>
                  </a:moveTo>
                  <a:lnTo>
                    <a:pt x="93257" y="0"/>
                  </a:lnTo>
                  <a:lnTo>
                    <a:pt x="138451" y="49023"/>
                  </a:lnTo>
                  <a:lnTo>
                    <a:pt x="42836" y="134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pg1579"/>
            <p:cNvSpPr/>
            <p:nvPr/>
          </p:nvSpPr>
          <p:spPr>
            <a:xfrm>
              <a:off x="6498012" y="5836804"/>
              <a:ext cx="137336" cy="136120"/>
            </a:xfrm>
            <a:custGeom>
              <a:avLst/>
              <a:pathLst>
                <a:path w="137336" h="136120">
                  <a:moveTo>
                    <a:pt x="0" y="90831"/>
                  </a:moveTo>
                  <a:lnTo>
                    <a:pt x="90831" y="0"/>
                  </a:lnTo>
                  <a:lnTo>
                    <a:pt x="137336" y="47781"/>
                  </a:lnTo>
                  <a:lnTo>
                    <a:pt x="44078" y="1361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g1580"/>
            <p:cNvSpPr/>
            <p:nvPr/>
          </p:nvSpPr>
          <p:spPr>
            <a:xfrm>
              <a:off x="6452723" y="5790298"/>
              <a:ext cx="136120" cy="137336"/>
            </a:xfrm>
            <a:custGeom>
              <a:avLst/>
              <a:pathLst>
                <a:path w="136120" h="137336">
                  <a:moveTo>
                    <a:pt x="0" y="93257"/>
                  </a:moveTo>
                  <a:lnTo>
                    <a:pt x="88338" y="0"/>
                  </a:lnTo>
                  <a:lnTo>
                    <a:pt x="136120" y="46505"/>
                  </a:lnTo>
                  <a:lnTo>
                    <a:pt x="45288" y="137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pg1581"/>
            <p:cNvSpPr/>
            <p:nvPr/>
          </p:nvSpPr>
          <p:spPr>
            <a:xfrm>
              <a:off x="6406257" y="5745104"/>
              <a:ext cx="134804" cy="138451"/>
            </a:xfrm>
            <a:custGeom>
              <a:avLst/>
              <a:pathLst>
                <a:path w="134804" h="138451">
                  <a:moveTo>
                    <a:pt x="0" y="95615"/>
                  </a:moveTo>
                  <a:lnTo>
                    <a:pt x="85780" y="0"/>
                  </a:lnTo>
                  <a:lnTo>
                    <a:pt x="134804" y="45194"/>
                  </a:lnTo>
                  <a:lnTo>
                    <a:pt x="46465" y="138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pg1582"/>
            <p:cNvSpPr/>
            <p:nvPr/>
          </p:nvSpPr>
          <p:spPr>
            <a:xfrm>
              <a:off x="6358648" y="5701254"/>
              <a:ext cx="133389" cy="139465"/>
            </a:xfrm>
            <a:custGeom>
              <a:avLst/>
              <a:pathLst>
                <a:path w="133389" h="139465">
                  <a:moveTo>
                    <a:pt x="0" y="97903"/>
                  </a:moveTo>
                  <a:lnTo>
                    <a:pt x="83160" y="0"/>
                  </a:lnTo>
                  <a:lnTo>
                    <a:pt x="133389" y="43850"/>
                  </a:lnTo>
                  <a:lnTo>
                    <a:pt x="47608" y="1394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pg1583"/>
            <p:cNvSpPr/>
            <p:nvPr/>
          </p:nvSpPr>
          <p:spPr>
            <a:xfrm>
              <a:off x="6309931" y="5658781"/>
              <a:ext cx="131877" cy="140377"/>
            </a:xfrm>
            <a:custGeom>
              <a:avLst/>
              <a:pathLst>
                <a:path w="131877" h="140377">
                  <a:moveTo>
                    <a:pt x="0" y="100119"/>
                  </a:moveTo>
                  <a:lnTo>
                    <a:pt x="80478" y="0"/>
                  </a:lnTo>
                  <a:lnTo>
                    <a:pt x="131877" y="42473"/>
                  </a:lnTo>
                  <a:lnTo>
                    <a:pt x="48716" y="1403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pg1584"/>
            <p:cNvSpPr/>
            <p:nvPr/>
          </p:nvSpPr>
          <p:spPr>
            <a:xfrm>
              <a:off x="6260142" y="5617714"/>
              <a:ext cx="130267" cy="141185"/>
            </a:xfrm>
            <a:custGeom>
              <a:avLst/>
              <a:pathLst>
                <a:path w="130267" h="141185">
                  <a:moveTo>
                    <a:pt x="0" y="102262"/>
                  </a:moveTo>
                  <a:lnTo>
                    <a:pt x="77737" y="0"/>
                  </a:lnTo>
                  <a:lnTo>
                    <a:pt x="130267" y="41066"/>
                  </a:lnTo>
                  <a:lnTo>
                    <a:pt x="49789" y="141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pg1585"/>
            <p:cNvSpPr/>
            <p:nvPr/>
          </p:nvSpPr>
          <p:spPr>
            <a:xfrm>
              <a:off x="6209317" y="5578085"/>
              <a:ext cx="128562" cy="141891"/>
            </a:xfrm>
            <a:custGeom>
              <a:avLst/>
              <a:pathLst>
                <a:path w="128562" h="141891">
                  <a:moveTo>
                    <a:pt x="0" y="104329"/>
                  </a:moveTo>
                  <a:lnTo>
                    <a:pt x="74940" y="0"/>
                  </a:lnTo>
                  <a:lnTo>
                    <a:pt x="128562" y="39628"/>
                  </a:lnTo>
                  <a:lnTo>
                    <a:pt x="50824" y="1418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pg1586"/>
            <p:cNvSpPr/>
            <p:nvPr/>
          </p:nvSpPr>
          <p:spPr>
            <a:xfrm>
              <a:off x="6157493" y="5539923"/>
              <a:ext cx="126763" cy="142492"/>
            </a:xfrm>
            <a:custGeom>
              <a:avLst/>
              <a:pathLst>
                <a:path w="126763" h="142492">
                  <a:moveTo>
                    <a:pt x="0" y="106320"/>
                  </a:moveTo>
                  <a:lnTo>
                    <a:pt x="72087" y="0"/>
                  </a:lnTo>
                  <a:lnTo>
                    <a:pt x="126763" y="38162"/>
                  </a:lnTo>
                  <a:lnTo>
                    <a:pt x="51823" y="1424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pg1587"/>
            <p:cNvSpPr/>
            <p:nvPr/>
          </p:nvSpPr>
          <p:spPr>
            <a:xfrm>
              <a:off x="6104709" y="5503256"/>
              <a:ext cx="124871" cy="142988"/>
            </a:xfrm>
            <a:custGeom>
              <a:avLst/>
              <a:pathLst>
                <a:path w="124871" h="142988">
                  <a:moveTo>
                    <a:pt x="0" y="108234"/>
                  </a:moveTo>
                  <a:lnTo>
                    <a:pt x="69181" y="0"/>
                  </a:lnTo>
                  <a:lnTo>
                    <a:pt x="124871" y="36667"/>
                  </a:lnTo>
                  <a:lnTo>
                    <a:pt x="52783" y="1429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pg1588"/>
            <p:cNvSpPr/>
            <p:nvPr/>
          </p:nvSpPr>
          <p:spPr>
            <a:xfrm>
              <a:off x="6051003" y="5468110"/>
              <a:ext cx="122887" cy="143380"/>
            </a:xfrm>
            <a:custGeom>
              <a:avLst/>
              <a:pathLst>
                <a:path w="122887" h="143380">
                  <a:moveTo>
                    <a:pt x="0" y="110067"/>
                  </a:moveTo>
                  <a:lnTo>
                    <a:pt x="66225" y="0"/>
                  </a:lnTo>
                  <a:lnTo>
                    <a:pt x="122887" y="35146"/>
                  </a:lnTo>
                  <a:lnTo>
                    <a:pt x="53705" y="143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pg1589"/>
            <p:cNvSpPr/>
            <p:nvPr/>
          </p:nvSpPr>
          <p:spPr>
            <a:xfrm>
              <a:off x="5996415" y="5434511"/>
              <a:ext cx="120813" cy="143666"/>
            </a:xfrm>
            <a:custGeom>
              <a:avLst/>
              <a:pathLst>
                <a:path w="120813" h="143666">
                  <a:moveTo>
                    <a:pt x="0" y="111820"/>
                  </a:moveTo>
                  <a:lnTo>
                    <a:pt x="63220" y="0"/>
                  </a:lnTo>
                  <a:lnTo>
                    <a:pt x="120813" y="33598"/>
                  </a:lnTo>
                  <a:lnTo>
                    <a:pt x="54588" y="1436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pg1590"/>
            <p:cNvSpPr/>
            <p:nvPr/>
          </p:nvSpPr>
          <p:spPr>
            <a:xfrm>
              <a:off x="5940985" y="5402484"/>
              <a:ext cx="118651" cy="143847"/>
            </a:xfrm>
            <a:custGeom>
              <a:avLst/>
              <a:pathLst>
                <a:path w="118651" h="143847">
                  <a:moveTo>
                    <a:pt x="0" y="113491"/>
                  </a:moveTo>
                  <a:lnTo>
                    <a:pt x="60169" y="0"/>
                  </a:lnTo>
                  <a:lnTo>
                    <a:pt x="118651" y="32026"/>
                  </a:lnTo>
                  <a:lnTo>
                    <a:pt x="55430" y="1438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pg1591"/>
            <p:cNvSpPr/>
            <p:nvPr/>
          </p:nvSpPr>
          <p:spPr>
            <a:xfrm>
              <a:off x="5884753" y="5372052"/>
              <a:ext cx="116401" cy="143923"/>
            </a:xfrm>
            <a:custGeom>
              <a:avLst/>
              <a:pathLst>
                <a:path w="116401" h="143923">
                  <a:moveTo>
                    <a:pt x="0" y="115079"/>
                  </a:moveTo>
                  <a:lnTo>
                    <a:pt x="57074" y="0"/>
                  </a:lnTo>
                  <a:lnTo>
                    <a:pt x="116401" y="30431"/>
                  </a:lnTo>
                  <a:lnTo>
                    <a:pt x="56232" y="143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pg1592"/>
            <p:cNvSpPr/>
            <p:nvPr/>
          </p:nvSpPr>
          <p:spPr>
            <a:xfrm>
              <a:off x="5827760" y="5343238"/>
              <a:ext cx="114066" cy="143893"/>
            </a:xfrm>
            <a:custGeom>
              <a:avLst/>
              <a:pathLst>
                <a:path w="114066" h="143893">
                  <a:moveTo>
                    <a:pt x="0" y="116582"/>
                  </a:moveTo>
                  <a:lnTo>
                    <a:pt x="53936" y="0"/>
                  </a:lnTo>
                  <a:lnTo>
                    <a:pt x="114066" y="28813"/>
                  </a:lnTo>
                  <a:lnTo>
                    <a:pt x="56992" y="14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pg1593"/>
            <p:cNvSpPr/>
            <p:nvPr/>
          </p:nvSpPr>
          <p:spPr>
            <a:xfrm>
              <a:off x="5770049" y="5316063"/>
              <a:ext cx="111648" cy="143757"/>
            </a:xfrm>
            <a:custGeom>
              <a:avLst/>
              <a:pathLst>
                <a:path w="111648" h="143757">
                  <a:moveTo>
                    <a:pt x="0" y="118000"/>
                  </a:moveTo>
                  <a:lnTo>
                    <a:pt x="50760" y="0"/>
                  </a:lnTo>
                  <a:lnTo>
                    <a:pt x="111648" y="27174"/>
                  </a:lnTo>
                  <a:lnTo>
                    <a:pt x="57711" y="143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pg1594"/>
            <p:cNvSpPr/>
            <p:nvPr/>
          </p:nvSpPr>
          <p:spPr>
            <a:xfrm>
              <a:off x="5711661" y="5290547"/>
              <a:ext cx="109147" cy="143516"/>
            </a:xfrm>
            <a:custGeom>
              <a:avLst/>
              <a:pathLst>
                <a:path w="109147" h="143516">
                  <a:moveTo>
                    <a:pt x="0" y="119331"/>
                  </a:moveTo>
                  <a:lnTo>
                    <a:pt x="47546" y="0"/>
                  </a:lnTo>
                  <a:lnTo>
                    <a:pt x="109147" y="25516"/>
                  </a:lnTo>
                  <a:lnTo>
                    <a:pt x="58387" y="1435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pg1595"/>
            <p:cNvSpPr/>
            <p:nvPr/>
          </p:nvSpPr>
          <p:spPr>
            <a:xfrm>
              <a:off x="5652640" y="5266708"/>
              <a:ext cx="106567" cy="143170"/>
            </a:xfrm>
            <a:custGeom>
              <a:avLst/>
              <a:pathLst>
                <a:path w="106567" h="143170">
                  <a:moveTo>
                    <a:pt x="0" y="120575"/>
                  </a:moveTo>
                  <a:lnTo>
                    <a:pt x="44297" y="0"/>
                  </a:lnTo>
                  <a:lnTo>
                    <a:pt x="106567" y="23838"/>
                  </a:lnTo>
                  <a:lnTo>
                    <a:pt x="59021" y="1431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pg1596"/>
            <p:cNvSpPr/>
            <p:nvPr/>
          </p:nvSpPr>
          <p:spPr>
            <a:xfrm>
              <a:off x="5593029" y="5244565"/>
              <a:ext cx="103908" cy="142719"/>
            </a:xfrm>
            <a:custGeom>
              <a:avLst/>
              <a:pathLst>
                <a:path w="103908" h="142719">
                  <a:moveTo>
                    <a:pt x="0" y="121730"/>
                  </a:moveTo>
                  <a:lnTo>
                    <a:pt x="41015" y="0"/>
                  </a:lnTo>
                  <a:lnTo>
                    <a:pt x="103908" y="22143"/>
                  </a:lnTo>
                  <a:lnTo>
                    <a:pt x="59611" y="142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pg1597"/>
            <p:cNvSpPr/>
            <p:nvPr/>
          </p:nvSpPr>
          <p:spPr>
            <a:xfrm>
              <a:off x="5532871" y="5224132"/>
              <a:ext cx="101173" cy="142163"/>
            </a:xfrm>
            <a:custGeom>
              <a:avLst/>
              <a:pathLst>
                <a:path w="101173" h="142163">
                  <a:moveTo>
                    <a:pt x="0" y="122796"/>
                  </a:moveTo>
                  <a:lnTo>
                    <a:pt x="37704" y="0"/>
                  </a:lnTo>
                  <a:lnTo>
                    <a:pt x="101173" y="20432"/>
                  </a:lnTo>
                  <a:lnTo>
                    <a:pt x="60157" y="142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pg1598"/>
            <p:cNvSpPr/>
            <p:nvPr/>
          </p:nvSpPr>
          <p:spPr>
            <a:xfrm>
              <a:off x="5472211" y="5205426"/>
              <a:ext cx="98364" cy="141503"/>
            </a:xfrm>
            <a:custGeom>
              <a:avLst/>
              <a:pathLst>
                <a:path w="98364" h="141503">
                  <a:moveTo>
                    <a:pt x="0" y="123772"/>
                  </a:moveTo>
                  <a:lnTo>
                    <a:pt x="34365" y="0"/>
                  </a:lnTo>
                  <a:lnTo>
                    <a:pt x="98364" y="18706"/>
                  </a:lnTo>
                  <a:lnTo>
                    <a:pt x="60660" y="141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pg1599"/>
            <p:cNvSpPr/>
            <p:nvPr/>
          </p:nvSpPr>
          <p:spPr>
            <a:xfrm>
              <a:off x="5411093" y="5188459"/>
              <a:ext cx="95483" cy="140739"/>
            </a:xfrm>
            <a:custGeom>
              <a:avLst/>
              <a:pathLst>
                <a:path w="95483" h="140739">
                  <a:moveTo>
                    <a:pt x="0" y="124658"/>
                  </a:moveTo>
                  <a:lnTo>
                    <a:pt x="31001" y="0"/>
                  </a:lnTo>
                  <a:lnTo>
                    <a:pt x="95483" y="16966"/>
                  </a:lnTo>
                  <a:lnTo>
                    <a:pt x="61118" y="140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pg1600"/>
            <p:cNvSpPr/>
            <p:nvPr/>
          </p:nvSpPr>
          <p:spPr>
            <a:xfrm>
              <a:off x="5349561" y="5173245"/>
              <a:ext cx="92532" cy="139872"/>
            </a:xfrm>
            <a:custGeom>
              <a:avLst/>
              <a:pathLst>
                <a:path w="92532" h="139872">
                  <a:moveTo>
                    <a:pt x="0" y="125451"/>
                  </a:moveTo>
                  <a:lnTo>
                    <a:pt x="27614" y="0"/>
                  </a:lnTo>
                  <a:lnTo>
                    <a:pt x="92532" y="15214"/>
                  </a:lnTo>
                  <a:lnTo>
                    <a:pt x="61531" y="1398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pg1601"/>
            <p:cNvSpPr/>
            <p:nvPr/>
          </p:nvSpPr>
          <p:spPr>
            <a:xfrm>
              <a:off x="5287662" y="5159795"/>
              <a:ext cx="89513" cy="138902"/>
            </a:xfrm>
            <a:custGeom>
              <a:avLst/>
              <a:pathLst>
                <a:path w="89513" h="138902">
                  <a:moveTo>
                    <a:pt x="0" y="126153"/>
                  </a:moveTo>
                  <a:lnTo>
                    <a:pt x="24206" y="0"/>
                  </a:lnTo>
                  <a:lnTo>
                    <a:pt x="89513" y="13450"/>
                  </a:lnTo>
                  <a:lnTo>
                    <a:pt x="61899" y="138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pg1602"/>
            <p:cNvSpPr/>
            <p:nvPr/>
          </p:nvSpPr>
          <p:spPr>
            <a:xfrm>
              <a:off x="5225441" y="5148118"/>
              <a:ext cx="86428" cy="137830"/>
            </a:xfrm>
            <a:custGeom>
              <a:avLst/>
              <a:pathLst>
                <a:path w="86428" h="137830">
                  <a:moveTo>
                    <a:pt x="0" y="126762"/>
                  </a:moveTo>
                  <a:lnTo>
                    <a:pt x="20781" y="0"/>
                  </a:lnTo>
                  <a:lnTo>
                    <a:pt x="86428" y="11677"/>
                  </a:lnTo>
                  <a:lnTo>
                    <a:pt x="62221" y="137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pg1603"/>
            <p:cNvSpPr/>
            <p:nvPr/>
          </p:nvSpPr>
          <p:spPr>
            <a:xfrm>
              <a:off x="5162942" y="5138222"/>
              <a:ext cx="83280" cy="136658"/>
            </a:xfrm>
            <a:custGeom>
              <a:avLst/>
              <a:pathLst>
                <a:path w="83280" h="136658">
                  <a:moveTo>
                    <a:pt x="0" y="127279"/>
                  </a:moveTo>
                  <a:lnTo>
                    <a:pt x="17341" y="0"/>
                  </a:lnTo>
                  <a:lnTo>
                    <a:pt x="83280" y="9895"/>
                  </a:lnTo>
                  <a:lnTo>
                    <a:pt x="62498" y="136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pg1604"/>
            <p:cNvSpPr/>
            <p:nvPr/>
          </p:nvSpPr>
          <p:spPr>
            <a:xfrm>
              <a:off x="5100213" y="5130116"/>
              <a:ext cx="80070" cy="135385"/>
            </a:xfrm>
            <a:custGeom>
              <a:avLst/>
              <a:pathLst>
                <a:path w="80070" h="135385">
                  <a:moveTo>
                    <a:pt x="0" y="127702"/>
                  </a:moveTo>
                  <a:lnTo>
                    <a:pt x="13888" y="0"/>
                  </a:lnTo>
                  <a:lnTo>
                    <a:pt x="80070" y="8105"/>
                  </a:lnTo>
                  <a:lnTo>
                    <a:pt x="62729" y="1353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pg1605"/>
            <p:cNvSpPr/>
            <p:nvPr/>
          </p:nvSpPr>
          <p:spPr>
            <a:xfrm>
              <a:off x="5037298" y="5123806"/>
              <a:ext cx="76803" cy="134012"/>
            </a:xfrm>
            <a:custGeom>
              <a:avLst/>
              <a:pathLst>
                <a:path w="76803" h="134012">
                  <a:moveTo>
                    <a:pt x="0" y="128031"/>
                  </a:moveTo>
                  <a:lnTo>
                    <a:pt x="10425" y="0"/>
                  </a:lnTo>
                  <a:lnTo>
                    <a:pt x="76803" y="6310"/>
                  </a:lnTo>
                  <a:lnTo>
                    <a:pt x="62914" y="134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pg1606"/>
            <p:cNvSpPr/>
            <p:nvPr/>
          </p:nvSpPr>
          <p:spPr>
            <a:xfrm>
              <a:off x="4974245" y="5119295"/>
              <a:ext cx="73478" cy="132542"/>
            </a:xfrm>
            <a:custGeom>
              <a:avLst/>
              <a:pathLst>
                <a:path w="73478" h="132542">
                  <a:moveTo>
                    <a:pt x="0" y="128266"/>
                  </a:moveTo>
                  <a:lnTo>
                    <a:pt x="6954" y="0"/>
                  </a:lnTo>
                  <a:lnTo>
                    <a:pt x="73478" y="4511"/>
                  </a:lnTo>
                  <a:lnTo>
                    <a:pt x="63053" y="132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pg1607"/>
            <p:cNvSpPr/>
            <p:nvPr/>
          </p:nvSpPr>
          <p:spPr>
            <a:xfrm>
              <a:off x="4911099" y="5116587"/>
              <a:ext cx="70100" cy="130974"/>
            </a:xfrm>
            <a:custGeom>
              <a:avLst/>
              <a:pathLst>
                <a:path w="70100" h="130974">
                  <a:moveTo>
                    <a:pt x="0" y="128408"/>
                  </a:moveTo>
                  <a:lnTo>
                    <a:pt x="3478" y="0"/>
                  </a:lnTo>
                  <a:lnTo>
                    <a:pt x="70100" y="2707"/>
                  </a:lnTo>
                  <a:lnTo>
                    <a:pt x="63146" y="130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pg1608"/>
            <p:cNvSpPr/>
            <p:nvPr/>
          </p:nvSpPr>
          <p:spPr>
            <a:xfrm>
              <a:off x="4847906" y="5115684"/>
              <a:ext cx="66670" cy="129310"/>
            </a:xfrm>
            <a:custGeom>
              <a:avLst/>
              <a:pathLst>
                <a:path w="66670" h="129310">
                  <a:moveTo>
                    <a:pt x="0" y="128455"/>
                  </a:moveTo>
                  <a:lnTo>
                    <a:pt x="0" y="0"/>
                  </a:lnTo>
                  <a:lnTo>
                    <a:pt x="66670" y="902"/>
                  </a:lnTo>
                  <a:lnTo>
                    <a:pt x="63192" y="1293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pg1609"/>
            <p:cNvSpPr/>
            <p:nvPr/>
          </p:nvSpPr>
          <p:spPr>
            <a:xfrm>
              <a:off x="4781235" y="5115684"/>
              <a:ext cx="66670" cy="129310"/>
            </a:xfrm>
            <a:custGeom>
              <a:avLst/>
              <a:pathLst>
                <a:path w="66670" h="129310">
                  <a:moveTo>
                    <a:pt x="3478" y="129310"/>
                  </a:moveTo>
                  <a:lnTo>
                    <a:pt x="0" y="902"/>
                  </a:lnTo>
                  <a:lnTo>
                    <a:pt x="66670" y="0"/>
                  </a:lnTo>
                  <a:lnTo>
                    <a:pt x="66670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pg1610"/>
            <p:cNvSpPr/>
            <p:nvPr/>
          </p:nvSpPr>
          <p:spPr>
            <a:xfrm>
              <a:off x="4714613" y="5116587"/>
              <a:ext cx="70100" cy="130974"/>
            </a:xfrm>
            <a:custGeom>
              <a:avLst/>
              <a:pathLst>
                <a:path w="70100" h="130974">
                  <a:moveTo>
                    <a:pt x="6954" y="130974"/>
                  </a:moveTo>
                  <a:lnTo>
                    <a:pt x="0" y="2707"/>
                  </a:lnTo>
                  <a:lnTo>
                    <a:pt x="66622" y="0"/>
                  </a:lnTo>
                  <a:lnTo>
                    <a:pt x="70100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pg1611"/>
            <p:cNvSpPr/>
            <p:nvPr/>
          </p:nvSpPr>
          <p:spPr>
            <a:xfrm>
              <a:off x="4648089" y="5119295"/>
              <a:ext cx="73478" cy="132542"/>
            </a:xfrm>
            <a:custGeom>
              <a:avLst/>
              <a:pathLst>
                <a:path w="73478" h="132542">
                  <a:moveTo>
                    <a:pt x="10425" y="132542"/>
                  </a:moveTo>
                  <a:lnTo>
                    <a:pt x="0" y="4511"/>
                  </a:lnTo>
                  <a:lnTo>
                    <a:pt x="66524" y="0"/>
                  </a:lnTo>
                  <a:lnTo>
                    <a:pt x="73478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pg1612"/>
            <p:cNvSpPr/>
            <p:nvPr/>
          </p:nvSpPr>
          <p:spPr>
            <a:xfrm>
              <a:off x="4581711" y="5123806"/>
              <a:ext cx="76803" cy="134012"/>
            </a:xfrm>
            <a:custGeom>
              <a:avLst/>
              <a:pathLst>
                <a:path w="76803" h="134012">
                  <a:moveTo>
                    <a:pt x="13888" y="134012"/>
                  </a:moveTo>
                  <a:lnTo>
                    <a:pt x="0" y="6310"/>
                  </a:lnTo>
                  <a:lnTo>
                    <a:pt x="66377" y="0"/>
                  </a:lnTo>
                  <a:lnTo>
                    <a:pt x="76803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pg1613"/>
            <p:cNvSpPr/>
            <p:nvPr/>
          </p:nvSpPr>
          <p:spPr>
            <a:xfrm>
              <a:off x="4515528" y="5130116"/>
              <a:ext cx="80070" cy="135385"/>
            </a:xfrm>
            <a:custGeom>
              <a:avLst/>
              <a:pathLst>
                <a:path w="80070" h="135385">
                  <a:moveTo>
                    <a:pt x="17341" y="135385"/>
                  </a:moveTo>
                  <a:lnTo>
                    <a:pt x="0" y="8105"/>
                  </a:lnTo>
                  <a:lnTo>
                    <a:pt x="66182" y="0"/>
                  </a:lnTo>
                  <a:lnTo>
                    <a:pt x="80070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pg1614"/>
            <p:cNvSpPr/>
            <p:nvPr/>
          </p:nvSpPr>
          <p:spPr>
            <a:xfrm>
              <a:off x="4449590" y="5138222"/>
              <a:ext cx="83280" cy="136658"/>
            </a:xfrm>
            <a:custGeom>
              <a:avLst/>
              <a:pathLst>
                <a:path w="83280" h="136658">
                  <a:moveTo>
                    <a:pt x="20781" y="136658"/>
                  </a:moveTo>
                  <a:lnTo>
                    <a:pt x="0" y="9895"/>
                  </a:lnTo>
                  <a:lnTo>
                    <a:pt x="65938" y="0"/>
                  </a:lnTo>
                  <a:lnTo>
                    <a:pt x="83280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pg1615"/>
            <p:cNvSpPr/>
            <p:nvPr/>
          </p:nvSpPr>
          <p:spPr>
            <a:xfrm>
              <a:off x="4383943" y="5148118"/>
              <a:ext cx="86428" cy="137830"/>
            </a:xfrm>
            <a:custGeom>
              <a:avLst/>
              <a:pathLst>
                <a:path w="86428" h="137830">
                  <a:moveTo>
                    <a:pt x="24206" y="137830"/>
                  </a:moveTo>
                  <a:lnTo>
                    <a:pt x="0" y="11677"/>
                  </a:lnTo>
                  <a:lnTo>
                    <a:pt x="65646" y="0"/>
                  </a:lnTo>
                  <a:lnTo>
                    <a:pt x="86428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pg1616"/>
            <p:cNvSpPr/>
            <p:nvPr/>
          </p:nvSpPr>
          <p:spPr>
            <a:xfrm>
              <a:off x="4318637" y="5159795"/>
              <a:ext cx="89513" cy="138902"/>
            </a:xfrm>
            <a:custGeom>
              <a:avLst/>
              <a:pathLst>
                <a:path w="89513" h="138902">
                  <a:moveTo>
                    <a:pt x="27614" y="138902"/>
                  </a:moveTo>
                  <a:lnTo>
                    <a:pt x="0" y="13450"/>
                  </a:lnTo>
                  <a:lnTo>
                    <a:pt x="65306" y="0"/>
                  </a:lnTo>
                  <a:lnTo>
                    <a:pt x="89513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pg1617"/>
            <p:cNvSpPr/>
            <p:nvPr/>
          </p:nvSpPr>
          <p:spPr>
            <a:xfrm>
              <a:off x="4253718" y="5173245"/>
              <a:ext cx="92532" cy="139872"/>
            </a:xfrm>
            <a:custGeom>
              <a:avLst/>
              <a:pathLst>
                <a:path w="92532" h="139872">
                  <a:moveTo>
                    <a:pt x="31001" y="139872"/>
                  </a:moveTo>
                  <a:lnTo>
                    <a:pt x="0" y="15214"/>
                  </a:lnTo>
                  <a:lnTo>
                    <a:pt x="64918" y="0"/>
                  </a:lnTo>
                  <a:lnTo>
                    <a:pt x="92532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pg1618"/>
            <p:cNvSpPr/>
            <p:nvPr/>
          </p:nvSpPr>
          <p:spPr>
            <a:xfrm>
              <a:off x="4189236" y="5188459"/>
              <a:ext cx="95483" cy="140739"/>
            </a:xfrm>
            <a:custGeom>
              <a:avLst/>
              <a:pathLst>
                <a:path w="95483" h="140739">
                  <a:moveTo>
                    <a:pt x="34365" y="140739"/>
                  </a:moveTo>
                  <a:lnTo>
                    <a:pt x="0" y="16966"/>
                  </a:lnTo>
                  <a:lnTo>
                    <a:pt x="64482" y="0"/>
                  </a:lnTo>
                  <a:lnTo>
                    <a:pt x="95483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pg1619"/>
            <p:cNvSpPr/>
            <p:nvPr/>
          </p:nvSpPr>
          <p:spPr>
            <a:xfrm>
              <a:off x="4125237" y="5205426"/>
              <a:ext cx="98364" cy="141503"/>
            </a:xfrm>
            <a:custGeom>
              <a:avLst/>
              <a:pathLst>
                <a:path w="98364" h="141503">
                  <a:moveTo>
                    <a:pt x="37704" y="141503"/>
                  </a:moveTo>
                  <a:lnTo>
                    <a:pt x="0" y="18706"/>
                  </a:lnTo>
                  <a:lnTo>
                    <a:pt x="63999" y="0"/>
                  </a:lnTo>
                  <a:lnTo>
                    <a:pt x="98364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pg1620"/>
            <p:cNvSpPr/>
            <p:nvPr/>
          </p:nvSpPr>
          <p:spPr>
            <a:xfrm>
              <a:off x="4061767" y="5224132"/>
              <a:ext cx="101173" cy="142163"/>
            </a:xfrm>
            <a:custGeom>
              <a:avLst/>
              <a:pathLst>
                <a:path w="101173" h="142163">
                  <a:moveTo>
                    <a:pt x="41015" y="142163"/>
                  </a:moveTo>
                  <a:lnTo>
                    <a:pt x="0" y="20432"/>
                  </a:lnTo>
                  <a:lnTo>
                    <a:pt x="63469" y="0"/>
                  </a:lnTo>
                  <a:lnTo>
                    <a:pt x="101173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pg1621"/>
            <p:cNvSpPr/>
            <p:nvPr/>
          </p:nvSpPr>
          <p:spPr>
            <a:xfrm>
              <a:off x="3998875" y="5244565"/>
              <a:ext cx="103908" cy="142719"/>
            </a:xfrm>
            <a:custGeom>
              <a:avLst/>
              <a:pathLst>
                <a:path w="103908" h="142719">
                  <a:moveTo>
                    <a:pt x="44297" y="142719"/>
                  </a:moveTo>
                  <a:lnTo>
                    <a:pt x="0" y="22143"/>
                  </a:lnTo>
                  <a:lnTo>
                    <a:pt x="62892" y="0"/>
                  </a:lnTo>
                  <a:lnTo>
                    <a:pt x="103908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pg1622"/>
            <p:cNvSpPr/>
            <p:nvPr/>
          </p:nvSpPr>
          <p:spPr>
            <a:xfrm>
              <a:off x="3936605" y="5266708"/>
              <a:ext cx="106567" cy="143170"/>
            </a:xfrm>
            <a:custGeom>
              <a:avLst/>
              <a:pathLst>
                <a:path w="106567" h="143170">
                  <a:moveTo>
                    <a:pt x="47546" y="143170"/>
                  </a:moveTo>
                  <a:lnTo>
                    <a:pt x="0" y="23838"/>
                  </a:lnTo>
                  <a:lnTo>
                    <a:pt x="62269" y="0"/>
                  </a:lnTo>
                  <a:lnTo>
                    <a:pt x="106567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pg1623"/>
            <p:cNvSpPr/>
            <p:nvPr/>
          </p:nvSpPr>
          <p:spPr>
            <a:xfrm>
              <a:off x="3875003" y="5290547"/>
              <a:ext cx="109147" cy="143516"/>
            </a:xfrm>
            <a:custGeom>
              <a:avLst/>
              <a:pathLst>
                <a:path w="109147" h="143516">
                  <a:moveTo>
                    <a:pt x="50760" y="143516"/>
                  </a:moveTo>
                  <a:lnTo>
                    <a:pt x="0" y="25516"/>
                  </a:lnTo>
                  <a:lnTo>
                    <a:pt x="61601" y="0"/>
                  </a:lnTo>
                  <a:lnTo>
                    <a:pt x="109147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pg1624"/>
            <p:cNvSpPr/>
            <p:nvPr/>
          </p:nvSpPr>
          <p:spPr>
            <a:xfrm>
              <a:off x="3814115" y="5316063"/>
              <a:ext cx="111648" cy="143757"/>
            </a:xfrm>
            <a:custGeom>
              <a:avLst/>
              <a:pathLst>
                <a:path w="111648" h="143757">
                  <a:moveTo>
                    <a:pt x="53936" y="143757"/>
                  </a:moveTo>
                  <a:lnTo>
                    <a:pt x="0" y="27174"/>
                  </a:lnTo>
                  <a:lnTo>
                    <a:pt x="60888" y="0"/>
                  </a:lnTo>
                  <a:lnTo>
                    <a:pt x="111648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pg1625"/>
            <p:cNvSpPr/>
            <p:nvPr/>
          </p:nvSpPr>
          <p:spPr>
            <a:xfrm>
              <a:off x="3753985" y="5343238"/>
              <a:ext cx="114066" cy="143893"/>
            </a:xfrm>
            <a:custGeom>
              <a:avLst/>
              <a:pathLst>
                <a:path w="114066" h="143893">
                  <a:moveTo>
                    <a:pt x="57074" y="143893"/>
                  </a:moveTo>
                  <a:lnTo>
                    <a:pt x="0" y="28813"/>
                  </a:lnTo>
                  <a:lnTo>
                    <a:pt x="60129" y="0"/>
                  </a:lnTo>
                  <a:lnTo>
                    <a:pt x="114066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pg1626"/>
            <p:cNvSpPr/>
            <p:nvPr/>
          </p:nvSpPr>
          <p:spPr>
            <a:xfrm>
              <a:off x="3694658" y="5372052"/>
              <a:ext cx="116401" cy="143923"/>
            </a:xfrm>
            <a:custGeom>
              <a:avLst/>
              <a:pathLst>
                <a:path w="116401" h="143923">
                  <a:moveTo>
                    <a:pt x="60169" y="143923"/>
                  </a:moveTo>
                  <a:lnTo>
                    <a:pt x="0" y="30431"/>
                  </a:lnTo>
                  <a:lnTo>
                    <a:pt x="59327" y="0"/>
                  </a:lnTo>
                  <a:lnTo>
                    <a:pt x="116401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pg1627"/>
            <p:cNvSpPr/>
            <p:nvPr/>
          </p:nvSpPr>
          <p:spPr>
            <a:xfrm>
              <a:off x="3636176" y="5402484"/>
              <a:ext cx="118651" cy="143847"/>
            </a:xfrm>
            <a:custGeom>
              <a:avLst/>
              <a:pathLst>
                <a:path w="118651" h="143847">
                  <a:moveTo>
                    <a:pt x="63220" y="143847"/>
                  </a:moveTo>
                  <a:lnTo>
                    <a:pt x="0" y="32026"/>
                  </a:lnTo>
                  <a:lnTo>
                    <a:pt x="58481" y="0"/>
                  </a:lnTo>
                  <a:lnTo>
                    <a:pt x="118651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pg1628"/>
            <p:cNvSpPr/>
            <p:nvPr/>
          </p:nvSpPr>
          <p:spPr>
            <a:xfrm>
              <a:off x="3578583" y="5434511"/>
              <a:ext cx="120813" cy="143666"/>
            </a:xfrm>
            <a:custGeom>
              <a:avLst/>
              <a:pathLst>
                <a:path w="120813" h="143666">
                  <a:moveTo>
                    <a:pt x="66225" y="143666"/>
                  </a:moveTo>
                  <a:lnTo>
                    <a:pt x="0" y="33598"/>
                  </a:lnTo>
                  <a:lnTo>
                    <a:pt x="57592" y="0"/>
                  </a:lnTo>
                  <a:lnTo>
                    <a:pt x="120813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pg1629"/>
            <p:cNvSpPr/>
            <p:nvPr/>
          </p:nvSpPr>
          <p:spPr>
            <a:xfrm>
              <a:off x="3521921" y="5468110"/>
              <a:ext cx="122887" cy="143380"/>
            </a:xfrm>
            <a:custGeom>
              <a:avLst/>
              <a:pathLst>
                <a:path w="122887" h="143380">
                  <a:moveTo>
                    <a:pt x="69181" y="143380"/>
                  </a:moveTo>
                  <a:lnTo>
                    <a:pt x="0" y="35146"/>
                  </a:lnTo>
                  <a:lnTo>
                    <a:pt x="56662" y="0"/>
                  </a:lnTo>
                  <a:lnTo>
                    <a:pt x="122887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pg1630"/>
            <p:cNvSpPr/>
            <p:nvPr/>
          </p:nvSpPr>
          <p:spPr>
            <a:xfrm>
              <a:off x="3466232" y="5503256"/>
              <a:ext cx="124871" cy="142988"/>
            </a:xfrm>
            <a:custGeom>
              <a:avLst/>
              <a:pathLst>
                <a:path w="124871" h="142988">
                  <a:moveTo>
                    <a:pt x="72087" y="142988"/>
                  </a:moveTo>
                  <a:lnTo>
                    <a:pt x="0" y="36667"/>
                  </a:lnTo>
                  <a:lnTo>
                    <a:pt x="55689" y="0"/>
                  </a:lnTo>
                  <a:lnTo>
                    <a:pt x="124871" y="108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pg1631"/>
            <p:cNvSpPr/>
            <p:nvPr/>
          </p:nvSpPr>
          <p:spPr>
            <a:xfrm>
              <a:off x="3411555" y="5539923"/>
              <a:ext cx="126763" cy="142492"/>
            </a:xfrm>
            <a:custGeom>
              <a:avLst/>
              <a:pathLst>
                <a:path w="126763" h="142492">
                  <a:moveTo>
                    <a:pt x="74940" y="142492"/>
                  </a:moveTo>
                  <a:lnTo>
                    <a:pt x="0" y="38162"/>
                  </a:lnTo>
                  <a:lnTo>
                    <a:pt x="54676" y="0"/>
                  </a:lnTo>
                  <a:lnTo>
                    <a:pt x="126763" y="106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pg1632"/>
            <p:cNvSpPr/>
            <p:nvPr/>
          </p:nvSpPr>
          <p:spPr>
            <a:xfrm>
              <a:off x="3357933" y="5578085"/>
              <a:ext cx="128562" cy="141891"/>
            </a:xfrm>
            <a:custGeom>
              <a:avLst/>
              <a:pathLst>
                <a:path w="128562" h="141891">
                  <a:moveTo>
                    <a:pt x="77737" y="141891"/>
                  </a:moveTo>
                  <a:lnTo>
                    <a:pt x="0" y="39628"/>
                  </a:lnTo>
                  <a:lnTo>
                    <a:pt x="53622" y="0"/>
                  </a:lnTo>
                  <a:lnTo>
                    <a:pt x="128562" y="104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pg1633"/>
            <p:cNvSpPr/>
            <p:nvPr/>
          </p:nvSpPr>
          <p:spPr>
            <a:xfrm>
              <a:off x="3305403" y="5617714"/>
              <a:ext cx="130267" cy="141185"/>
            </a:xfrm>
            <a:custGeom>
              <a:avLst/>
              <a:pathLst>
                <a:path w="130267" h="141185">
                  <a:moveTo>
                    <a:pt x="80478" y="141185"/>
                  </a:moveTo>
                  <a:lnTo>
                    <a:pt x="0" y="41066"/>
                  </a:lnTo>
                  <a:lnTo>
                    <a:pt x="52529" y="0"/>
                  </a:lnTo>
                  <a:lnTo>
                    <a:pt x="130267" y="1022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pg1634"/>
            <p:cNvSpPr/>
            <p:nvPr/>
          </p:nvSpPr>
          <p:spPr>
            <a:xfrm>
              <a:off x="3254004" y="5658781"/>
              <a:ext cx="131877" cy="140377"/>
            </a:xfrm>
            <a:custGeom>
              <a:avLst/>
              <a:pathLst>
                <a:path w="131877" h="140377">
                  <a:moveTo>
                    <a:pt x="83160" y="140377"/>
                  </a:moveTo>
                  <a:lnTo>
                    <a:pt x="0" y="42473"/>
                  </a:lnTo>
                  <a:lnTo>
                    <a:pt x="51398" y="0"/>
                  </a:lnTo>
                  <a:lnTo>
                    <a:pt x="131877" y="100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pg1635"/>
            <p:cNvSpPr/>
            <p:nvPr/>
          </p:nvSpPr>
          <p:spPr>
            <a:xfrm>
              <a:off x="3203775" y="5701254"/>
              <a:ext cx="133389" cy="139465"/>
            </a:xfrm>
            <a:custGeom>
              <a:avLst/>
              <a:pathLst>
                <a:path w="133389" h="139465">
                  <a:moveTo>
                    <a:pt x="85780" y="139465"/>
                  </a:moveTo>
                  <a:lnTo>
                    <a:pt x="0" y="43850"/>
                  </a:lnTo>
                  <a:lnTo>
                    <a:pt x="50229" y="0"/>
                  </a:lnTo>
                  <a:lnTo>
                    <a:pt x="133389" y="9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pg1636"/>
            <p:cNvSpPr/>
            <p:nvPr/>
          </p:nvSpPr>
          <p:spPr>
            <a:xfrm>
              <a:off x="3154751" y="5745104"/>
              <a:ext cx="134804" cy="138451"/>
            </a:xfrm>
            <a:custGeom>
              <a:avLst/>
              <a:pathLst>
                <a:path w="134804" h="138451">
                  <a:moveTo>
                    <a:pt x="88338" y="138451"/>
                  </a:moveTo>
                  <a:lnTo>
                    <a:pt x="0" y="45194"/>
                  </a:lnTo>
                  <a:lnTo>
                    <a:pt x="49023" y="0"/>
                  </a:lnTo>
                  <a:lnTo>
                    <a:pt x="134804" y="956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pg1637"/>
            <p:cNvSpPr/>
            <p:nvPr/>
          </p:nvSpPr>
          <p:spPr>
            <a:xfrm>
              <a:off x="3106969" y="5790298"/>
              <a:ext cx="136120" cy="137336"/>
            </a:xfrm>
            <a:custGeom>
              <a:avLst/>
              <a:pathLst>
                <a:path w="136120" h="137336">
                  <a:moveTo>
                    <a:pt x="90831" y="137336"/>
                  </a:moveTo>
                  <a:lnTo>
                    <a:pt x="0" y="46505"/>
                  </a:lnTo>
                  <a:lnTo>
                    <a:pt x="47781" y="0"/>
                  </a:lnTo>
                  <a:lnTo>
                    <a:pt x="136120" y="93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pg1638"/>
            <p:cNvSpPr/>
            <p:nvPr/>
          </p:nvSpPr>
          <p:spPr>
            <a:xfrm>
              <a:off x="3060464" y="5836804"/>
              <a:ext cx="137336" cy="136120"/>
            </a:xfrm>
            <a:custGeom>
              <a:avLst/>
              <a:pathLst>
                <a:path w="137336" h="136120">
                  <a:moveTo>
                    <a:pt x="93257" y="136120"/>
                  </a:moveTo>
                  <a:lnTo>
                    <a:pt x="0" y="47781"/>
                  </a:lnTo>
                  <a:lnTo>
                    <a:pt x="46505" y="0"/>
                  </a:lnTo>
                  <a:lnTo>
                    <a:pt x="137336" y="908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pg1639"/>
            <p:cNvSpPr/>
            <p:nvPr/>
          </p:nvSpPr>
          <p:spPr>
            <a:xfrm>
              <a:off x="3015270" y="5884586"/>
              <a:ext cx="138451" cy="134804"/>
            </a:xfrm>
            <a:custGeom>
              <a:avLst/>
              <a:pathLst>
                <a:path w="138451" h="134804">
                  <a:moveTo>
                    <a:pt x="95615" y="134804"/>
                  </a:moveTo>
                  <a:lnTo>
                    <a:pt x="0" y="49023"/>
                  </a:lnTo>
                  <a:lnTo>
                    <a:pt x="45194" y="0"/>
                  </a:lnTo>
                  <a:lnTo>
                    <a:pt x="138451" y="88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pg1640"/>
            <p:cNvSpPr/>
            <p:nvPr/>
          </p:nvSpPr>
          <p:spPr>
            <a:xfrm>
              <a:off x="2971420" y="5933609"/>
              <a:ext cx="139465" cy="133389"/>
            </a:xfrm>
            <a:custGeom>
              <a:avLst/>
              <a:pathLst>
                <a:path w="139465" h="133389">
                  <a:moveTo>
                    <a:pt x="97903" y="133389"/>
                  </a:moveTo>
                  <a:lnTo>
                    <a:pt x="0" y="50229"/>
                  </a:lnTo>
                  <a:lnTo>
                    <a:pt x="43850" y="0"/>
                  </a:lnTo>
                  <a:lnTo>
                    <a:pt x="139465" y="85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pg1641"/>
            <p:cNvSpPr/>
            <p:nvPr/>
          </p:nvSpPr>
          <p:spPr>
            <a:xfrm>
              <a:off x="2928946" y="5983839"/>
              <a:ext cx="140377" cy="131877"/>
            </a:xfrm>
            <a:custGeom>
              <a:avLst/>
              <a:pathLst>
                <a:path w="140377" h="131877">
                  <a:moveTo>
                    <a:pt x="100119" y="131877"/>
                  </a:moveTo>
                  <a:lnTo>
                    <a:pt x="0" y="51398"/>
                  </a:lnTo>
                  <a:lnTo>
                    <a:pt x="42473" y="0"/>
                  </a:lnTo>
                  <a:lnTo>
                    <a:pt x="140377" y="83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pg1642"/>
            <p:cNvSpPr/>
            <p:nvPr/>
          </p:nvSpPr>
          <p:spPr>
            <a:xfrm>
              <a:off x="2887880" y="6035237"/>
              <a:ext cx="141185" cy="130267"/>
            </a:xfrm>
            <a:custGeom>
              <a:avLst/>
              <a:pathLst>
                <a:path w="141185" h="130267">
                  <a:moveTo>
                    <a:pt x="102262" y="130267"/>
                  </a:moveTo>
                  <a:lnTo>
                    <a:pt x="0" y="52529"/>
                  </a:lnTo>
                  <a:lnTo>
                    <a:pt x="41066" y="0"/>
                  </a:lnTo>
                  <a:lnTo>
                    <a:pt x="141185" y="8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pg1643"/>
            <p:cNvSpPr/>
            <p:nvPr/>
          </p:nvSpPr>
          <p:spPr>
            <a:xfrm>
              <a:off x="2848251" y="6087767"/>
              <a:ext cx="141891" cy="128562"/>
            </a:xfrm>
            <a:custGeom>
              <a:avLst/>
              <a:pathLst>
                <a:path w="141891" h="128562">
                  <a:moveTo>
                    <a:pt x="104329" y="128562"/>
                  </a:moveTo>
                  <a:lnTo>
                    <a:pt x="0" y="53622"/>
                  </a:lnTo>
                  <a:lnTo>
                    <a:pt x="39628" y="0"/>
                  </a:lnTo>
                  <a:lnTo>
                    <a:pt x="141891" y="77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pg1644"/>
            <p:cNvSpPr/>
            <p:nvPr/>
          </p:nvSpPr>
          <p:spPr>
            <a:xfrm>
              <a:off x="2810089" y="6141390"/>
              <a:ext cx="142492" cy="126763"/>
            </a:xfrm>
            <a:custGeom>
              <a:avLst/>
              <a:pathLst>
                <a:path w="142492" h="126763">
                  <a:moveTo>
                    <a:pt x="106320" y="126763"/>
                  </a:moveTo>
                  <a:lnTo>
                    <a:pt x="0" y="54676"/>
                  </a:lnTo>
                  <a:lnTo>
                    <a:pt x="38162" y="0"/>
                  </a:lnTo>
                  <a:lnTo>
                    <a:pt x="142492" y="74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pg1645"/>
            <p:cNvSpPr/>
            <p:nvPr/>
          </p:nvSpPr>
          <p:spPr>
            <a:xfrm>
              <a:off x="2773421" y="6196066"/>
              <a:ext cx="142988" cy="124871"/>
            </a:xfrm>
            <a:custGeom>
              <a:avLst/>
              <a:pathLst>
                <a:path w="142988" h="124871">
                  <a:moveTo>
                    <a:pt x="108234" y="124871"/>
                  </a:moveTo>
                  <a:lnTo>
                    <a:pt x="0" y="55689"/>
                  </a:lnTo>
                  <a:lnTo>
                    <a:pt x="36667" y="0"/>
                  </a:lnTo>
                  <a:lnTo>
                    <a:pt x="142988" y="7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pg1646"/>
            <p:cNvSpPr/>
            <p:nvPr/>
          </p:nvSpPr>
          <p:spPr>
            <a:xfrm>
              <a:off x="2738275" y="6251756"/>
              <a:ext cx="143380" cy="122887"/>
            </a:xfrm>
            <a:custGeom>
              <a:avLst/>
              <a:pathLst>
                <a:path w="143380" h="122887">
                  <a:moveTo>
                    <a:pt x="110067" y="122887"/>
                  </a:moveTo>
                  <a:lnTo>
                    <a:pt x="0" y="56662"/>
                  </a:lnTo>
                  <a:lnTo>
                    <a:pt x="35146" y="0"/>
                  </a:lnTo>
                  <a:lnTo>
                    <a:pt x="143380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pg1647"/>
            <p:cNvSpPr/>
            <p:nvPr/>
          </p:nvSpPr>
          <p:spPr>
            <a:xfrm>
              <a:off x="2704676" y="6308418"/>
              <a:ext cx="143666" cy="120813"/>
            </a:xfrm>
            <a:custGeom>
              <a:avLst/>
              <a:pathLst>
                <a:path w="143666" h="120813">
                  <a:moveTo>
                    <a:pt x="111820" y="120813"/>
                  </a:moveTo>
                  <a:lnTo>
                    <a:pt x="0" y="57592"/>
                  </a:lnTo>
                  <a:lnTo>
                    <a:pt x="33598" y="0"/>
                  </a:lnTo>
                  <a:lnTo>
                    <a:pt x="143666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pg1648"/>
            <p:cNvSpPr/>
            <p:nvPr/>
          </p:nvSpPr>
          <p:spPr>
            <a:xfrm>
              <a:off x="2672649" y="6366011"/>
              <a:ext cx="143847" cy="118651"/>
            </a:xfrm>
            <a:custGeom>
              <a:avLst/>
              <a:pathLst>
                <a:path w="143847" h="118651">
                  <a:moveTo>
                    <a:pt x="113491" y="118651"/>
                  </a:moveTo>
                  <a:lnTo>
                    <a:pt x="0" y="58481"/>
                  </a:lnTo>
                  <a:lnTo>
                    <a:pt x="32026" y="0"/>
                  </a:lnTo>
                  <a:lnTo>
                    <a:pt x="143847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pg1649"/>
            <p:cNvSpPr/>
            <p:nvPr/>
          </p:nvSpPr>
          <p:spPr>
            <a:xfrm>
              <a:off x="2642218" y="6424492"/>
              <a:ext cx="143923" cy="116401"/>
            </a:xfrm>
            <a:custGeom>
              <a:avLst/>
              <a:pathLst>
                <a:path w="143923" h="116401">
                  <a:moveTo>
                    <a:pt x="115079" y="116401"/>
                  </a:moveTo>
                  <a:lnTo>
                    <a:pt x="0" y="59327"/>
                  </a:lnTo>
                  <a:lnTo>
                    <a:pt x="30431" y="0"/>
                  </a:lnTo>
                  <a:lnTo>
                    <a:pt x="143923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pg1650"/>
            <p:cNvSpPr/>
            <p:nvPr/>
          </p:nvSpPr>
          <p:spPr>
            <a:xfrm>
              <a:off x="2613404" y="6483820"/>
              <a:ext cx="143893" cy="114066"/>
            </a:xfrm>
            <a:custGeom>
              <a:avLst/>
              <a:pathLst>
                <a:path w="143893" h="114066">
                  <a:moveTo>
                    <a:pt x="116582" y="114066"/>
                  </a:moveTo>
                  <a:lnTo>
                    <a:pt x="0" y="60129"/>
                  </a:lnTo>
                  <a:lnTo>
                    <a:pt x="28813" y="0"/>
                  </a:lnTo>
                  <a:lnTo>
                    <a:pt x="143893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pg1651"/>
            <p:cNvSpPr/>
            <p:nvPr/>
          </p:nvSpPr>
          <p:spPr>
            <a:xfrm>
              <a:off x="2586229" y="6543950"/>
              <a:ext cx="143757" cy="111648"/>
            </a:xfrm>
            <a:custGeom>
              <a:avLst/>
              <a:pathLst>
                <a:path w="143757" h="111648">
                  <a:moveTo>
                    <a:pt x="118000" y="111648"/>
                  </a:moveTo>
                  <a:lnTo>
                    <a:pt x="0" y="60888"/>
                  </a:lnTo>
                  <a:lnTo>
                    <a:pt x="27174" y="0"/>
                  </a:lnTo>
                  <a:lnTo>
                    <a:pt x="143757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pg1652"/>
            <p:cNvSpPr/>
            <p:nvPr/>
          </p:nvSpPr>
          <p:spPr>
            <a:xfrm>
              <a:off x="2560712" y="6604838"/>
              <a:ext cx="143516" cy="109147"/>
            </a:xfrm>
            <a:custGeom>
              <a:avLst/>
              <a:pathLst>
                <a:path w="143516" h="109147">
                  <a:moveTo>
                    <a:pt x="119331" y="109147"/>
                  </a:moveTo>
                  <a:lnTo>
                    <a:pt x="0" y="61601"/>
                  </a:lnTo>
                  <a:lnTo>
                    <a:pt x="25516" y="0"/>
                  </a:lnTo>
                  <a:lnTo>
                    <a:pt x="143516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pg1653"/>
            <p:cNvSpPr/>
            <p:nvPr/>
          </p:nvSpPr>
          <p:spPr>
            <a:xfrm>
              <a:off x="2536874" y="6666440"/>
              <a:ext cx="143170" cy="106567"/>
            </a:xfrm>
            <a:custGeom>
              <a:avLst/>
              <a:pathLst>
                <a:path w="143170" h="106567">
                  <a:moveTo>
                    <a:pt x="120575" y="106567"/>
                  </a:moveTo>
                  <a:lnTo>
                    <a:pt x="0" y="62269"/>
                  </a:lnTo>
                  <a:lnTo>
                    <a:pt x="23838" y="0"/>
                  </a:lnTo>
                  <a:lnTo>
                    <a:pt x="143170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pg1654"/>
            <p:cNvSpPr/>
            <p:nvPr/>
          </p:nvSpPr>
          <p:spPr>
            <a:xfrm>
              <a:off x="2514730" y="6728710"/>
              <a:ext cx="142719" cy="103908"/>
            </a:xfrm>
            <a:custGeom>
              <a:avLst/>
              <a:pathLst>
                <a:path w="142719" h="103908">
                  <a:moveTo>
                    <a:pt x="121730" y="103908"/>
                  </a:moveTo>
                  <a:lnTo>
                    <a:pt x="0" y="62892"/>
                  </a:lnTo>
                  <a:lnTo>
                    <a:pt x="22143" y="0"/>
                  </a:lnTo>
                  <a:lnTo>
                    <a:pt x="142719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pg1655"/>
            <p:cNvSpPr/>
            <p:nvPr/>
          </p:nvSpPr>
          <p:spPr>
            <a:xfrm>
              <a:off x="2494297" y="6791602"/>
              <a:ext cx="142163" cy="101173"/>
            </a:xfrm>
            <a:custGeom>
              <a:avLst/>
              <a:pathLst>
                <a:path w="142163" h="101173">
                  <a:moveTo>
                    <a:pt x="122796" y="101173"/>
                  </a:moveTo>
                  <a:lnTo>
                    <a:pt x="0" y="63469"/>
                  </a:lnTo>
                  <a:lnTo>
                    <a:pt x="20432" y="0"/>
                  </a:lnTo>
                  <a:lnTo>
                    <a:pt x="142163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pg1656"/>
            <p:cNvSpPr/>
            <p:nvPr/>
          </p:nvSpPr>
          <p:spPr>
            <a:xfrm>
              <a:off x="2475591" y="6855071"/>
              <a:ext cx="141503" cy="98364"/>
            </a:xfrm>
            <a:custGeom>
              <a:avLst/>
              <a:pathLst>
                <a:path w="141503" h="98364">
                  <a:moveTo>
                    <a:pt x="123772" y="98364"/>
                  </a:moveTo>
                  <a:lnTo>
                    <a:pt x="0" y="63999"/>
                  </a:lnTo>
                  <a:lnTo>
                    <a:pt x="18706" y="0"/>
                  </a:lnTo>
                  <a:lnTo>
                    <a:pt x="141503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pg1657"/>
            <p:cNvSpPr/>
            <p:nvPr/>
          </p:nvSpPr>
          <p:spPr>
            <a:xfrm>
              <a:off x="2458625" y="6919071"/>
              <a:ext cx="140739" cy="95483"/>
            </a:xfrm>
            <a:custGeom>
              <a:avLst/>
              <a:pathLst>
                <a:path w="140739" h="95483">
                  <a:moveTo>
                    <a:pt x="124658" y="95483"/>
                  </a:moveTo>
                  <a:lnTo>
                    <a:pt x="0" y="64482"/>
                  </a:lnTo>
                  <a:lnTo>
                    <a:pt x="16966" y="0"/>
                  </a:lnTo>
                  <a:lnTo>
                    <a:pt x="140739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pg1658"/>
            <p:cNvSpPr/>
            <p:nvPr/>
          </p:nvSpPr>
          <p:spPr>
            <a:xfrm>
              <a:off x="2443411" y="6983553"/>
              <a:ext cx="139872" cy="92532"/>
            </a:xfrm>
            <a:custGeom>
              <a:avLst/>
              <a:pathLst>
                <a:path w="139872" h="92532">
                  <a:moveTo>
                    <a:pt x="125451" y="92532"/>
                  </a:moveTo>
                  <a:lnTo>
                    <a:pt x="0" y="64918"/>
                  </a:lnTo>
                  <a:lnTo>
                    <a:pt x="15214" y="0"/>
                  </a:lnTo>
                  <a:lnTo>
                    <a:pt x="139872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pg1659"/>
            <p:cNvSpPr/>
            <p:nvPr/>
          </p:nvSpPr>
          <p:spPr>
            <a:xfrm>
              <a:off x="2429960" y="7048471"/>
              <a:ext cx="138902" cy="89513"/>
            </a:xfrm>
            <a:custGeom>
              <a:avLst/>
              <a:pathLst>
                <a:path w="138902" h="89513">
                  <a:moveTo>
                    <a:pt x="126153" y="89513"/>
                  </a:moveTo>
                  <a:lnTo>
                    <a:pt x="0" y="65306"/>
                  </a:lnTo>
                  <a:lnTo>
                    <a:pt x="13450" y="0"/>
                  </a:lnTo>
                  <a:lnTo>
                    <a:pt x="138902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pg1660"/>
            <p:cNvSpPr/>
            <p:nvPr/>
          </p:nvSpPr>
          <p:spPr>
            <a:xfrm>
              <a:off x="2418283" y="7113778"/>
              <a:ext cx="137830" cy="86428"/>
            </a:xfrm>
            <a:custGeom>
              <a:avLst/>
              <a:pathLst>
                <a:path w="137830" h="86428">
                  <a:moveTo>
                    <a:pt x="126762" y="86428"/>
                  </a:moveTo>
                  <a:lnTo>
                    <a:pt x="0" y="65646"/>
                  </a:lnTo>
                  <a:lnTo>
                    <a:pt x="11677" y="0"/>
                  </a:lnTo>
                  <a:lnTo>
                    <a:pt x="137830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pg1661"/>
            <p:cNvSpPr/>
            <p:nvPr/>
          </p:nvSpPr>
          <p:spPr>
            <a:xfrm>
              <a:off x="2408388" y="7179424"/>
              <a:ext cx="136658" cy="83280"/>
            </a:xfrm>
            <a:custGeom>
              <a:avLst/>
              <a:pathLst>
                <a:path w="136658" h="83280">
                  <a:moveTo>
                    <a:pt x="127279" y="83280"/>
                  </a:moveTo>
                  <a:lnTo>
                    <a:pt x="0" y="65938"/>
                  </a:lnTo>
                  <a:lnTo>
                    <a:pt x="9895" y="0"/>
                  </a:lnTo>
                  <a:lnTo>
                    <a:pt x="136658" y="20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pg1662"/>
            <p:cNvSpPr/>
            <p:nvPr/>
          </p:nvSpPr>
          <p:spPr>
            <a:xfrm>
              <a:off x="2400282" y="7245363"/>
              <a:ext cx="135385" cy="80070"/>
            </a:xfrm>
            <a:custGeom>
              <a:avLst/>
              <a:pathLst>
                <a:path w="135385" h="80070">
                  <a:moveTo>
                    <a:pt x="127702" y="80070"/>
                  </a:moveTo>
                  <a:lnTo>
                    <a:pt x="0" y="66182"/>
                  </a:lnTo>
                  <a:lnTo>
                    <a:pt x="8105" y="0"/>
                  </a:lnTo>
                  <a:lnTo>
                    <a:pt x="135385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pg1663"/>
            <p:cNvSpPr/>
            <p:nvPr/>
          </p:nvSpPr>
          <p:spPr>
            <a:xfrm>
              <a:off x="2393971" y="7311546"/>
              <a:ext cx="134012" cy="76803"/>
            </a:xfrm>
            <a:custGeom>
              <a:avLst/>
              <a:pathLst>
                <a:path w="134012" h="76803">
                  <a:moveTo>
                    <a:pt x="128031" y="76803"/>
                  </a:moveTo>
                  <a:lnTo>
                    <a:pt x="0" y="66377"/>
                  </a:lnTo>
                  <a:lnTo>
                    <a:pt x="6310" y="0"/>
                  </a:lnTo>
                  <a:lnTo>
                    <a:pt x="134012" y="138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pg1664"/>
            <p:cNvSpPr/>
            <p:nvPr/>
          </p:nvSpPr>
          <p:spPr>
            <a:xfrm>
              <a:off x="2389460" y="7377923"/>
              <a:ext cx="132542" cy="73478"/>
            </a:xfrm>
            <a:custGeom>
              <a:avLst/>
              <a:pathLst>
                <a:path w="132542" h="73478">
                  <a:moveTo>
                    <a:pt x="128266" y="73478"/>
                  </a:moveTo>
                  <a:lnTo>
                    <a:pt x="0" y="66524"/>
                  </a:lnTo>
                  <a:lnTo>
                    <a:pt x="4511" y="0"/>
                  </a:lnTo>
                  <a:lnTo>
                    <a:pt x="132542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pg1665"/>
            <p:cNvSpPr/>
            <p:nvPr/>
          </p:nvSpPr>
          <p:spPr>
            <a:xfrm>
              <a:off x="2386752" y="7444448"/>
              <a:ext cx="130974" cy="70100"/>
            </a:xfrm>
            <a:custGeom>
              <a:avLst/>
              <a:pathLst>
                <a:path w="130974" h="70100">
                  <a:moveTo>
                    <a:pt x="128408" y="70100"/>
                  </a:moveTo>
                  <a:lnTo>
                    <a:pt x="0" y="66622"/>
                  </a:lnTo>
                  <a:lnTo>
                    <a:pt x="2707" y="0"/>
                  </a:lnTo>
                  <a:lnTo>
                    <a:pt x="130974" y="695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pg1666"/>
            <p:cNvSpPr/>
            <p:nvPr/>
          </p:nvSpPr>
          <p:spPr>
            <a:xfrm>
              <a:off x="2385849" y="7511070"/>
              <a:ext cx="129310" cy="66670"/>
            </a:xfrm>
            <a:custGeom>
              <a:avLst/>
              <a:pathLst>
                <a:path w="129310" h="66670">
                  <a:moveTo>
                    <a:pt x="128455" y="66670"/>
                  </a:moveTo>
                  <a:lnTo>
                    <a:pt x="0" y="66670"/>
                  </a:lnTo>
                  <a:lnTo>
                    <a:pt x="902" y="0"/>
                  </a:lnTo>
                  <a:lnTo>
                    <a:pt x="129310" y="3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pg1667"/>
            <p:cNvSpPr/>
            <p:nvPr/>
          </p:nvSpPr>
          <p:spPr>
            <a:xfrm>
              <a:off x="2385849" y="7577741"/>
              <a:ext cx="129310" cy="66670"/>
            </a:xfrm>
            <a:custGeom>
              <a:avLst/>
              <a:pathLst>
                <a:path w="129310" h="66670">
                  <a:moveTo>
                    <a:pt x="129310" y="63192"/>
                  </a:moveTo>
                  <a:lnTo>
                    <a:pt x="902" y="66670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pg1668"/>
            <p:cNvSpPr/>
            <p:nvPr/>
          </p:nvSpPr>
          <p:spPr>
            <a:xfrm>
              <a:off x="2386752" y="7640933"/>
              <a:ext cx="130974" cy="70100"/>
            </a:xfrm>
            <a:custGeom>
              <a:avLst/>
              <a:pathLst>
                <a:path w="130974" h="70100">
                  <a:moveTo>
                    <a:pt x="130974" y="63146"/>
                  </a:moveTo>
                  <a:lnTo>
                    <a:pt x="2707" y="70100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pg1669"/>
            <p:cNvSpPr/>
            <p:nvPr/>
          </p:nvSpPr>
          <p:spPr>
            <a:xfrm>
              <a:off x="2389460" y="7704079"/>
              <a:ext cx="132542" cy="73478"/>
            </a:xfrm>
            <a:custGeom>
              <a:avLst/>
              <a:pathLst>
                <a:path w="132542" h="73478">
                  <a:moveTo>
                    <a:pt x="132542" y="63053"/>
                  </a:moveTo>
                  <a:lnTo>
                    <a:pt x="4511" y="73478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pg1670"/>
            <p:cNvSpPr/>
            <p:nvPr/>
          </p:nvSpPr>
          <p:spPr>
            <a:xfrm>
              <a:off x="2393971" y="7767133"/>
              <a:ext cx="134012" cy="76803"/>
            </a:xfrm>
            <a:custGeom>
              <a:avLst/>
              <a:pathLst>
                <a:path w="134012" h="76803">
                  <a:moveTo>
                    <a:pt x="134012" y="62914"/>
                  </a:moveTo>
                  <a:lnTo>
                    <a:pt x="6310" y="76803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pg1671"/>
            <p:cNvSpPr/>
            <p:nvPr/>
          </p:nvSpPr>
          <p:spPr>
            <a:xfrm>
              <a:off x="2400282" y="7830047"/>
              <a:ext cx="135385" cy="80070"/>
            </a:xfrm>
            <a:custGeom>
              <a:avLst/>
              <a:pathLst>
                <a:path w="135385" h="80070">
                  <a:moveTo>
                    <a:pt x="135385" y="62729"/>
                  </a:moveTo>
                  <a:lnTo>
                    <a:pt x="8105" y="80070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pg1672"/>
            <p:cNvSpPr/>
            <p:nvPr/>
          </p:nvSpPr>
          <p:spPr>
            <a:xfrm>
              <a:off x="2408388" y="7892777"/>
              <a:ext cx="136658" cy="83280"/>
            </a:xfrm>
            <a:custGeom>
              <a:avLst/>
              <a:pathLst>
                <a:path w="136658" h="83280">
                  <a:moveTo>
                    <a:pt x="136658" y="62498"/>
                  </a:moveTo>
                  <a:lnTo>
                    <a:pt x="9895" y="83280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pg1673"/>
            <p:cNvSpPr/>
            <p:nvPr/>
          </p:nvSpPr>
          <p:spPr>
            <a:xfrm>
              <a:off x="2418283" y="7955275"/>
              <a:ext cx="137830" cy="86428"/>
            </a:xfrm>
            <a:custGeom>
              <a:avLst/>
              <a:pathLst>
                <a:path w="137830" h="86428">
                  <a:moveTo>
                    <a:pt x="137830" y="62221"/>
                  </a:moveTo>
                  <a:lnTo>
                    <a:pt x="11677" y="86428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pg1674"/>
            <p:cNvSpPr/>
            <p:nvPr/>
          </p:nvSpPr>
          <p:spPr>
            <a:xfrm>
              <a:off x="2429960" y="8017497"/>
              <a:ext cx="138902" cy="89513"/>
            </a:xfrm>
            <a:custGeom>
              <a:avLst/>
              <a:pathLst>
                <a:path w="138902" h="89513">
                  <a:moveTo>
                    <a:pt x="138902" y="61899"/>
                  </a:moveTo>
                  <a:lnTo>
                    <a:pt x="13450" y="89513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pg1675"/>
            <p:cNvSpPr/>
            <p:nvPr/>
          </p:nvSpPr>
          <p:spPr>
            <a:xfrm>
              <a:off x="2443411" y="8079396"/>
              <a:ext cx="139872" cy="92532"/>
            </a:xfrm>
            <a:custGeom>
              <a:avLst/>
              <a:pathLst>
                <a:path w="139872" h="92532">
                  <a:moveTo>
                    <a:pt x="139872" y="61531"/>
                  </a:moveTo>
                  <a:lnTo>
                    <a:pt x="15214" y="92532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pg1676"/>
            <p:cNvSpPr/>
            <p:nvPr/>
          </p:nvSpPr>
          <p:spPr>
            <a:xfrm>
              <a:off x="2458625" y="8140927"/>
              <a:ext cx="140739" cy="95483"/>
            </a:xfrm>
            <a:custGeom>
              <a:avLst/>
              <a:pathLst>
                <a:path w="140739" h="95483">
                  <a:moveTo>
                    <a:pt x="140739" y="61118"/>
                  </a:moveTo>
                  <a:lnTo>
                    <a:pt x="16966" y="95483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pg1677"/>
            <p:cNvSpPr/>
            <p:nvPr/>
          </p:nvSpPr>
          <p:spPr>
            <a:xfrm>
              <a:off x="2475591" y="8202045"/>
              <a:ext cx="141503" cy="98364"/>
            </a:xfrm>
            <a:custGeom>
              <a:avLst/>
              <a:pathLst>
                <a:path w="141503" h="98364">
                  <a:moveTo>
                    <a:pt x="141503" y="60660"/>
                  </a:moveTo>
                  <a:lnTo>
                    <a:pt x="18706" y="98364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pg1678"/>
            <p:cNvSpPr/>
            <p:nvPr/>
          </p:nvSpPr>
          <p:spPr>
            <a:xfrm>
              <a:off x="2494297" y="8262706"/>
              <a:ext cx="142163" cy="101173"/>
            </a:xfrm>
            <a:custGeom>
              <a:avLst/>
              <a:pathLst>
                <a:path w="142163" h="101173">
                  <a:moveTo>
                    <a:pt x="142163" y="60157"/>
                  </a:moveTo>
                  <a:lnTo>
                    <a:pt x="20432" y="101173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pg1679"/>
            <p:cNvSpPr/>
            <p:nvPr/>
          </p:nvSpPr>
          <p:spPr>
            <a:xfrm>
              <a:off x="2514730" y="8322863"/>
              <a:ext cx="142719" cy="103908"/>
            </a:xfrm>
            <a:custGeom>
              <a:avLst/>
              <a:pathLst>
                <a:path w="142719" h="103908">
                  <a:moveTo>
                    <a:pt x="142719" y="59611"/>
                  </a:moveTo>
                  <a:lnTo>
                    <a:pt x="22143" y="103908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pg1680"/>
            <p:cNvSpPr/>
            <p:nvPr/>
          </p:nvSpPr>
          <p:spPr>
            <a:xfrm>
              <a:off x="2536874" y="8382475"/>
              <a:ext cx="143170" cy="106567"/>
            </a:xfrm>
            <a:custGeom>
              <a:avLst/>
              <a:pathLst>
                <a:path w="143170" h="106567">
                  <a:moveTo>
                    <a:pt x="143170" y="59021"/>
                  </a:moveTo>
                  <a:lnTo>
                    <a:pt x="23838" y="106567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pg1681"/>
            <p:cNvSpPr/>
            <p:nvPr/>
          </p:nvSpPr>
          <p:spPr>
            <a:xfrm>
              <a:off x="2560712" y="8441496"/>
              <a:ext cx="143516" cy="109147"/>
            </a:xfrm>
            <a:custGeom>
              <a:avLst/>
              <a:pathLst>
                <a:path w="143516" h="109147">
                  <a:moveTo>
                    <a:pt x="143516" y="58387"/>
                  </a:moveTo>
                  <a:lnTo>
                    <a:pt x="25516" y="109147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pg1682"/>
            <p:cNvSpPr/>
            <p:nvPr/>
          </p:nvSpPr>
          <p:spPr>
            <a:xfrm>
              <a:off x="2586229" y="8499883"/>
              <a:ext cx="143757" cy="111648"/>
            </a:xfrm>
            <a:custGeom>
              <a:avLst/>
              <a:pathLst>
                <a:path w="143757" h="111648">
                  <a:moveTo>
                    <a:pt x="143757" y="57711"/>
                  </a:moveTo>
                  <a:lnTo>
                    <a:pt x="27174" y="111648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pg1683"/>
            <p:cNvSpPr/>
            <p:nvPr/>
          </p:nvSpPr>
          <p:spPr>
            <a:xfrm>
              <a:off x="2613404" y="8557595"/>
              <a:ext cx="143893" cy="114066"/>
            </a:xfrm>
            <a:custGeom>
              <a:avLst/>
              <a:pathLst>
                <a:path w="143893" h="114066">
                  <a:moveTo>
                    <a:pt x="143893" y="56992"/>
                  </a:moveTo>
                  <a:lnTo>
                    <a:pt x="28813" y="114066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pg1684"/>
            <p:cNvSpPr/>
            <p:nvPr/>
          </p:nvSpPr>
          <p:spPr>
            <a:xfrm>
              <a:off x="2642218" y="8614587"/>
              <a:ext cx="143923" cy="116401"/>
            </a:xfrm>
            <a:custGeom>
              <a:avLst/>
              <a:pathLst>
                <a:path w="143923" h="116401">
                  <a:moveTo>
                    <a:pt x="143923" y="56232"/>
                  </a:moveTo>
                  <a:lnTo>
                    <a:pt x="30431" y="116401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pg1685"/>
            <p:cNvSpPr/>
            <p:nvPr/>
          </p:nvSpPr>
          <p:spPr>
            <a:xfrm>
              <a:off x="2672649" y="8670820"/>
              <a:ext cx="143847" cy="118651"/>
            </a:xfrm>
            <a:custGeom>
              <a:avLst/>
              <a:pathLst>
                <a:path w="143847" h="118651">
                  <a:moveTo>
                    <a:pt x="143847" y="55430"/>
                  </a:moveTo>
                  <a:lnTo>
                    <a:pt x="32026" y="118651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pg1686"/>
            <p:cNvSpPr/>
            <p:nvPr/>
          </p:nvSpPr>
          <p:spPr>
            <a:xfrm>
              <a:off x="2704676" y="8726250"/>
              <a:ext cx="143666" cy="120813"/>
            </a:xfrm>
            <a:custGeom>
              <a:avLst/>
              <a:pathLst>
                <a:path w="143666" h="120813">
                  <a:moveTo>
                    <a:pt x="143666" y="54588"/>
                  </a:moveTo>
                  <a:lnTo>
                    <a:pt x="33598" y="120813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pg1687"/>
            <p:cNvSpPr/>
            <p:nvPr/>
          </p:nvSpPr>
          <p:spPr>
            <a:xfrm>
              <a:off x="2738275" y="8780838"/>
              <a:ext cx="143380" cy="122887"/>
            </a:xfrm>
            <a:custGeom>
              <a:avLst/>
              <a:pathLst>
                <a:path w="143380" h="122887">
                  <a:moveTo>
                    <a:pt x="143380" y="53705"/>
                  </a:moveTo>
                  <a:lnTo>
                    <a:pt x="35146" y="122887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pg1688"/>
            <p:cNvSpPr/>
            <p:nvPr/>
          </p:nvSpPr>
          <p:spPr>
            <a:xfrm>
              <a:off x="2773421" y="8834544"/>
              <a:ext cx="142988" cy="124871"/>
            </a:xfrm>
            <a:custGeom>
              <a:avLst/>
              <a:pathLst>
                <a:path w="142988" h="124871">
                  <a:moveTo>
                    <a:pt x="142988" y="52783"/>
                  </a:moveTo>
                  <a:lnTo>
                    <a:pt x="36667" y="124871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pg1689"/>
            <p:cNvSpPr/>
            <p:nvPr/>
          </p:nvSpPr>
          <p:spPr>
            <a:xfrm>
              <a:off x="2810089" y="8887328"/>
              <a:ext cx="142492" cy="126763"/>
            </a:xfrm>
            <a:custGeom>
              <a:avLst/>
              <a:pathLst>
                <a:path w="142492" h="126763">
                  <a:moveTo>
                    <a:pt x="142492" y="51823"/>
                  </a:moveTo>
                  <a:lnTo>
                    <a:pt x="38162" y="126763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pg1690"/>
            <p:cNvSpPr/>
            <p:nvPr/>
          </p:nvSpPr>
          <p:spPr>
            <a:xfrm>
              <a:off x="2848251" y="8939151"/>
              <a:ext cx="141891" cy="128562"/>
            </a:xfrm>
            <a:custGeom>
              <a:avLst/>
              <a:pathLst>
                <a:path w="141891" h="128562">
                  <a:moveTo>
                    <a:pt x="141891" y="50824"/>
                  </a:moveTo>
                  <a:lnTo>
                    <a:pt x="39628" y="128562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pg1691"/>
            <p:cNvSpPr/>
            <p:nvPr/>
          </p:nvSpPr>
          <p:spPr>
            <a:xfrm>
              <a:off x="2887880" y="8989976"/>
              <a:ext cx="141185" cy="130267"/>
            </a:xfrm>
            <a:custGeom>
              <a:avLst/>
              <a:pathLst>
                <a:path w="141185" h="130267">
                  <a:moveTo>
                    <a:pt x="141185" y="49789"/>
                  </a:moveTo>
                  <a:lnTo>
                    <a:pt x="41066" y="130267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pg1692"/>
            <p:cNvSpPr/>
            <p:nvPr/>
          </p:nvSpPr>
          <p:spPr>
            <a:xfrm>
              <a:off x="2928946" y="9039766"/>
              <a:ext cx="140377" cy="131877"/>
            </a:xfrm>
            <a:custGeom>
              <a:avLst/>
              <a:pathLst>
                <a:path w="140377" h="131877">
                  <a:moveTo>
                    <a:pt x="140377" y="48716"/>
                  </a:moveTo>
                  <a:lnTo>
                    <a:pt x="42473" y="131877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pg1693"/>
            <p:cNvSpPr/>
            <p:nvPr/>
          </p:nvSpPr>
          <p:spPr>
            <a:xfrm>
              <a:off x="2971420" y="9088483"/>
              <a:ext cx="139465" cy="133389"/>
            </a:xfrm>
            <a:custGeom>
              <a:avLst/>
              <a:pathLst>
                <a:path w="139465" h="133389">
                  <a:moveTo>
                    <a:pt x="139465" y="47608"/>
                  </a:moveTo>
                  <a:lnTo>
                    <a:pt x="43850" y="133389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pg1694"/>
            <p:cNvSpPr/>
            <p:nvPr/>
          </p:nvSpPr>
          <p:spPr>
            <a:xfrm>
              <a:off x="3015270" y="9136091"/>
              <a:ext cx="138451" cy="134804"/>
            </a:xfrm>
            <a:custGeom>
              <a:avLst/>
              <a:pathLst>
                <a:path w="138451" h="134804">
                  <a:moveTo>
                    <a:pt x="138451" y="46465"/>
                  </a:moveTo>
                  <a:lnTo>
                    <a:pt x="45194" y="134804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pg1695"/>
            <p:cNvSpPr/>
            <p:nvPr/>
          </p:nvSpPr>
          <p:spPr>
            <a:xfrm>
              <a:off x="3060464" y="9182557"/>
              <a:ext cx="137336" cy="136120"/>
            </a:xfrm>
            <a:custGeom>
              <a:avLst/>
              <a:pathLst>
                <a:path w="137336" h="136120">
                  <a:moveTo>
                    <a:pt x="137336" y="45288"/>
                  </a:moveTo>
                  <a:lnTo>
                    <a:pt x="46505" y="136120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pg1696"/>
            <p:cNvSpPr/>
            <p:nvPr/>
          </p:nvSpPr>
          <p:spPr>
            <a:xfrm>
              <a:off x="3106969" y="9227846"/>
              <a:ext cx="136120" cy="137336"/>
            </a:xfrm>
            <a:custGeom>
              <a:avLst/>
              <a:pathLst>
                <a:path w="136120" h="137336">
                  <a:moveTo>
                    <a:pt x="136120" y="44078"/>
                  </a:moveTo>
                  <a:lnTo>
                    <a:pt x="47781" y="137336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pg1697"/>
            <p:cNvSpPr/>
            <p:nvPr/>
          </p:nvSpPr>
          <p:spPr>
            <a:xfrm>
              <a:off x="3154751" y="9271925"/>
              <a:ext cx="134804" cy="138451"/>
            </a:xfrm>
            <a:custGeom>
              <a:avLst/>
              <a:pathLst>
                <a:path w="134804" h="138451">
                  <a:moveTo>
                    <a:pt x="134804" y="42836"/>
                  </a:moveTo>
                  <a:lnTo>
                    <a:pt x="49023" y="138451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pg1698"/>
            <p:cNvSpPr/>
            <p:nvPr/>
          </p:nvSpPr>
          <p:spPr>
            <a:xfrm>
              <a:off x="3203775" y="9314761"/>
              <a:ext cx="133389" cy="139465"/>
            </a:xfrm>
            <a:custGeom>
              <a:avLst/>
              <a:pathLst>
                <a:path w="133389" h="139465">
                  <a:moveTo>
                    <a:pt x="133389" y="41562"/>
                  </a:moveTo>
                  <a:lnTo>
                    <a:pt x="50229" y="139465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pg1699"/>
            <p:cNvSpPr/>
            <p:nvPr/>
          </p:nvSpPr>
          <p:spPr>
            <a:xfrm>
              <a:off x="3254004" y="9356323"/>
              <a:ext cx="131877" cy="140377"/>
            </a:xfrm>
            <a:custGeom>
              <a:avLst/>
              <a:pathLst>
                <a:path w="131877" h="140377">
                  <a:moveTo>
                    <a:pt x="131877" y="40257"/>
                  </a:moveTo>
                  <a:lnTo>
                    <a:pt x="51398" y="140377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pg1700"/>
            <p:cNvSpPr/>
            <p:nvPr/>
          </p:nvSpPr>
          <p:spPr>
            <a:xfrm>
              <a:off x="3305403" y="9396581"/>
              <a:ext cx="130267" cy="141185"/>
            </a:xfrm>
            <a:custGeom>
              <a:avLst/>
              <a:pathLst>
                <a:path w="130267" h="141185">
                  <a:moveTo>
                    <a:pt x="130267" y="38923"/>
                  </a:moveTo>
                  <a:lnTo>
                    <a:pt x="52529" y="141185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pg1701"/>
            <p:cNvSpPr/>
            <p:nvPr/>
          </p:nvSpPr>
          <p:spPr>
            <a:xfrm>
              <a:off x="3357933" y="9435505"/>
              <a:ext cx="128562" cy="141891"/>
            </a:xfrm>
            <a:custGeom>
              <a:avLst/>
              <a:pathLst>
                <a:path w="128562" h="141891">
                  <a:moveTo>
                    <a:pt x="128562" y="37561"/>
                  </a:moveTo>
                  <a:lnTo>
                    <a:pt x="53622" y="141891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pg1702"/>
            <p:cNvSpPr/>
            <p:nvPr/>
          </p:nvSpPr>
          <p:spPr>
            <a:xfrm>
              <a:off x="3411555" y="9473066"/>
              <a:ext cx="126763" cy="142492"/>
            </a:xfrm>
            <a:custGeom>
              <a:avLst/>
              <a:pathLst>
                <a:path w="126763" h="142492">
                  <a:moveTo>
                    <a:pt x="126763" y="36171"/>
                  </a:moveTo>
                  <a:lnTo>
                    <a:pt x="54676" y="142492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pg1703"/>
            <p:cNvSpPr/>
            <p:nvPr/>
          </p:nvSpPr>
          <p:spPr>
            <a:xfrm>
              <a:off x="3466232" y="9509237"/>
              <a:ext cx="124871" cy="142988"/>
            </a:xfrm>
            <a:custGeom>
              <a:avLst/>
              <a:pathLst>
                <a:path w="124871" h="142988">
                  <a:moveTo>
                    <a:pt x="124871" y="34754"/>
                  </a:moveTo>
                  <a:lnTo>
                    <a:pt x="55689" y="142988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pg1704"/>
            <p:cNvSpPr/>
            <p:nvPr/>
          </p:nvSpPr>
          <p:spPr>
            <a:xfrm>
              <a:off x="3521921" y="9543992"/>
              <a:ext cx="122887" cy="143380"/>
            </a:xfrm>
            <a:custGeom>
              <a:avLst/>
              <a:pathLst>
                <a:path w="122887" h="143380">
                  <a:moveTo>
                    <a:pt x="122887" y="33312"/>
                  </a:moveTo>
                  <a:lnTo>
                    <a:pt x="56662" y="143380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pg1705"/>
            <p:cNvSpPr/>
            <p:nvPr/>
          </p:nvSpPr>
          <p:spPr>
            <a:xfrm>
              <a:off x="3578583" y="9577304"/>
              <a:ext cx="120813" cy="143666"/>
            </a:xfrm>
            <a:custGeom>
              <a:avLst/>
              <a:pathLst>
                <a:path w="120813" h="143666">
                  <a:moveTo>
                    <a:pt x="120813" y="31845"/>
                  </a:moveTo>
                  <a:lnTo>
                    <a:pt x="57592" y="143666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pg1706"/>
            <p:cNvSpPr/>
            <p:nvPr/>
          </p:nvSpPr>
          <p:spPr>
            <a:xfrm>
              <a:off x="3636176" y="9609150"/>
              <a:ext cx="118651" cy="143847"/>
            </a:xfrm>
            <a:custGeom>
              <a:avLst/>
              <a:pathLst>
                <a:path w="118651" h="143847">
                  <a:moveTo>
                    <a:pt x="118651" y="30355"/>
                  </a:moveTo>
                  <a:lnTo>
                    <a:pt x="58481" y="143847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pg1707"/>
            <p:cNvSpPr/>
            <p:nvPr/>
          </p:nvSpPr>
          <p:spPr>
            <a:xfrm>
              <a:off x="3694658" y="9639506"/>
              <a:ext cx="116401" cy="143923"/>
            </a:xfrm>
            <a:custGeom>
              <a:avLst/>
              <a:pathLst>
                <a:path w="116401" h="143923">
                  <a:moveTo>
                    <a:pt x="116401" y="28843"/>
                  </a:moveTo>
                  <a:lnTo>
                    <a:pt x="59327" y="143923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pg1708"/>
            <p:cNvSpPr/>
            <p:nvPr/>
          </p:nvSpPr>
          <p:spPr>
            <a:xfrm>
              <a:off x="3753985" y="9668350"/>
              <a:ext cx="114066" cy="143893"/>
            </a:xfrm>
            <a:custGeom>
              <a:avLst/>
              <a:pathLst>
                <a:path w="114066" h="143893">
                  <a:moveTo>
                    <a:pt x="114066" y="27310"/>
                  </a:moveTo>
                  <a:lnTo>
                    <a:pt x="60129" y="143893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pg1709"/>
            <p:cNvSpPr/>
            <p:nvPr/>
          </p:nvSpPr>
          <p:spPr>
            <a:xfrm>
              <a:off x="3814115" y="9695660"/>
              <a:ext cx="111648" cy="143757"/>
            </a:xfrm>
            <a:custGeom>
              <a:avLst/>
              <a:pathLst>
                <a:path w="111648" h="143757">
                  <a:moveTo>
                    <a:pt x="111648" y="25757"/>
                  </a:moveTo>
                  <a:lnTo>
                    <a:pt x="60888" y="143757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pg1710"/>
            <p:cNvSpPr/>
            <p:nvPr/>
          </p:nvSpPr>
          <p:spPr>
            <a:xfrm>
              <a:off x="3875003" y="9721418"/>
              <a:ext cx="109147" cy="143516"/>
            </a:xfrm>
            <a:custGeom>
              <a:avLst/>
              <a:pathLst>
                <a:path w="109147" h="143516">
                  <a:moveTo>
                    <a:pt x="109147" y="24184"/>
                  </a:moveTo>
                  <a:lnTo>
                    <a:pt x="61601" y="143516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3936605" y="9745602"/>
              <a:ext cx="106567" cy="143170"/>
            </a:xfrm>
            <a:custGeom>
              <a:avLst/>
              <a:pathLst>
                <a:path w="106567" h="143170">
                  <a:moveTo>
                    <a:pt x="106567" y="22594"/>
                  </a:moveTo>
                  <a:lnTo>
                    <a:pt x="62269" y="143170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pg1712"/>
            <p:cNvSpPr/>
            <p:nvPr/>
          </p:nvSpPr>
          <p:spPr>
            <a:xfrm>
              <a:off x="3998875" y="9768197"/>
              <a:ext cx="103908" cy="142719"/>
            </a:xfrm>
            <a:custGeom>
              <a:avLst/>
              <a:pathLst>
                <a:path w="103908" h="142719">
                  <a:moveTo>
                    <a:pt x="103908" y="20988"/>
                  </a:moveTo>
                  <a:lnTo>
                    <a:pt x="62892" y="142719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pg1713"/>
            <p:cNvSpPr/>
            <p:nvPr/>
          </p:nvSpPr>
          <p:spPr>
            <a:xfrm>
              <a:off x="4061767" y="9789186"/>
              <a:ext cx="101173" cy="142163"/>
            </a:xfrm>
            <a:custGeom>
              <a:avLst/>
              <a:pathLst>
                <a:path w="101173" h="142163">
                  <a:moveTo>
                    <a:pt x="101173" y="19366"/>
                  </a:moveTo>
                  <a:lnTo>
                    <a:pt x="63469" y="142163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pg1714"/>
            <p:cNvSpPr/>
            <p:nvPr/>
          </p:nvSpPr>
          <p:spPr>
            <a:xfrm>
              <a:off x="4125237" y="9808552"/>
              <a:ext cx="98364" cy="141503"/>
            </a:xfrm>
            <a:custGeom>
              <a:avLst/>
              <a:pathLst>
                <a:path w="98364" h="141503">
                  <a:moveTo>
                    <a:pt x="98364" y="17730"/>
                  </a:moveTo>
                  <a:lnTo>
                    <a:pt x="63999" y="141503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pg1715"/>
            <p:cNvSpPr/>
            <p:nvPr/>
          </p:nvSpPr>
          <p:spPr>
            <a:xfrm>
              <a:off x="4189236" y="9826283"/>
              <a:ext cx="95483" cy="140739"/>
            </a:xfrm>
            <a:custGeom>
              <a:avLst/>
              <a:pathLst>
                <a:path w="95483" h="140739">
                  <a:moveTo>
                    <a:pt x="95483" y="16081"/>
                  </a:moveTo>
                  <a:lnTo>
                    <a:pt x="64482" y="140739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pg1716"/>
            <p:cNvSpPr/>
            <p:nvPr/>
          </p:nvSpPr>
          <p:spPr>
            <a:xfrm>
              <a:off x="4253718" y="9842364"/>
              <a:ext cx="92532" cy="139872"/>
            </a:xfrm>
            <a:custGeom>
              <a:avLst/>
              <a:pathLst>
                <a:path w="92532" h="139872">
                  <a:moveTo>
                    <a:pt x="92532" y="14420"/>
                  </a:moveTo>
                  <a:lnTo>
                    <a:pt x="64918" y="139872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pg1717"/>
            <p:cNvSpPr/>
            <p:nvPr/>
          </p:nvSpPr>
          <p:spPr>
            <a:xfrm>
              <a:off x="4318637" y="9856784"/>
              <a:ext cx="89513" cy="138902"/>
            </a:xfrm>
            <a:custGeom>
              <a:avLst/>
              <a:pathLst>
                <a:path w="89513" h="138902">
                  <a:moveTo>
                    <a:pt x="89513" y="12748"/>
                  </a:moveTo>
                  <a:lnTo>
                    <a:pt x="65306" y="138902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pg1718"/>
            <p:cNvSpPr/>
            <p:nvPr/>
          </p:nvSpPr>
          <p:spPr>
            <a:xfrm>
              <a:off x="4383943" y="9869533"/>
              <a:ext cx="86428" cy="137830"/>
            </a:xfrm>
            <a:custGeom>
              <a:avLst/>
              <a:pathLst>
                <a:path w="86428" h="137830">
                  <a:moveTo>
                    <a:pt x="86428" y="11067"/>
                  </a:moveTo>
                  <a:lnTo>
                    <a:pt x="65646" y="137830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pg1719"/>
            <p:cNvSpPr/>
            <p:nvPr/>
          </p:nvSpPr>
          <p:spPr>
            <a:xfrm>
              <a:off x="4449590" y="9880601"/>
              <a:ext cx="83280" cy="136658"/>
            </a:xfrm>
            <a:custGeom>
              <a:avLst/>
              <a:pathLst>
                <a:path w="83280" h="136658">
                  <a:moveTo>
                    <a:pt x="83280" y="9378"/>
                  </a:moveTo>
                  <a:lnTo>
                    <a:pt x="65938" y="136658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pg1720"/>
            <p:cNvSpPr/>
            <p:nvPr/>
          </p:nvSpPr>
          <p:spPr>
            <a:xfrm>
              <a:off x="4515528" y="9889980"/>
              <a:ext cx="80070" cy="135385"/>
            </a:xfrm>
            <a:custGeom>
              <a:avLst/>
              <a:pathLst>
                <a:path w="80070" h="135385">
                  <a:moveTo>
                    <a:pt x="80070" y="7683"/>
                  </a:moveTo>
                  <a:lnTo>
                    <a:pt x="66182" y="135385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pg1721"/>
            <p:cNvSpPr/>
            <p:nvPr/>
          </p:nvSpPr>
          <p:spPr>
            <a:xfrm>
              <a:off x="4581711" y="9897663"/>
              <a:ext cx="76803" cy="134012"/>
            </a:xfrm>
            <a:custGeom>
              <a:avLst/>
              <a:pathLst>
                <a:path w="76803" h="134012">
                  <a:moveTo>
                    <a:pt x="76803" y="5981"/>
                  </a:moveTo>
                  <a:lnTo>
                    <a:pt x="66377" y="134012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pg1722"/>
            <p:cNvSpPr/>
            <p:nvPr/>
          </p:nvSpPr>
          <p:spPr>
            <a:xfrm>
              <a:off x="4648089" y="9903644"/>
              <a:ext cx="73478" cy="132542"/>
            </a:xfrm>
            <a:custGeom>
              <a:avLst/>
              <a:pathLst>
                <a:path w="73478" h="132542">
                  <a:moveTo>
                    <a:pt x="73478" y="4275"/>
                  </a:moveTo>
                  <a:lnTo>
                    <a:pt x="66524" y="132542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pg1723"/>
            <p:cNvSpPr/>
            <p:nvPr/>
          </p:nvSpPr>
          <p:spPr>
            <a:xfrm>
              <a:off x="4714613" y="9907920"/>
              <a:ext cx="70100" cy="130974"/>
            </a:xfrm>
            <a:custGeom>
              <a:avLst/>
              <a:pathLst>
                <a:path w="70100" h="130974">
                  <a:moveTo>
                    <a:pt x="70100" y="2566"/>
                  </a:moveTo>
                  <a:lnTo>
                    <a:pt x="66622" y="130974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pg1724"/>
            <p:cNvSpPr/>
            <p:nvPr/>
          </p:nvSpPr>
          <p:spPr>
            <a:xfrm>
              <a:off x="4781235" y="9910487"/>
              <a:ext cx="66670" cy="129310"/>
            </a:xfrm>
            <a:custGeom>
              <a:avLst/>
              <a:pathLst>
                <a:path w="66670" h="129310">
                  <a:moveTo>
                    <a:pt x="66670" y="855"/>
                  </a:moveTo>
                  <a:lnTo>
                    <a:pt x="66670" y="129310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pg1725"/>
            <p:cNvSpPr/>
            <p:nvPr/>
          </p:nvSpPr>
          <p:spPr>
            <a:xfrm>
              <a:off x="4847906" y="9910487"/>
              <a:ext cx="66670" cy="129310"/>
            </a:xfrm>
            <a:custGeom>
              <a:avLst/>
              <a:pathLst>
                <a:path w="66670" h="129310">
                  <a:moveTo>
                    <a:pt x="63192" y="0"/>
                  </a:moveTo>
                  <a:lnTo>
                    <a:pt x="66670" y="128408"/>
                  </a:lnTo>
                  <a:lnTo>
                    <a:pt x="0" y="129310"/>
                  </a:lnTo>
                  <a:lnTo>
                    <a:pt x="0" y="85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pg1726"/>
            <p:cNvSpPr/>
            <p:nvPr/>
          </p:nvSpPr>
          <p:spPr>
            <a:xfrm>
              <a:off x="4911099" y="9907920"/>
              <a:ext cx="70100" cy="130974"/>
            </a:xfrm>
            <a:custGeom>
              <a:avLst/>
              <a:pathLst>
                <a:path w="70100" h="130974">
                  <a:moveTo>
                    <a:pt x="63146" y="0"/>
                  </a:moveTo>
                  <a:lnTo>
                    <a:pt x="70100" y="128266"/>
                  </a:lnTo>
                  <a:lnTo>
                    <a:pt x="3478" y="130974"/>
                  </a:lnTo>
                  <a:lnTo>
                    <a:pt x="0" y="2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pg1727"/>
            <p:cNvSpPr/>
            <p:nvPr/>
          </p:nvSpPr>
          <p:spPr>
            <a:xfrm>
              <a:off x="4974245" y="9903644"/>
              <a:ext cx="73478" cy="132542"/>
            </a:xfrm>
            <a:custGeom>
              <a:avLst/>
              <a:pathLst>
                <a:path w="73478" h="132542">
                  <a:moveTo>
                    <a:pt x="63053" y="0"/>
                  </a:moveTo>
                  <a:lnTo>
                    <a:pt x="73478" y="128031"/>
                  </a:lnTo>
                  <a:lnTo>
                    <a:pt x="6954" y="132542"/>
                  </a:lnTo>
                  <a:lnTo>
                    <a:pt x="0" y="4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pg1728"/>
            <p:cNvSpPr/>
            <p:nvPr/>
          </p:nvSpPr>
          <p:spPr>
            <a:xfrm>
              <a:off x="5037298" y="9897663"/>
              <a:ext cx="76803" cy="134012"/>
            </a:xfrm>
            <a:custGeom>
              <a:avLst/>
              <a:pathLst>
                <a:path w="76803" h="134012">
                  <a:moveTo>
                    <a:pt x="62914" y="0"/>
                  </a:moveTo>
                  <a:lnTo>
                    <a:pt x="76803" y="127702"/>
                  </a:lnTo>
                  <a:lnTo>
                    <a:pt x="10425" y="134012"/>
                  </a:lnTo>
                  <a:lnTo>
                    <a:pt x="0" y="5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pg1729"/>
            <p:cNvSpPr/>
            <p:nvPr/>
          </p:nvSpPr>
          <p:spPr>
            <a:xfrm>
              <a:off x="5100213" y="9889980"/>
              <a:ext cx="80070" cy="135385"/>
            </a:xfrm>
            <a:custGeom>
              <a:avLst/>
              <a:pathLst>
                <a:path w="80070" h="135385">
                  <a:moveTo>
                    <a:pt x="62729" y="0"/>
                  </a:moveTo>
                  <a:lnTo>
                    <a:pt x="80070" y="127279"/>
                  </a:lnTo>
                  <a:lnTo>
                    <a:pt x="13888" y="135385"/>
                  </a:lnTo>
                  <a:lnTo>
                    <a:pt x="0" y="7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pg1730"/>
            <p:cNvSpPr/>
            <p:nvPr/>
          </p:nvSpPr>
          <p:spPr>
            <a:xfrm>
              <a:off x="5162942" y="9880601"/>
              <a:ext cx="83280" cy="136658"/>
            </a:xfrm>
            <a:custGeom>
              <a:avLst/>
              <a:pathLst>
                <a:path w="83280" h="136658">
                  <a:moveTo>
                    <a:pt x="62498" y="0"/>
                  </a:moveTo>
                  <a:lnTo>
                    <a:pt x="83280" y="126762"/>
                  </a:lnTo>
                  <a:lnTo>
                    <a:pt x="17341" y="136658"/>
                  </a:lnTo>
                  <a:lnTo>
                    <a:pt x="0" y="9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pg1731"/>
            <p:cNvSpPr/>
            <p:nvPr/>
          </p:nvSpPr>
          <p:spPr>
            <a:xfrm>
              <a:off x="5225441" y="9869533"/>
              <a:ext cx="86428" cy="137830"/>
            </a:xfrm>
            <a:custGeom>
              <a:avLst/>
              <a:pathLst>
                <a:path w="86428" h="137830">
                  <a:moveTo>
                    <a:pt x="62221" y="0"/>
                  </a:moveTo>
                  <a:lnTo>
                    <a:pt x="86428" y="126153"/>
                  </a:lnTo>
                  <a:lnTo>
                    <a:pt x="20781" y="137830"/>
                  </a:lnTo>
                  <a:lnTo>
                    <a:pt x="0" y="11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pg1732"/>
            <p:cNvSpPr/>
            <p:nvPr/>
          </p:nvSpPr>
          <p:spPr>
            <a:xfrm>
              <a:off x="5287662" y="9856784"/>
              <a:ext cx="89513" cy="138902"/>
            </a:xfrm>
            <a:custGeom>
              <a:avLst/>
              <a:pathLst>
                <a:path w="89513" h="138902">
                  <a:moveTo>
                    <a:pt x="61899" y="0"/>
                  </a:moveTo>
                  <a:lnTo>
                    <a:pt x="89513" y="125451"/>
                  </a:lnTo>
                  <a:lnTo>
                    <a:pt x="24206" y="138902"/>
                  </a:lnTo>
                  <a:lnTo>
                    <a:pt x="0" y="12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pg1733"/>
            <p:cNvSpPr/>
            <p:nvPr/>
          </p:nvSpPr>
          <p:spPr>
            <a:xfrm>
              <a:off x="5349561" y="9842364"/>
              <a:ext cx="92532" cy="139872"/>
            </a:xfrm>
            <a:custGeom>
              <a:avLst/>
              <a:pathLst>
                <a:path w="92532" h="139872">
                  <a:moveTo>
                    <a:pt x="61531" y="0"/>
                  </a:moveTo>
                  <a:lnTo>
                    <a:pt x="92532" y="124658"/>
                  </a:lnTo>
                  <a:lnTo>
                    <a:pt x="27614" y="139872"/>
                  </a:lnTo>
                  <a:lnTo>
                    <a:pt x="0" y="144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pg1734"/>
            <p:cNvSpPr/>
            <p:nvPr/>
          </p:nvSpPr>
          <p:spPr>
            <a:xfrm>
              <a:off x="5411093" y="9826283"/>
              <a:ext cx="95483" cy="140739"/>
            </a:xfrm>
            <a:custGeom>
              <a:avLst/>
              <a:pathLst>
                <a:path w="95483" h="140739">
                  <a:moveTo>
                    <a:pt x="61118" y="0"/>
                  </a:moveTo>
                  <a:lnTo>
                    <a:pt x="95483" y="123772"/>
                  </a:lnTo>
                  <a:lnTo>
                    <a:pt x="31001" y="140739"/>
                  </a:lnTo>
                  <a:lnTo>
                    <a:pt x="0" y="1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pg1735"/>
            <p:cNvSpPr/>
            <p:nvPr/>
          </p:nvSpPr>
          <p:spPr>
            <a:xfrm>
              <a:off x="5472211" y="9808552"/>
              <a:ext cx="98364" cy="141503"/>
            </a:xfrm>
            <a:custGeom>
              <a:avLst/>
              <a:pathLst>
                <a:path w="98364" h="141503">
                  <a:moveTo>
                    <a:pt x="60660" y="0"/>
                  </a:moveTo>
                  <a:lnTo>
                    <a:pt x="98364" y="122796"/>
                  </a:lnTo>
                  <a:lnTo>
                    <a:pt x="34365" y="141503"/>
                  </a:lnTo>
                  <a:lnTo>
                    <a:pt x="0" y="17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pg1736"/>
            <p:cNvSpPr/>
            <p:nvPr/>
          </p:nvSpPr>
          <p:spPr>
            <a:xfrm>
              <a:off x="5532871" y="9789186"/>
              <a:ext cx="101173" cy="142163"/>
            </a:xfrm>
            <a:custGeom>
              <a:avLst/>
              <a:pathLst>
                <a:path w="101173" h="142163">
                  <a:moveTo>
                    <a:pt x="60157" y="0"/>
                  </a:moveTo>
                  <a:lnTo>
                    <a:pt x="101173" y="121730"/>
                  </a:lnTo>
                  <a:lnTo>
                    <a:pt x="37704" y="142163"/>
                  </a:lnTo>
                  <a:lnTo>
                    <a:pt x="0" y="193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pg1737"/>
            <p:cNvSpPr/>
            <p:nvPr/>
          </p:nvSpPr>
          <p:spPr>
            <a:xfrm>
              <a:off x="5593029" y="9768197"/>
              <a:ext cx="103908" cy="142719"/>
            </a:xfrm>
            <a:custGeom>
              <a:avLst/>
              <a:pathLst>
                <a:path w="103908" h="142719">
                  <a:moveTo>
                    <a:pt x="59611" y="0"/>
                  </a:moveTo>
                  <a:lnTo>
                    <a:pt x="103908" y="120575"/>
                  </a:lnTo>
                  <a:lnTo>
                    <a:pt x="41015" y="142719"/>
                  </a:lnTo>
                  <a:lnTo>
                    <a:pt x="0" y="2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pg1738"/>
            <p:cNvSpPr/>
            <p:nvPr/>
          </p:nvSpPr>
          <p:spPr>
            <a:xfrm>
              <a:off x="5652640" y="9745602"/>
              <a:ext cx="106567" cy="143170"/>
            </a:xfrm>
            <a:custGeom>
              <a:avLst/>
              <a:pathLst>
                <a:path w="106567" h="143170">
                  <a:moveTo>
                    <a:pt x="59021" y="0"/>
                  </a:moveTo>
                  <a:lnTo>
                    <a:pt x="106567" y="119331"/>
                  </a:lnTo>
                  <a:lnTo>
                    <a:pt x="44297" y="143170"/>
                  </a:lnTo>
                  <a:lnTo>
                    <a:pt x="0" y="2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pg1739"/>
            <p:cNvSpPr/>
            <p:nvPr/>
          </p:nvSpPr>
          <p:spPr>
            <a:xfrm>
              <a:off x="5711661" y="9721418"/>
              <a:ext cx="109147" cy="143516"/>
            </a:xfrm>
            <a:custGeom>
              <a:avLst/>
              <a:pathLst>
                <a:path w="109147" h="143516">
                  <a:moveTo>
                    <a:pt x="58387" y="0"/>
                  </a:moveTo>
                  <a:lnTo>
                    <a:pt x="109147" y="118000"/>
                  </a:lnTo>
                  <a:lnTo>
                    <a:pt x="47546" y="143516"/>
                  </a:lnTo>
                  <a:lnTo>
                    <a:pt x="0" y="24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pg1740"/>
            <p:cNvSpPr/>
            <p:nvPr/>
          </p:nvSpPr>
          <p:spPr>
            <a:xfrm>
              <a:off x="5770049" y="9695660"/>
              <a:ext cx="111648" cy="143757"/>
            </a:xfrm>
            <a:custGeom>
              <a:avLst/>
              <a:pathLst>
                <a:path w="111648" h="143757">
                  <a:moveTo>
                    <a:pt x="57711" y="0"/>
                  </a:moveTo>
                  <a:lnTo>
                    <a:pt x="111648" y="116582"/>
                  </a:lnTo>
                  <a:lnTo>
                    <a:pt x="50760" y="143757"/>
                  </a:lnTo>
                  <a:lnTo>
                    <a:pt x="0" y="25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pg1741"/>
            <p:cNvSpPr/>
            <p:nvPr/>
          </p:nvSpPr>
          <p:spPr>
            <a:xfrm>
              <a:off x="5827760" y="9668350"/>
              <a:ext cx="114066" cy="143893"/>
            </a:xfrm>
            <a:custGeom>
              <a:avLst/>
              <a:pathLst>
                <a:path w="114066" h="143893">
                  <a:moveTo>
                    <a:pt x="56992" y="0"/>
                  </a:moveTo>
                  <a:lnTo>
                    <a:pt x="114066" y="115079"/>
                  </a:lnTo>
                  <a:lnTo>
                    <a:pt x="53936" y="143893"/>
                  </a:lnTo>
                  <a:lnTo>
                    <a:pt x="0" y="273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pg1742"/>
            <p:cNvSpPr/>
            <p:nvPr/>
          </p:nvSpPr>
          <p:spPr>
            <a:xfrm>
              <a:off x="5884753" y="9639506"/>
              <a:ext cx="116401" cy="143923"/>
            </a:xfrm>
            <a:custGeom>
              <a:avLst/>
              <a:pathLst>
                <a:path w="116401" h="143923">
                  <a:moveTo>
                    <a:pt x="56232" y="0"/>
                  </a:moveTo>
                  <a:lnTo>
                    <a:pt x="116401" y="113491"/>
                  </a:lnTo>
                  <a:lnTo>
                    <a:pt x="57074" y="143923"/>
                  </a:lnTo>
                  <a:lnTo>
                    <a:pt x="0" y="2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pg1743"/>
            <p:cNvSpPr/>
            <p:nvPr/>
          </p:nvSpPr>
          <p:spPr>
            <a:xfrm>
              <a:off x="5940985" y="9609150"/>
              <a:ext cx="118651" cy="143847"/>
            </a:xfrm>
            <a:custGeom>
              <a:avLst/>
              <a:pathLst>
                <a:path w="118651" h="143847">
                  <a:moveTo>
                    <a:pt x="55430" y="0"/>
                  </a:moveTo>
                  <a:lnTo>
                    <a:pt x="118651" y="111820"/>
                  </a:lnTo>
                  <a:lnTo>
                    <a:pt x="60169" y="143847"/>
                  </a:lnTo>
                  <a:lnTo>
                    <a:pt x="0" y="303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pg1744"/>
            <p:cNvSpPr/>
            <p:nvPr/>
          </p:nvSpPr>
          <p:spPr>
            <a:xfrm>
              <a:off x="5996415" y="9577304"/>
              <a:ext cx="120813" cy="143666"/>
            </a:xfrm>
            <a:custGeom>
              <a:avLst/>
              <a:pathLst>
                <a:path w="120813" h="143666">
                  <a:moveTo>
                    <a:pt x="54588" y="0"/>
                  </a:moveTo>
                  <a:lnTo>
                    <a:pt x="120813" y="110067"/>
                  </a:lnTo>
                  <a:lnTo>
                    <a:pt x="63220" y="143666"/>
                  </a:lnTo>
                  <a:lnTo>
                    <a:pt x="0" y="31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pg1745"/>
            <p:cNvSpPr/>
            <p:nvPr/>
          </p:nvSpPr>
          <p:spPr>
            <a:xfrm>
              <a:off x="6051003" y="9543992"/>
              <a:ext cx="122887" cy="143380"/>
            </a:xfrm>
            <a:custGeom>
              <a:avLst/>
              <a:pathLst>
                <a:path w="122887" h="143380">
                  <a:moveTo>
                    <a:pt x="53705" y="0"/>
                  </a:moveTo>
                  <a:lnTo>
                    <a:pt x="122887" y="108234"/>
                  </a:lnTo>
                  <a:lnTo>
                    <a:pt x="66225" y="143380"/>
                  </a:lnTo>
                  <a:lnTo>
                    <a:pt x="0" y="333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pg1746"/>
            <p:cNvSpPr/>
            <p:nvPr/>
          </p:nvSpPr>
          <p:spPr>
            <a:xfrm>
              <a:off x="6104709" y="9509237"/>
              <a:ext cx="124871" cy="142988"/>
            </a:xfrm>
            <a:custGeom>
              <a:avLst/>
              <a:pathLst>
                <a:path w="124871" h="142988">
                  <a:moveTo>
                    <a:pt x="52783" y="0"/>
                  </a:moveTo>
                  <a:lnTo>
                    <a:pt x="124871" y="106320"/>
                  </a:lnTo>
                  <a:lnTo>
                    <a:pt x="69181" y="142988"/>
                  </a:lnTo>
                  <a:lnTo>
                    <a:pt x="0" y="3475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pg1747"/>
            <p:cNvSpPr/>
            <p:nvPr/>
          </p:nvSpPr>
          <p:spPr>
            <a:xfrm>
              <a:off x="6157493" y="9473066"/>
              <a:ext cx="126763" cy="142492"/>
            </a:xfrm>
            <a:custGeom>
              <a:avLst/>
              <a:pathLst>
                <a:path w="126763" h="142492">
                  <a:moveTo>
                    <a:pt x="51823" y="0"/>
                  </a:moveTo>
                  <a:lnTo>
                    <a:pt x="126763" y="104329"/>
                  </a:lnTo>
                  <a:lnTo>
                    <a:pt x="72087" y="142492"/>
                  </a:lnTo>
                  <a:lnTo>
                    <a:pt x="0" y="361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pg1748"/>
            <p:cNvSpPr/>
            <p:nvPr/>
          </p:nvSpPr>
          <p:spPr>
            <a:xfrm>
              <a:off x="6209317" y="9435505"/>
              <a:ext cx="128562" cy="141891"/>
            </a:xfrm>
            <a:custGeom>
              <a:avLst/>
              <a:pathLst>
                <a:path w="128562" h="141891">
                  <a:moveTo>
                    <a:pt x="50824" y="0"/>
                  </a:moveTo>
                  <a:lnTo>
                    <a:pt x="128562" y="102262"/>
                  </a:lnTo>
                  <a:lnTo>
                    <a:pt x="74940" y="141891"/>
                  </a:lnTo>
                  <a:lnTo>
                    <a:pt x="0" y="3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pg1749"/>
            <p:cNvSpPr/>
            <p:nvPr/>
          </p:nvSpPr>
          <p:spPr>
            <a:xfrm>
              <a:off x="6260142" y="9396581"/>
              <a:ext cx="130267" cy="141185"/>
            </a:xfrm>
            <a:custGeom>
              <a:avLst/>
              <a:pathLst>
                <a:path w="130267" h="141185">
                  <a:moveTo>
                    <a:pt x="49789" y="0"/>
                  </a:moveTo>
                  <a:lnTo>
                    <a:pt x="130267" y="100119"/>
                  </a:lnTo>
                  <a:lnTo>
                    <a:pt x="77737" y="141185"/>
                  </a:lnTo>
                  <a:lnTo>
                    <a:pt x="0" y="389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pg1750"/>
            <p:cNvSpPr/>
            <p:nvPr/>
          </p:nvSpPr>
          <p:spPr>
            <a:xfrm>
              <a:off x="6309931" y="9356323"/>
              <a:ext cx="131877" cy="140377"/>
            </a:xfrm>
            <a:custGeom>
              <a:avLst/>
              <a:pathLst>
                <a:path w="131877" h="140377">
                  <a:moveTo>
                    <a:pt x="48716" y="0"/>
                  </a:moveTo>
                  <a:lnTo>
                    <a:pt x="131877" y="97903"/>
                  </a:lnTo>
                  <a:lnTo>
                    <a:pt x="80478" y="140377"/>
                  </a:lnTo>
                  <a:lnTo>
                    <a:pt x="0" y="40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pg1751"/>
            <p:cNvSpPr/>
            <p:nvPr/>
          </p:nvSpPr>
          <p:spPr>
            <a:xfrm>
              <a:off x="6358648" y="9314761"/>
              <a:ext cx="133389" cy="139465"/>
            </a:xfrm>
            <a:custGeom>
              <a:avLst/>
              <a:pathLst>
                <a:path w="133389" h="139465">
                  <a:moveTo>
                    <a:pt x="47608" y="0"/>
                  </a:moveTo>
                  <a:lnTo>
                    <a:pt x="133389" y="95615"/>
                  </a:lnTo>
                  <a:lnTo>
                    <a:pt x="83160" y="139465"/>
                  </a:lnTo>
                  <a:lnTo>
                    <a:pt x="0" y="41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pg1752"/>
            <p:cNvSpPr/>
            <p:nvPr/>
          </p:nvSpPr>
          <p:spPr>
            <a:xfrm>
              <a:off x="6406257" y="9271925"/>
              <a:ext cx="134804" cy="138451"/>
            </a:xfrm>
            <a:custGeom>
              <a:avLst/>
              <a:pathLst>
                <a:path w="134804" h="138451">
                  <a:moveTo>
                    <a:pt x="46465" y="0"/>
                  </a:moveTo>
                  <a:lnTo>
                    <a:pt x="134804" y="93257"/>
                  </a:lnTo>
                  <a:lnTo>
                    <a:pt x="85780" y="138451"/>
                  </a:lnTo>
                  <a:lnTo>
                    <a:pt x="0" y="428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pg1753"/>
            <p:cNvSpPr/>
            <p:nvPr/>
          </p:nvSpPr>
          <p:spPr>
            <a:xfrm>
              <a:off x="6452723" y="9227846"/>
              <a:ext cx="136120" cy="137336"/>
            </a:xfrm>
            <a:custGeom>
              <a:avLst/>
              <a:pathLst>
                <a:path w="136120" h="137336">
                  <a:moveTo>
                    <a:pt x="45288" y="0"/>
                  </a:moveTo>
                  <a:lnTo>
                    <a:pt x="136120" y="90831"/>
                  </a:lnTo>
                  <a:lnTo>
                    <a:pt x="88338" y="137336"/>
                  </a:lnTo>
                  <a:lnTo>
                    <a:pt x="0" y="440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pg1754"/>
            <p:cNvSpPr/>
            <p:nvPr/>
          </p:nvSpPr>
          <p:spPr>
            <a:xfrm>
              <a:off x="6498012" y="9182557"/>
              <a:ext cx="137336" cy="136120"/>
            </a:xfrm>
            <a:custGeom>
              <a:avLst/>
              <a:pathLst>
                <a:path w="137336" h="136120">
                  <a:moveTo>
                    <a:pt x="44078" y="0"/>
                  </a:moveTo>
                  <a:lnTo>
                    <a:pt x="137336" y="88338"/>
                  </a:lnTo>
                  <a:lnTo>
                    <a:pt x="90831" y="136120"/>
                  </a:lnTo>
                  <a:lnTo>
                    <a:pt x="0" y="452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pg1755"/>
            <p:cNvSpPr/>
            <p:nvPr/>
          </p:nvSpPr>
          <p:spPr>
            <a:xfrm>
              <a:off x="6542090" y="9136091"/>
              <a:ext cx="138451" cy="134804"/>
            </a:xfrm>
            <a:custGeom>
              <a:avLst/>
              <a:pathLst>
                <a:path w="138451" h="134804">
                  <a:moveTo>
                    <a:pt x="42836" y="0"/>
                  </a:moveTo>
                  <a:lnTo>
                    <a:pt x="138451" y="85780"/>
                  </a:lnTo>
                  <a:lnTo>
                    <a:pt x="93257" y="134804"/>
                  </a:lnTo>
                  <a:lnTo>
                    <a:pt x="0" y="464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pg1756"/>
            <p:cNvSpPr/>
            <p:nvPr/>
          </p:nvSpPr>
          <p:spPr>
            <a:xfrm>
              <a:off x="6584927" y="9088483"/>
              <a:ext cx="139465" cy="133389"/>
            </a:xfrm>
            <a:custGeom>
              <a:avLst/>
              <a:pathLst>
                <a:path w="139465" h="133389">
                  <a:moveTo>
                    <a:pt x="41562" y="0"/>
                  </a:moveTo>
                  <a:lnTo>
                    <a:pt x="139465" y="83160"/>
                  </a:lnTo>
                  <a:lnTo>
                    <a:pt x="95615" y="133389"/>
                  </a:lnTo>
                  <a:lnTo>
                    <a:pt x="0" y="476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pg1757"/>
            <p:cNvSpPr/>
            <p:nvPr/>
          </p:nvSpPr>
          <p:spPr>
            <a:xfrm>
              <a:off x="6626489" y="9039766"/>
              <a:ext cx="140377" cy="131877"/>
            </a:xfrm>
            <a:custGeom>
              <a:avLst/>
              <a:pathLst>
                <a:path w="140377" h="131877">
                  <a:moveTo>
                    <a:pt x="40257" y="0"/>
                  </a:moveTo>
                  <a:lnTo>
                    <a:pt x="140377" y="80478"/>
                  </a:lnTo>
                  <a:lnTo>
                    <a:pt x="97903" y="131877"/>
                  </a:lnTo>
                  <a:lnTo>
                    <a:pt x="0" y="487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pg1758"/>
            <p:cNvSpPr/>
            <p:nvPr/>
          </p:nvSpPr>
          <p:spPr>
            <a:xfrm>
              <a:off x="6666746" y="8989976"/>
              <a:ext cx="141185" cy="130267"/>
            </a:xfrm>
            <a:custGeom>
              <a:avLst/>
              <a:pathLst>
                <a:path w="141185" h="130267">
                  <a:moveTo>
                    <a:pt x="38923" y="0"/>
                  </a:moveTo>
                  <a:lnTo>
                    <a:pt x="141185" y="77737"/>
                  </a:lnTo>
                  <a:lnTo>
                    <a:pt x="100119" y="130267"/>
                  </a:lnTo>
                  <a:lnTo>
                    <a:pt x="0" y="497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pg1759"/>
            <p:cNvSpPr/>
            <p:nvPr/>
          </p:nvSpPr>
          <p:spPr>
            <a:xfrm>
              <a:off x="6705670" y="8939151"/>
              <a:ext cx="141891" cy="128562"/>
            </a:xfrm>
            <a:custGeom>
              <a:avLst/>
              <a:pathLst>
                <a:path w="141891" h="128562">
                  <a:moveTo>
                    <a:pt x="37561" y="0"/>
                  </a:moveTo>
                  <a:lnTo>
                    <a:pt x="141891" y="74940"/>
                  </a:lnTo>
                  <a:lnTo>
                    <a:pt x="102262" y="128562"/>
                  </a:lnTo>
                  <a:lnTo>
                    <a:pt x="0" y="50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pg1760"/>
            <p:cNvSpPr/>
            <p:nvPr/>
          </p:nvSpPr>
          <p:spPr>
            <a:xfrm>
              <a:off x="6743231" y="8887328"/>
              <a:ext cx="142492" cy="126763"/>
            </a:xfrm>
            <a:custGeom>
              <a:avLst/>
              <a:pathLst>
                <a:path w="142492" h="126763">
                  <a:moveTo>
                    <a:pt x="36171" y="0"/>
                  </a:moveTo>
                  <a:lnTo>
                    <a:pt x="142492" y="72087"/>
                  </a:lnTo>
                  <a:lnTo>
                    <a:pt x="104329" y="126763"/>
                  </a:lnTo>
                  <a:lnTo>
                    <a:pt x="0" y="51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pg1761"/>
            <p:cNvSpPr/>
            <p:nvPr/>
          </p:nvSpPr>
          <p:spPr>
            <a:xfrm>
              <a:off x="6779403" y="8834544"/>
              <a:ext cx="142988" cy="124871"/>
            </a:xfrm>
            <a:custGeom>
              <a:avLst/>
              <a:pathLst>
                <a:path w="142988" h="124871">
                  <a:moveTo>
                    <a:pt x="34754" y="0"/>
                  </a:moveTo>
                  <a:lnTo>
                    <a:pt x="142988" y="69181"/>
                  </a:lnTo>
                  <a:lnTo>
                    <a:pt x="106320" y="124871"/>
                  </a:lnTo>
                  <a:lnTo>
                    <a:pt x="0" y="52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pg1762"/>
            <p:cNvSpPr/>
            <p:nvPr/>
          </p:nvSpPr>
          <p:spPr>
            <a:xfrm>
              <a:off x="6814157" y="8780838"/>
              <a:ext cx="143380" cy="122887"/>
            </a:xfrm>
            <a:custGeom>
              <a:avLst/>
              <a:pathLst>
                <a:path w="143380" h="122887">
                  <a:moveTo>
                    <a:pt x="33312" y="0"/>
                  </a:moveTo>
                  <a:lnTo>
                    <a:pt x="143380" y="66225"/>
                  </a:lnTo>
                  <a:lnTo>
                    <a:pt x="108234" y="122887"/>
                  </a:lnTo>
                  <a:lnTo>
                    <a:pt x="0" y="53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pg1763"/>
            <p:cNvSpPr/>
            <p:nvPr/>
          </p:nvSpPr>
          <p:spPr>
            <a:xfrm>
              <a:off x="6847469" y="8726250"/>
              <a:ext cx="143666" cy="120813"/>
            </a:xfrm>
            <a:custGeom>
              <a:avLst/>
              <a:pathLst>
                <a:path w="143666" h="120813">
                  <a:moveTo>
                    <a:pt x="31845" y="0"/>
                  </a:moveTo>
                  <a:lnTo>
                    <a:pt x="143666" y="63220"/>
                  </a:lnTo>
                  <a:lnTo>
                    <a:pt x="110067" y="120813"/>
                  </a:lnTo>
                  <a:lnTo>
                    <a:pt x="0" y="54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pg1764"/>
            <p:cNvSpPr/>
            <p:nvPr/>
          </p:nvSpPr>
          <p:spPr>
            <a:xfrm>
              <a:off x="6879315" y="8670820"/>
              <a:ext cx="143847" cy="118651"/>
            </a:xfrm>
            <a:custGeom>
              <a:avLst/>
              <a:pathLst>
                <a:path w="143847" h="118651">
                  <a:moveTo>
                    <a:pt x="30355" y="0"/>
                  </a:moveTo>
                  <a:lnTo>
                    <a:pt x="143847" y="60169"/>
                  </a:lnTo>
                  <a:lnTo>
                    <a:pt x="111820" y="118651"/>
                  </a:lnTo>
                  <a:lnTo>
                    <a:pt x="0" y="55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pg1765"/>
            <p:cNvSpPr/>
            <p:nvPr/>
          </p:nvSpPr>
          <p:spPr>
            <a:xfrm>
              <a:off x="6909671" y="8614587"/>
              <a:ext cx="143923" cy="116401"/>
            </a:xfrm>
            <a:custGeom>
              <a:avLst/>
              <a:pathLst>
                <a:path w="143923" h="116401">
                  <a:moveTo>
                    <a:pt x="28843" y="0"/>
                  </a:moveTo>
                  <a:lnTo>
                    <a:pt x="143923" y="57074"/>
                  </a:lnTo>
                  <a:lnTo>
                    <a:pt x="113491" y="116401"/>
                  </a:lnTo>
                  <a:lnTo>
                    <a:pt x="0" y="56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pg1766"/>
            <p:cNvSpPr/>
            <p:nvPr/>
          </p:nvSpPr>
          <p:spPr>
            <a:xfrm>
              <a:off x="6938515" y="8557595"/>
              <a:ext cx="143893" cy="114066"/>
            </a:xfrm>
            <a:custGeom>
              <a:avLst/>
              <a:pathLst>
                <a:path w="143893" h="114066">
                  <a:moveTo>
                    <a:pt x="27310" y="0"/>
                  </a:moveTo>
                  <a:lnTo>
                    <a:pt x="143893" y="53936"/>
                  </a:lnTo>
                  <a:lnTo>
                    <a:pt x="115079" y="114066"/>
                  </a:lnTo>
                  <a:lnTo>
                    <a:pt x="0" y="569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pg1767"/>
            <p:cNvSpPr/>
            <p:nvPr/>
          </p:nvSpPr>
          <p:spPr>
            <a:xfrm>
              <a:off x="6965826" y="8499883"/>
              <a:ext cx="143757" cy="111648"/>
            </a:xfrm>
            <a:custGeom>
              <a:avLst/>
              <a:pathLst>
                <a:path w="143757" h="111648">
                  <a:moveTo>
                    <a:pt x="25757" y="0"/>
                  </a:moveTo>
                  <a:lnTo>
                    <a:pt x="143757" y="50760"/>
                  </a:lnTo>
                  <a:lnTo>
                    <a:pt x="116582" y="111648"/>
                  </a:lnTo>
                  <a:lnTo>
                    <a:pt x="0" y="57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pg1768"/>
            <p:cNvSpPr/>
            <p:nvPr/>
          </p:nvSpPr>
          <p:spPr>
            <a:xfrm>
              <a:off x="6991583" y="8441496"/>
              <a:ext cx="143516" cy="109147"/>
            </a:xfrm>
            <a:custGeom>
              <a:avLst/>
              <a:pathLst>
                <a:path w="143516" h="109147">
                  <a:moveTo>
                    <a:pt x="24184" y="0"/>
                  </a:moveTo>
                  <a:lnTo>
                    <a:pt x="143516" y="47546"/>
                  </a:lnTo>
                  <a:lnTo>
                    <a:pt x="118000" y="109147"/>
                  </a:lnTo>
                  <a:lnTo>
                    <a:pt x="0" y="58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pg1769"/>
            <p:cNvSpPr/>
            <p:nvPr/>
          </p:nvSpPr>
          <p:spPr>
            <a:xfrm>
              <a:off x="7015768" y="8382475"/>
              <a:ext cx="143170" cy="106567"/>
            </a:xfrm>
            <a:custGeom>
              <a:avLst/>
              <a:pathLst>
                <a:path w="143170" h="106567">
                  <a:moveTo>
                    <a:pt x="22594" y="0"/>
                  </a:moveTo>
                  <a:lnTo>
                    <a:pt x="143170" y="44297"/>
                  </a:lnTo>
                  <a:lnTo>
                    <a:pt x="119331" y="106567"/>
                  </a:lnTo>
                  <a:lnTo>
                    <a:pt x="0" y="590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pg1770"/>
            <p:cNvSpPr/>
            <p:nvPr/>
          </p:nvSpPr>
          <p:spPr>
            <a:xfrm>
              <a:off x="7038363" y="8322863"/>
              <a:ext cx="142719" cy="103908"/>
            </a:xfrm>
            <a:custGeom>
              <a:avLst/>
              <a:pathLst>
                <a:path w="142719" h="103908">
                  <a:moveTo>
                    <a:pt x="20988" y="0"/>
                  </a:moveTo>
                  <a:lnTo>
                    <a:pt x="142719" y="41015"/>
                  </a:lnTo>
                  <a:lnTo>
                    <a:pt x="120575" y="103908"/>
                  </a:lnTo>
                  <a:lnTo>
                    <a:pt x="0" y="596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pg1771"/>
            <p:cNvSpPr/>
            <p:nvPr/>
          </p:nvSpPr>
          <p:spPr>
            <a:xfrm>
              <a:off x="7059351" y="8262706"/>
              <a:ext cx="142163" cy="101173"/>
            </a:xfrm>
            <a:custGeom>
              <a:avLst/>
              <a:pathLst>
                <a:path w="142163" h="101173">
                  <a:moveTo>
                    <a:pt x="19366" y="0"/>
                  </a:moveTo>
                  <a:lnTo>
                    <a:pt x="142163" y="37704"/>
                  </a:lnTo>
                  <a:lnTo>
                    <a:pt x="121730" y="101173"/>
                  </a:lnTo>
                  <a:lnTo>
                    <a:pt x="0" y="601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pg1772"/>
            <p:cNvSpPr/>
            <p:nvPr/>
          </p:nvSpPr>
          <p:spPr>
            <a:xfrm>
              <a:off x="7078718" y="8202045"/>
              <a:ext cx="141503" cy="98364"/>
            </a:xfrm>
            <a:custGeom>
              <a:avLst/>
              <a:pathLst>
                <a:path w="141503" h="98364">
                  <a:moveTo>
                    <a:pt x="17730" y="0"/>
                  </a:moveTo>
                  <a:lnTo>
                    <a:pt x="141503" y="34365"/>
                  </a:lnTo>
                  <a:lnTo>
                    <a:pt x="122796" y="98364"/>
                  </a:lnTo>
                  <a:lnTo>
                    <a:pt x="0" y="606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pg1773"/>
            <p:cNvSpPr/>
            <p:nvPr/>
          </p:nvSpPr>
          <p:spPr>
            <a:xfrm>
              <a:off x="7096448" y="8140927"/>
              <a:ext cx="140739" cy="95483"/>
            </a:xfrm>
            <a:custGeom>
              <a:avLst/>
              <a:pathLst>
                <a:path w="140739" h="95483">
                  <a:moveTo>
                    <a:pt x="16081" y="0"/>
                  </a:moveTo>
                  <a:lnTo>
                    <a:pt x="140739" y="31001"/>
                  </a:lnTo>
                  <a:lnTo>
                    <a:pt x="123772" y="95483"/>
                  </a:lnTo>
                  <a:lnTo>
                    <a:pt x="0" y="611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pg1774"/>
            <p:cNvSpPr/>
            <p:nvPr/>
          </p:nvSpPr>
          <p:spPr>
            <a:xfrm>
              <a:off x="7112529" y="8079396"/>
              <a:ext cx="139872" cy="92532"/>
            </a:xfrm>
            <a:custGeom>
              <a:avLst/>
              <a:pathLst>
                <a:path w="139872" h="92532">
                  <a:moveTo>
                    <a:pt x="14420" y="0"/>
                  </a:moveTo>
                  <a:lnTo>
                    <a:pt x="139872" y="27614"/>
                  </a:lnTo>
                  <a:lnTo>
                    <a:pt x="124658" y="92532"/>
                  </a:lnTo>
                  <a:lnTo>
                    <a:pt x="0" y="61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pg1775"/>
            <p:cNvSpPr/>
            <p:nvPr/>
          </p:nvSpPr>
          <p:spPr>
            <a:xfrm>
              <a:off x="7126950" y="8017497"/>
              <a:ext cx="138902" cy="89513"/>
            </a:xfrm>
            <a:custGeom>
              <a:avLst/>
              <a:pathLst>
                <a:path w="138902" h="89513">
                  <a:moveTo>
                    <a:pt x="12748" y="0"/>
                  </a:moveTo>
                  <a:lnTo>
                    <a:pt x="138902" y="24206"/>
                  </a:lnTo>
                  <a:lnTo>
                    <a:pt x="125451" y="89513"/>
                  </a:lnTo>
                  <a:lnTo>
                    <a:pt x="0" y="618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pg1776"/>
            <p:cNvSpPr/>
            <p:nvPr/>
          </p:nvSpPr>
          <p:spPr>
            <a:xfrm>
              <a:off x="7139698" y="7955275"/>
              <a:ext cx="137830" cy="86428"/>
            </a:xfrm>
            <a:custGeom>
              <a:avLst/>
              <a:pathLst>
                <a:path w="137830" h="86428">
                  <a:moveTo>
                    <a:pt x="11067" y="0"/>
                  </a:moveTo>
                  <a:lnTo>
                    <a:pt x="137830" y="20781"/>
                  </a:lnTo>
                  <a:lnTo>
                    <a:pt x="126153" y="86428"/>
                  </a:lnTo>
                  <a:lnTo>
                    <a:pt x="0" y="62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pg1777"/>
            <p:cNvSpPr/>
            <p:nvPr/>
          </p:nvSpPr>
          <p:spPr>
            <a:xfrm>
              <a:off x="7150766" y="7892777"/>
              <a:ext cx="136658" cy="83280"/>
            </a:xfrm>
            <a:custGeom>
              <a:avLst/>
              <a:pathLst>
                <a:path w="136658" h="83280">
                  <a:moveTo>
                    <a:pt x="9378" y="0"/>
                  </a:moveTo>
                  <a:lnTo>
                    <a:pt x="136658" y="17341"/>
                  </a:lnTo>
                  <a:lnTo>
                    <a:pt x="126762" y="83280"/>
                  </a:lnTo>
                  <a:lnTo>
                    <a:pt x="0" y="62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pg1778"/>
            <p:cNvSpPr/>
            <p:nvPr/>
          </p:nvSpPr>
          <p:spPr>
            <a:xfrm>
              <a:off x="7160145" y="7830047"/>
              <a:ext cx="135385" cy="80070"/>
            </a:xfrm>
            <a:custGeom>
              <a:avLst/>
              <a:pathLst>
                <a:path w="135385" h="80070">
                  <a:moveTo>
                    <a:pt x="7683" y="0"/>
                  </a:moveTo>
                  <a:lnTo>
                    <a:pt x="135385" y="13888"/>
                  </a:lnTo>
                  <a:lnTo>
                    <a:pt x="127279" y="80070"/>
                  </a:lnTo>
                  <a:lnTo>
                    <a:pt x="0" y="627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pg1779"/>
            <p:cNvSpPr/>
            <p:nvPr/>
          </p:nvSpPr>
          <p:spPr>
            <a:xfrm>
              <a:off x="7167828" y="7767133"/>
              <a:ext cx="134012" cy="76803"/>
            </a:xfrm>
            <a:custGeom>
              <a:avLst/>
              <a:pathLst>
                <a:path w="134012" h="76803">
                  <a:moveTo>
                    <a:pt x="5981" y="0"/>
                  </a:moveTo>
                  <a:lnTo>
                    <a:pt x="134012" y="10425"/>
                  </a:lnTo>
                  <a:lnTo>
                    <a:pt x="127702" y="76803"/>
                  </a:lnTo>
                  <a:lnTo>
                    <a:pt x="0" y="629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pg1780"/>
            <p:cNvSpPr/>
            <p:nvPr/>
          </p:nvSpPr>
          <p:spPr>
            <a:xfrm>
              <a:off x="7173810" y="7704079"/>
              <a:ext cx="132542" cy="73478"/>
            </a:xfrm>
            <a:custGeom>
              <a:avLst/>
              <a:pathLst>
                <a:path w="132542" h="73478">
                  <a:moveTo>
                    <a:pt x="4275" y="0"/>
                  </a:moveTo>
                  <a:lnTo>
                    <a:pt x="132542" y="6954"/>
                  </a:lnTo>
                  <a:lnTo>
                    <a:pt x="128031" y="73478"/>
                  </a:lnTo>
                  <a:lnTo>
                    <a:pt x="0" y="630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pg1781"/>
            <p:cNvSpPr/>
            <p:nvPr/>
          </p:nvSpPr>
          <p:spPr>
            <a:xfrm>
              <a:off x="7178085" y="7640933"/>
              <a:ext cx="130974" cy="70100"/>
            </a:xfrm>
            <a:custGeom>
              <a:avLst/>
              <a:pathLst>
                <a:path w="130974" h="70100">
                  <a:moveTo>
                    <a:pt x="2566" y="0"/>
                  </a:moveTo>
                  <a:lnTo>
                    <a:pt x="130974" y="3478"/>
                  </a:lnTo>
                  <a:lnTo>
                    <a:pt x="128266" y="70100"/>
                  </a:lnTo>
                  <a:lnTo>
                    <a:pt x="0" y="63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pg1782"/>
            <p:cNvSpPr/>
            <p:nvPr/>
          </p:nvSpPr>
          <p:spPr>
            <a:xfrm>
              <a:off x="7180652" y="7577741"/>
              <a:ext cx="129310" cy="66670"/>
            </a:xfrm>
            <a:custGeom>
              <a:avLst/>
              <a:pathLst>
                <a:path w="129310" h="66670">
                  <a:moveTo>
                    <a:pt x="855" y="0"/>
                  </a:moveTo>
                  <a:lnTo>
                    <a:pt x="129310" y="0"/>
                  </a:lnTo>
                  <a:lnTo>
                    <a:pt x="128408" y="66670"/>
                  </a:lnTo>
                  <a:lnTo>
                    <a:pt x="0" y="63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pg1783"/>
            <p:cNvSpPr/>
            <p:nvPr/>
          </p:nvSpPr>
          <p:spPr>
            <a:xfrm>
              <a:off x="7309060" y="7507591"/>
              <a:ext cx="129358" cy="70149"/>
            </a:xfrm>
            <a:custGeom>
              <a:avLst/>
              <a:pathLst>
                <a:path w="129358" h="70149">
                  <a:moveTo>
                    <a:pt x="0" y="3478"/>
                  </a:moveTo>
                  <a:lnTo>
                    <a:pt x="128408" y="0"/>
                  </a:lnTo>
                  <a:lnTo>
                    <a:pt x="129358" y="70149"/>
                  </a:lnTo>
                  <a:lnTo>
                    <a:pt x="902" y="7014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pg1784"/>
            <p:cNvSpPr/>
            <p:nvPr/>
          </p:nvSpPr>
          <p:spPr>
            <a:xfrm>
              <a:off x="7306352" y="7437493"/>
              <a:ext cx="131115" cy="73576"/>
            </a:xfrm>
            <a:custGeom>
              <a:avLst/>
              <a:pathLst>
                <a:path w="131115" h="73576">
                  <a:moveTo>
                    <a:pt x="0" y="6954"/>
                  </a:moveTo>
                  <a:lnTo>
                    <a:pt x="128266" y="0"/>
                  </a:lnTo>
                  <a:lnTo>
                    <a:pt x="131115" y="70098"/>
                  </a:lnTo>
                  <a:lnTo>
                    <a:pt x="2707" y="73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pg1785"/>
            <p:cNvSpPr/>
            <p:nvPr/>
          </p:nvSpPr>
          <p:spPr>
            <a:xfrm>
              <a:off x="7301841" y="7367498"/>
              <a:ext cx="132777" cy="76949"/>
            </a:xfrm>
            <a:custGeom>
              <a:avLst/>
              <a:pathLst>
                <a:path w="132777" h="76949">
                  <a:moveTo>
                    <a:pt x="0" y="10425"/>
                  </a:moveTo>
                  <a:lnTo>
                    <a:pt x="128031" y="0"/>
                  </a:lnTo>
                  <a:lnTo>
                    <a:pt x="132777" y="69995"/>
                  </a:lnTo>
                  <a:lnTo>
                    <a:pt x="4511" y="7694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pg1786"/>
            <p:cNvSpPr/>
            <p:nvPr/>
          </p:nvSpPr>
          <p:spPr>
            <a:xfrm>
              <a:off x="7295530" y="7297657"/>
              <a:ext cx="134342" cy="80266"/>
            </a:xfrm>
            <a:custGeom>
              <a:avLst/>
              <a:pathLst>
                <a:path w="134342" h="80266">
                  <a:moveTo>
                    <a:pt x="0" y="13888"/>
                  </a:moveTo>
                  <a:lnTo>
                    <a:pt x="127702" y="0"/>
                  </a:lnTo>
                  <a:lnTo>
                    <a:pt x="134342" y="69840"/>
                  </a:lnTo>
                  <a:lnTo>
                    <a:pt x="6310" y="802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pg1787"/>
            <p:cNvSpPr/>
            <p:nvPr/>
          </p:nvSpPr>
          <p:spPr>
            <a:xfrm>
              <a:off x="7287424" y="7228022"/>
              <a:ext cx="135808" cy="83523"/>
            </a:xfrm>
            <a:custGeom>
              <a:avLst/>
              <a:pathLst>
                <a:path w="135808" h="83523">
                  <a:moveTo>
                    <a:pt x="0" y="17341"/>
                  </a:moveTo>
                  <a:lnTo>
                    <a:pt x="127279" y="0"/>
                  </a:lnTo>
                  <a:lnTo>
                    <a:pt x="135808" y="69635"/>
                  </a:lnTo>
                  <a:lnTo>
                    <a:pt x="8105" y="8352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pg1788"/>
            <p:cNvSpPr/>
            <p:nvPr/>
          </p:nvSpPr>
          <p:spPr>
            <a:xfrm>
              <a:off x="7277529" y="7158643"/>
              <a:ext cx="137174" cy="86720"/>
            </a:xfrm>
            <a:custGeom>
              <a:avLst/>
              <a:pathLst>
                <a:path w="137174" h="86720">
                  <a:moveTo>
                    <a:pt x="0" y="20781"/>
                  </a:moveTo>
                  <a:lnTo>
                    <a:pt x="126762" y="0"/>
                  </a:lnTo>
                  <a:lnTo>
                    <a:pt x="137174" y="69379"/>
                  </a:lnTo>
                  <a:lnTo>
                    <a:pt x="9895" y="86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pg1789"/>
            <p:cNvSpPr/>
            <p:nvPr/>
          </p:nvSpPr>
          <p:spPr>
            <a:xfrm>
              <a:off x="7265852" y="7089571"/>
              <a:ext cx="138440" cy="89853"/>
            </a:xfrm>
            <a:custGeom>
              <a:avLst/>
              <a:pathLst>
                <a:path w="138440" h="89853">
                  <a:moveTo>
                    <a:pt x="0" y="24206"/>
                  </a:moveTo>
                  <a:lnTo>
                    <a:pt x="126153" y="0"/>
                  </a:lnTo>
                  <a:lnTo>
                    <a:pt x="138440" y="69071"/>
                  </a:lnTo>
                  <a:lnTo>
                    <a:pt x="11677" y="898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pg1790"/>
            <p:cNvSpPr/>
            <p:nvPr/>
          </p:nvSpPr>
          <p:spPr>
            <a:xfrm>
              <a:off x="7252401" y="7020857"/>
              <a:ext cx="139604" cy="92920"/>
            </a:xfrm>
            <a:custGeom>
              <a:avLst/>
              <a:pathLst>
                <a:path w="139604" h="92920">
                  <a:moveTo>
                    <a:pt x="0" y="27614"/>
                  </a:moveTo>
                  <a:lnTo>
                    <a:pt x="125451" y="0"/>
                  </a:lnTo>
                  <a:lnTo>
                    <a:pt x="139604" y="68713"/>
                  </a:lnTo>
                  <a:lnTo>
                    <a:pt x="13450" y="929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pg1791"/>
            <p:cNvSpPr/>
            <p:nvPr/>
          </p:nvSpPr>
          <p:spPr>
            <a:xfrm>
              <a:off x="7237187" y="6952552"/>
              <a:ext cx="140665" cy="95919"/>
            </a:xfrm>
            <a:custGeom>
              <a:avLst/>
              <a:pathLst>
                <a:path w="140665" h="95919">
                  <a:moveTo>
                    <a:pt x="0" y="31001"/>
                  </a:moveTo>
                  <a:lnTo>
                    <a:pt x="124658" y="0"/>
                  </a:lnTo>
                  <a:lnTo>
                    <a:pt x="140665" y="68305"/>
                  </a:lnTo>
                  <a:lnTo>
                    <a:pt x="15214" y="959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pg1792"/>
            <p:cNvSpPr/>
            <p:nvPr/>
          </p:nvSpPr>
          <p:spPr>
            <a:xfrm>
              <a:off x="7220221" y="6884705"/>
              <a:ext cx="141624" cy="98847"/>
            </a:xfrm>
            <a:custGeom>
              <a:avLst/>
              <a:pathLst>
                <a:path w="141624" h="98847">
                  <a:moveTo>
                    <a:pt x="0" y="34365"/>
                  </a:moveTo>
                  <a:lnTo>
                    <a:pt x="123772" y="0"/>
                  </a:lnTo>
                  <a:lnTo>
                    <a:pt x="141624" y="67846"/>
                  </a:lnTo>
                  <a:lnTo>
                    <a:pt x="16966" y="988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pg1793"/>
            <p:cNvSpPr/>
            <p:nvPr/>
          </p:nvSpPr>
          <p:spPr>
            <a:xfrm>
              <a:off x="7201515" y="6817367"/>
              <a:ext cx="142479" cy="101703"/>
            </a:xfrm>
            <a:custGeom>
              <a:avLst/>
              <a:pathLst>
                <a:path w="142479" h="101703">
                  <a:moveTo>
                    <a:pt x="0" y="37704"/>
                  </a:moveTo>
                  <a:lnTo>
                    <a:pt x="122796" y="0"/>
                  </a:lnTo>
                  <a:lnTo>
                    <a:pt x="142479" y="67338"/>
                  </a:lnTo>
                  <a:lnTo>
                    <a:pt x="18706" y="101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pg1794"/>
            <p:cNvSpPr/>
            <p:nvPr/>
          </p:nvSpPr>
          <p:spPr>
            <a:xfrm>
              <a:off x="7181082" y="6750586"/>
              <a:ext cx="143229" cy="104485"/>
            </a:xfrm>
            <a:custGeom>
              <a:avLst/>
              <a:pathLst>
                <a:path w="143229" h="104485">
                  <a:moveTo>
                    <a:pt x="0" y="41015"/>
                  </a:moveTo>
                  <a:lnTo>
                    <a:pt x="121730" y="0"/>
                  </a:lnTo>
                  <a:lnTo>
                    <a:pt x="143229" y="66780"/>
                  </a:lnTo>
                  <a:lnTo>
                    <a:pt x="20432" y="1044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pg1795"/>
            <p:cNvSpPr/>
            <p:nvPr/>
          </p:nvSpPr>
          <p:spPr>
            <a:xfrm>
              <a:off x="7158938" y="6684412"/>
              <a:ext cx="143874" cy="107189"/>
            </a:xfrm>
            <a:custGeom>
              <a:avLst/>
              <a:pathLst>
                <a:path w="143874" h="107189">
                  <a:moveTo>
                    <a:pt x="0" y="44297"/>
                  </a:moveTo>
                  <a:lnTo>
                    <a:pt x="120575" y="0"/>
                  </a:lnTo>
                  <a:lnTo>
                    <a:pt x="143874" y="66174"/>
                  </a:lnTo>
                  <a:lnTo>
                    <a:pt x="22143" y="1071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pg1796"/>
            <p:cNvSpPr/>
            <p:nvPr/>
          </p:nvSpPr>
          <p:spPr>
            <a:xfrm>
              <a:off x="7135100" y="6618893"/>
              <a:ext cx="144414" cy="109816"/>
            </a:xfrm>
            <a:custGeom>
              <a:avLst/>
              <a:pathLst>
                <a:path w="144414" h="109816">
                  <a:moveTo>
                    <a:pt x="0" y="47546"/>
                  </a:moveTo>
                  <a:lnTo>
                    <a:pt x="119331" y="0"/>
                  </a:lnTo>
                  <a:lnTo>
                    <a:pt x="144414" y="65518"/>
                  </a:lnTo>
                  <a:lnTo>
                    <a:pt x="23838" y="1098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pg1797"/>
            <p:cNvSpPr/>
            <p:nvPr/>
          </p:nvSpPr>
          <p:spPr>
            <a:xfrm>
              <a:off x="7109583" y="6554078"/>
              <a:ext cx="144848" cy="112361"/>
            </a:xfrm>
            <a:custGeom>
              <a:avLst/>
              <a:pathLst>
                <a:path w="144848" h="112361">
                  <a:moveTo>
                    <a:pt x="0" y="50760"/>
                  </a:moveTo>
                  <a:lnTo>
                    <a:pt x="118000" y="0"/>
                  </a:lnTo>
                  <a:lnTo>
                    <a:pt x="144848" y="64815"/>
                  </a:lnTo>
                  <a:lnTo>
                    <a:pt x="25516" y="112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pg1798"/>
            <p:cNvSpPr/>
            <p:nvPr/>
          </p:nvSpPr>
          <p:spPr>
            <a:xfrm>
              <a:off x="7082408" y="6490013"/>
              <a:ext cx="145175" cy="114824"/>
            </a:xfrm>
            <a:custGeom>
              <a:avLst/>
              <a:pathLst>
                <a:path w="145175" h="114824">
                  <a:moveTo>
                    <a:pt x="0" y="53936"/>
                  </a:moveTo>
                  <a:lnTo>
                    <a:pt x="116582" y="0"/>
                  </a:lnTo>
                  <a:lnTo>
                    <a:pt x="145175" y="64064"/>
                  </a:lnTo>
                  <a:lnTo>
                    <a:pt x="27174" y="1148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pg1799"/>
            <p:cNvSpPr/>
            <p:nvPr/>
          </p:nvSpPr>
          <p:spPr>
            <a:xfrm>
              <a:off x="7053595" y="6426746"/>
              <a:ext cx="145396" cy="117203"/>
            </a:xfrm>
            <a:custGeom>
              <a:avLst/>
              <a:pathLst>
                <a:path w="145396" h="117203">
                  <a:moveTo>
                    <a:pt x="0" y="57074"/>
                  </a:moveTo>
                  <a:lnTo>
                    <a:pt x="115079" y="0"/>
                  </a:lnTo>
                  <a:lnTo>
                    <a:pt x="145396" y="63267"/>
                  </a:lnTo>
                  <a:lnTo>
                    <a:pt x="28813" y="1172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pg1800"/>
            <p:cNvSpPr/>
            <p:nvPr/>
          </p:nvSpPr>
          <p:spPr>
            <a:xfrm>
              <a:off x="7023163" y="6364323"/>
              <a:ext cx="145510" cy="119497"/>
            </a:xfrm>
            <a:custGeom>
              <a:avLst/>
              <a:pathLst>
                <a:path w="145510" h="119497">
                  <a:moveTo>
                    <a:pt x="0" y="60169"/>
                  </a:moveTo>
                  <a:lnTo>
                    <a:pt x="113491" y="0"/>
                  </a:lnTo>
                  <a:lnTo>
                    <a:pt x="145510" y="62422"/>
                  </a:lnTo>
                  <a:lnTo>
                    <a:pt x="30431" y="1194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pg1801"/>
            <p:cNvSpPr/>
            <p:nvPr/>
          </p:nvSpPr>
          <p:spPr>
            <a:xfrm>
              <a:off x="6991136" y="6302790"/>
              <a:ext cx="145518" cy="121702"/>
            </a:xfrm>
            <a:custGeom>
              <a:avLst/>
              <a:pathLst>
                <a:path w="145518" h="121702">
                  <a:moveTo>
                    <a:pt x="0" y="63220"/>
                  </a:moveTo>
                  <a:lnTo>
                    <a:pt x="111820" y="0"/>
                  </a:lnTo>
                  <a:lnTo>
                    <a:pt x="145518" y="61532"/>
                  </a:lnTo>
                  <a:lnTo>
                    <a:pt x="32026" y="121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pg1802"/>
            <p:cNvSpPr/>
            <p:nvPr/>
          </p:nvSpPr>
          <p:spPr>
            <a:xfrm>
              <a:off x="6957537" y="6242192"/>
              <a:ext cx="145419" cy="123818"/>
            </a:xfrm>
            <a:custGeom>
              <a:avLst/>
              <a:pathLst>
                <a:path w="145419" h="123818">
                  <a:moveTo>
                    <a:pt x="0" y="66225"/>
                  </a:moveTo>
                  <a:lnTo>
                    <a:pt x="110067" y="0"/>
                  </a:lnTo>
                  <a:lnTo>
                    <a:pt x="145419" y="60597"/>
                  </a:lnTo>
                  <a:lnTo>
                    <a:pt x="33598" y="1238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pg1803"/>
            <p:cNvSpPr/>
            <p:nvPr/>
          </p:nvSpPr>
          <p:spPr>
            <a:xfrm>
              <a:off x="6922391" y="6182574"/>
              <a:ext cx="145213" cy="125843"/>
            </a:xfrm>
            <a:custGeom>
              <a:avLst/>
              <a:pathLst>
                <a:path w="145213" h="125843">
                  <a:moveTo>
                    <a:pt x="0" y="69181"/>
                  </a:moveTo>
                  <a:lnTo>
                    <a:pt x="108234" y="0"/>
                  </a:lnTo>
                  <a:lnTo>
                    <a:pt x="145213" y="59618"/>
                  </a:lnTo>
                  <a:lnTo>
                    <a:pt x="35146" y="1258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pg1804"/>
            <p:cNvSpPr/>
            <p:nvPr/>
          </p:nvSpPr>
          <p:spPr>
            <a:xfrm>
              <a:off x="6885723" y="6123979"/>
              <a:ext cx="144901" cy="127776"/>
            </a:xfrm>
            <a:custGeom>
              <a:avLst/>
              <a:pathLst>
                <a:path w="144901" h="127776">
                  <a:moveTo>
                    <a:pt x="0" y="72087"/>
                  </a:moveTo>
                  <a:lnTo>
                    <a:pt x="106320" y="0"/>
                  </a:lnTo>
                  <a:lnTo>
                    <a:pt x="144901" y="58595"/>
                  </a:lnTo>
                  <a:lnTo>
                    <a:pt x="36667" y="127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pg1805"/>
            <p:cNvSpPr/>
            <p:nvPr/>
          </p:nvSpPr>
          <p:spPr>
            <a:xfrm>
              <a:off x="6847561" y="6066450"/>
              <a:ext cx="144483" cy="129616"/>
            </a:xfrm>
            <a:custGeom>
              <a:avLst/>
              <a:pathLst>
                <a:path w="144483" h="129616">
                  <a:moveTo>
                    <a:pt x="0" y="74940"/>
                  </a:moveTo>
                  <a:lnTo>
                    <a:pt x="104329" y="0"/>
                  </a:lnTo>
                  <a:lnTo>
                    <a:pt x="144483" y="57528"/>
                  </a:lnTo>
                  <a:lnTo>
                    <a:pt x="38162" y="1296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pg1806"/>
            <p:cNvSpPr/>
            <p:nvPr/>
          </p:nvSpPr>
          <p:spPr>
            <a:xfrm>
              <a:off x="6807932" y="6010030"/>
              <a:ext cx="143958" cy="131360"/>
            </a:xfrm>
            <a:custGeom>
              <a:avLst/>
              <a:pathLst>
                <a:path w="143958" h="131360">
                  <a:moveTo>
                    <a:pt x="0" y="77737"/>
                  </a:moveTo>
                  <a:lnTo>
                    <a:pt x="102262" y="0"/>
                  </a:lnTo>
                  <a:lnTo>
                    <a:pt x="143958" y="56420"/>
                  </a:lnTo>
                  <a:lnTo>
                    <a:pt x="39628" y="131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pg1807"/>
            <p:cNvSpPr/>
            <p:nvPr/>
          </p:nvSpPr>
          <p:spPr>
            <a:xfrm>
              <a:off x="6766866" y="5954759"/>
              <a:ext cx="143328" cy="133008"/>
            </a:xfrm>
            <a:custGeom>
              <a:avLst/>
              <a:pathLst>
                <a:path w="143328" h="133008">
                  <a:moveTo>
                    <a:pt x="0" y="80478"/>
                  </a:moveTo>
                  <a:lnTo>
                    <a:pt x="100119" y="0"/>
                  </a:lnTo>
                  <a:lnTo>
                    <a:pt x="143328" y="55270"/>
                  </a:lnTo>
                  <a:lnTo>
                    <a:pt x="41066" y="133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pg1808"/>
            <p:cNvSpPr/>
            <p:nvPr/>
          </p:nvSpPr>
          <p:spPr>
            <a:xfrm>
              <a:off x="6724392" y="5900679"/>
              <a:ext cx="142593" cy="134558"/>
            </a:xfrm>
            <a:custGeom>
              <a:avLst/>
              <a:pathLst>
                <a:path w="142593" h="134558">
                  <a:moveTo>
                    <a:pt x="0" y="83160"/>
                  </a:moveTo>
                  <a:lnTo>
                    <a:pt x="97903" y="0"/>
                  </a:lnTo>
                  <a:lnTo>
                    <a:pt x="142593" y="54080"/>
                  </a:lnTo>
                  <a:lnTo>
                    <a:pt x="42473" y="134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pg1809"/>
            <p:cNvSpPr/>
            <p:nvPr/>
          </p:nvSpPr>
          <p:spPr>
            <a:xfrm>
              <a:off x="6680542" y="5847828"/>
              <a:ext cx="141753" cy="136010"/>
            </a:xfrm>
            <a:custGeom>
              <a:avLst/>
              <a:pathLst>
                <a:path w="141753" h="136010">
                  <a:moveTo>
                    <a:pt x="0" y="85780"/>
                  </a:moveTo>
                  <a:lnTo>
                    <a:pt x="95615" y="0"/>
                  </a:lnTo>
                  <a:lnTo>
                    <a:pt x="141753" y="52850"/>
                  </a:lnTo>
                  <a:lnTo>
                    <a:pt x="43850" y="1360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pg1810"/>
            <p:cNvSpPr/>
            <p:nvPr/>
          </p:nvSpPr>
          <p:spPr>
            <a:xfrm>
              <a:off x="6635348" y="5796247"/>
              <a:ext cx="140809" cy="137362"/>
            </a:xfrm>
            <a:custGeom>
              <a:avLst/>
              <a:pathLst>
                <a:path w="140809" h="137362">
                  <a:moveTo>
                    <a:pt x="0" y="88338"/>
                  </a:moveTo>
                  <a:lnTo>
                    <a:pt x="93257" y="0"/>
                  </a:lnTo>
                  <a:lnTo>
                    <a:pt x="140809" y="51581"/>
                  </a:lnTo>
                  <a:lnTo>
                    <a:pt x="45194" y="1373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pg1811"/>
            <p:cNvSpPr/>
            <p:nvPr/>
          </p:nvSpPr>
          <p:spPr>
            <a:xfrm>
              <a:off x="6588843" y="5745972"/>
              <a:ext cx="139762" cy="138613"/>
            </a:xfrm>
            <a:custGeom>
              <a:avLst/>
              <a:pathLst>
                <a:path w="139762" h="138613">
                  <a:moveTo>
                    <a:pt x="0" y="90831"/>
                  </a:moveTo>
                  <a:lnTo>
                    <a:pt x="90831" y="0"/>
                  </a:lnTo>
                  <a:lnTo>
                    <a:pt x="139762" y="50274"/>
                  </a:lnTo>
                  <a:lnTo>
                    <a:pt x="46505" y="1386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pg1812"/>
            <p:cNvSpPr/>
            <p:nvPr/>
          </p:nvSpPr>
          <p:spPr>
            <a:xfrm>
              <a:off x="6541061" y="5697041"/>
              <a:ext cx="138613" cy="139762"/>
            </a:xfrm>
            <a:custGeom>
              <a:avLst/>
              <a:pathLst>
                <a:path w="138613" h="139762">
                  <a:moveTo>
                    <a:pt x="0" y="93257"/>
                  </a:moveTo>
                  <a:lnTo>
                    <a:pt x="88338" y="0"/>
                  </a:lnTo>
                  <a:lnTo>
                    <a:pt x="138613" y="48931"/>
                  </a:lnTo>
                  <a:lnTo>
                    <a:pt x="47781" y="139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pg1813"/>
            <p:cNvSpPr/>
            <p:nvPr/>
          </p:nvSpPr>
          <p:spPr>
            <a:xfrm>
              <a:off x="6492038" y="5649489"/>
              <a:ext cx="137362" cy="140809"/>
            </a:xfrm>
            <a:custGeom>
              <a:avLst/>
              <a:pathLst>
                <a:path w="137362" h="140809">
                  <a:moveTo>
                    <a:pt x="0" y="95615"/>
                  </a:moveTo>
                  <a:lnTo>
                    <a:pt x="85780" y="0"/>
                  </a:lnTo>
                  <a:lnTo>
                    <a:pt x="137362" y="47552"/>
                  </a:lnTo>
                  <a:lnTo>
                    <a:pt x="49023" y="140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pg1814"/>
            <p:cNvSpPr/>
            <p:nvPr/>
          </p:nvSpPr>
          <p:spPr>
            <a:xfrm>
              <a:off x="6441808" y="5603351"/>
              <a:ext cx="136010" cy="141753"/>
            </a:xfrm>
            <a:custGeom>
              <a:avLst/>
              <a:pathLst>
                <a:path w="136010" h="141753">
                  <a:moveTo>
                    <a:pt x="0" y="97903"/>
                  </a:moveTo>
                  <a:lnTo>
                    <a:pt x="83160" y="0"/>
                  </a:lnTo>
                  <a:lnTo>
                    <a:pt x="136010" y="46137"/>
                  </a:lnTo>
                  <a:lnTo>
                    <a:pt x="50229" y="1417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pg1815"/>
            <p:cNvSpPr/>
            <p:nvPr/>
          </p:nvSpPr>
          <p:spPr>
            <a:xfrm>
              <a:off x="6390409" y="5558661"/>
              <a:ext cx="134558" cy="142593"/>
            </a:xfrm>
            <a:custGeom>
              <a:avLst/>
              <a:pathLst>
                <a:path w="134558" h="142593">
                  <a:moveTo>
                    <a:pt x="0" y="100119"/>
                  </a:moveTo>
                  <a:lnTo>
                    <a:pt x="80478" y="0"/>
                  </a:lnTo>
                  <a:lnTo>
                    <a:pt x="134558" y="44689"/>
                  </a:lnTo>
                  <a:lnTo>
                    <a:pt x="51398" y="142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pg1816"/>
            <p:cNvSpPr/>
            <p:nvPr/>
          </p:nvSpPr>
          <p:spPr>
            <a:xfrm>
              <a:off x="6337879" y="5515452"/>
              <a:ext cx="133008" cy="143328"/>
            </a:xfrm>
            <a:custGeom>
              <a:avLst/>
              <a:pathLst>
                <a:path w="133008" h="143328">
                  <a:moveTo>
                    <a:pt x="0" y="102262"/>
                  </a:moveTo>
                  <a:lnTo>
                    <a:pt x="77737" y="0"/>
                  </a:lnTo>
                  <a:lnTo>
                    <a:pt x="133008" y="43208"/>
                  </a:lnTo>
                  <a:lnTo>
                    <a:pt x="52529" y="1433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pg1817"/>
            <p:cNvSpPr/>
            <p:nvPr/>
          </p:nvSpPr>
          <p:spPr>
            <a:xfrm>
              <a:off x="6284257" y="5473756"/>
              <a:ext cx="131360" cy="143958"/>
            </a:xfrm>
            <a:custGeom>
              <a:avLst/>
              <a:pathLst>
                <a:path w="131360" h="143958">
                  <a:moveTo>
                    <a:pt x="0" y="104329"/>
                  </a:moveTo>
                  <a:lnTo>
                    <a:pt x="74940" y="0"/>
                  </a:lnTo>
                  <a:lnTo>
                    <a:pt x="131360" y="41696"/>
                  </a:lnTo>
                  <a:lnTo>
                    <a:pt x="53622" y="143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pg1818"/>
            <p:cNvSpPr/>
            <p:nvPr/>
          </p:nvSpPr>
          <p:spPr>
            <a:xfrm>
              <a:off x="6229581" y="5433602"/>
              <a:ext cx="129616" cy="144483"/>
            </a:xfrm>
            <a:custGeom>
              <a:avLst/>
              <a:pathLst>
                <a:path w="129616" h="144483">
                  <a:moveTo>
                    <a:pt x="0" y="106320"/>
                  </a:moveTo>
                  <a:lnTo>
                    <a:pt x="72087" y="0"/>
                  </a:lnTo>
                  <a:lnTo>
                    <a:pt x="129616" y="40153"/>
                  </a:lnTo>
                  <a:lnTo>
                    <a:pt x="54676" y="144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pg1819"/>
            <p:cNvSpPr/>
            <p:nvPr/>
          </p:nvSpPr>
          <p:spPr>
            <a:xfrm>
              <a:off x="6173891" y="5395022"/>
              <a:ext cx="127776" cy="144901"/>
            </a:xfrm>
            <a:custGeom>
              <a:avLst/>
              <a:pathLst>
                <a:path w="127776" h="144901">
                  <a:moveTo>
                    <a:pt x="0" y="108234"/>
                  </a:moveTo>
                  <a:lnTo>
                    <a:pt x="69181" y="0"/>
                  </a:lnTo>
                  <a:lnTo>
                    <a:pt x="127776" y="38580"/>
                  </a:lnTo>
                  <a:lnTo>
                    <a:pt x="55689" y="1449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pg1820"/>
            <p:cNvSpPr/>
            <p:nvPr/>
          </p:nvSpPr>
          <p:spPr>
            <a:xfrm>
              <a:off x="6117229" y="5358042"/>
              <a:ext cx="125843" cy="145213"/>
            </a:xfrm>
            <a:custGeom>
              <a:avLst/>
              <a:pathLst>
                <a:path w="125843" h="145213">
                  <a:moveTo>
                    <a:pt x="0" y="110067"/>
                  </a:moveTo>
                  <a:lnTo>
                    <a:pt x="66225" y="0"/>
                  </a:lnTo>
                  <a:lnTo>
                    <a:pt x="125843" y="36979"/>
                  </a:lnTo>
                  <a:lnTo>
                    <a:pt x="56662" y="145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pg1821"/>
            <p:cNvSpPr/>
            <p:nvPr/>
          </p:nvSpPr>
          <p:spPr>
            <a:xfrm>
              <a:off x="6059636" y="5322690"/>
              <a:ext cx="123818" cy="145419"/>
            </a:xfrm>
            <a:custGeom>
              <a:avLst/>
              <a:pathLst>
                <a:path w="123818" h="145419">
                  <a:moveTo>
                    <a:pt x="0" y="111820"/>
                  </a:moveTo>
                  <a:lnTo>
                    <a:pt x="63220" y="0"/>
                  </a:lnTo>
                  <a:lnTo>
                    <a:pt x="123818" y="35351"/>
                  </a:lnTo>
                  <a:lnTo>
                    <a:pt x="57592" y="1454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pg1822"/>
            <p:cNvSpPr/>
            <p:nvPr/>
          </p:nvSpPr>
          <p:spPr>
            <a:xfrm>
              <a:off x="6001154" y="5288992"/>
              <a:ext cx="121702" cy="145518"/>
            </a:xfrm>
            <a:custGeom>
              <a:avLst/>
              <a:pathLst>
                <a:path w="121702" h="145518">
                  <a:moveTo>
                    <a:pt x="0" y="113491"/>
                  </a:moveTo>
                  <a:lnTo>
                    <a:pt x="60169" y="0"/>
                  </a:lnTo>
                  <a:lnTo>
                    <a:pt x="121702" y="33697"/>
                  </a:lnTo>
                  <a:lnTo>
                    <a:pt x="58481" y="145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pg1823"/>
            <p:cNvSpPr/>
            <p:nvPr/>
          </p:nvSpPr>
          <p:spPr>
            <a:xfrm>
              <a:off x="5941827" y="5256973"/>
              <a:ext cx="119497" cy="145510"/>
            </a:xfrm>
            <a:custGeom>
              <a:avLst/>
              <a:pathLst>
                <a:path w="119497" h="145510">
                  <a:moveTo>
                    <a:pt x="0" y="115079"/>
                  </a:moveTo>
                  <a:lnTo>
                    <a:pt x="57074" y="0"/>
                  </a:lnTo>
                  <a:lnTo>
                    <a:pt x="119497" y="32019"/>
                  </a:lnTo>
                  <a:lnTo>
                    <a:pt x="59327" y="14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pg1824"/>
            <p:cNvSpPr/>
            <p:nvPr/>
          </p:nvSpPr>
          <p:spPr>
            <a:xfrm>
              <a:off x="5881697" y="5226656"/>
              <a:ext cx="117203" cy="145396"/>
            </a:xfrm>
            <a:custGeom>
              <a:avLst/>
              <a:pathLst>
                <a:path w="117203" h="145396">
                  <a:moveTo>
                    <a:pt x="0" y="116582"/>
                  </a:moveTo>
                  <a:lnTo>
                    <a:pt x="53936" y="0"/>
                  </a:lnTo>
                  <a:lnTo>
                    <a:pt x="117203" y="30317"/>
                  </a:lnTo>
                  <a:lnTo>
                    <a:pt x="60129" y="1453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pg1825"/>
            <p:cNvSpPr/>
            <p:nvPr/>
          </p:nvSpPr>
          <p:spPr>
            <a:xfrm>
              <a:off x="5820809" y="5198063"/>
              <a:ext cx="114824" cy="145175"/>
            </a:xfrm>
            <a:custGeom>
              <a:avLst/>
              <a:pathLst>
                <a:path w="114824" h="145175">
                  <a:moveTo>
                    <a:pt x="0" y="118000"/>
                  </a:moveTo>
                  <a:lnTo>
                    <a:pt x="50760" y="0"/>
                  </a:lnTo>
                  <a:lnTo>
                    <a:pt x="114824" y="28592"/>
                  </a:lnTo>
                  <a:lnTo>
                    <a:pt x="60888" y="1451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pg1826"/>
            <p:cNvSpPr/>
            <p:nvPr/>
          </p:nvSpPr>
          <p:spPr>
            <a:xfrm>
              <a:off x="5759207" y="5171215"/>
              <a:ext cx="112361" cy="144848"/>
            </a:xfrm>
            <a:custGeom>
              <a:avLst/>
              <a:pathLst>
                <a:path w="112361" h="144848">
                  <a:moveTo>
                    <a:pt x="0" y="119331"/>
                  </a:moveTo>
                  <a:lnTo>
                    <a:pt x="47546" y="0"/>
                  </a:lnTo>
                  <a:lnTo>
                    <a:pt x="112361" y="26847"/>
                  </a:lnTo>
                  <a:lnTo>
                    <a:pt x="61601" y="144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pg1827"/>
            <p:cNvSpPr/>
            <p:nvPr/>
          </p:nvSpPr>
          <p:spPr>
            <a:xfrm>
              <a:off x="5696937" y="5146133"/>
              <a:ext cx="109816" cy="144414"/>
            </a:xfrm>
            <a:custGeom>
              <a:avLst/>
              <a:pathLst>
                <a:path w="109816" h="144414">
                  <a:moveTo>
                    <a:pt x="0" y="120575"/>
                  </a:moveTo>
                  <a:lnTo>
                    <a:pt x="44297" y="0"/>
                  </a:lnTo>
                  <a:lnTo>
                    <a:pt x="109816" y="25082"/>
                  </a:lnTo>
                  <a:lnTo>
                    <a:pt x="62269" y="1444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pg1828"/>
            <p:cNvSpPr/>
            <p:nvPr/>
          </p:nvSpPr>
          <p:spPr>
            <a:xfrm>
              <a:off x="5634045" y="5122834"/>
              <a:ext cx="107189" cy="143874"/>
            </a:xfrm>
            <a:custGeom>
              <a:avLst/>
              <a:pathLst>
                <a:path w="107189" h="143874">
                  <a:moveTo>
                    <a:pt x="0" y="121730"/>
                  </a:moveTo>
                  <a:lnTo>
                    <a:pt x="41015" y="0"/>
                  </a:lnTo>
                  <a:lnTo>
                    <a:pt x="107189" y="23299"/>
                  </a:lnTo>
                  <a:lnTo>
                    <a:pt x="62892" y="14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pg1829"/>
            <p:cNvSpPr/>
            <p:nvPr/>
          </p:nvSpPr>
          <p:spPr>
            <a:xfrm>
              <a:off x="5570575" y="5101335"/>
              <a:ext cx="104485" cy="143229"/>
            </a:xfrm>
            <a:custGeom>
              <a:avLst/>
              <a:pathLst>
                <a:path w="104485" h="143229">
                  <a:moveTo>
                    <a:pt x="0" y="122796"/>
                  </a:moveTo>
                  <a:lnTo>
                    <a:pt x="37704" y="0"/>
                  </a:lnTo>
                  <a:lnTo>
                    <a:pt x="104485" y="21498"/>
                  </a:lnTo>
                  <a:lnTo>
                    <a:pt x="63469" y="1432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pg1830"/>
            <p:cNvSpPr/>
            <p:nvPr/>
          </p:nvSpPr>
          <p:spPr>
            <a:xfrm>
              <a:off x="5506576" y="5081653"/>
              <a:ext cx="101703" cy="142479"/>
            </a:xfrm>
            <a:custGeom>
              <a:avLst/>
              <a:pathLst>
                <a:path w="101703" h="142479">
                  <a:moveTo>
                    <a:pt x="0" y="123772"/>
                  </a:moveTo>
                  <a:lnTo>
                    <a:pt x="34365" y="0"/>
                  </a:lnTo>
                  <a:lnTo>
                    <a:pt x="101703" y="19682"/>
                  </a:lnTo>
                  <a:lnTo>
                    <a:pt x="63999" y="142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pg1831"/>
            <p:cNvSpPr/>
            <p:nvPr/>
          </p:nvSpPr>
          <p:spPr>
            <a:xfrm>
              <a:off x="5442094" y="5063801"/>
              <a:ext cx="98847" cy="141624"/>
            </a:xfrm>
            <a:custGeom>
              <a:avLst/>
              <a:pathLst>
                <a:path w="98847" h="141624">
                  <a:moveTo>
                    <a:pt x="0" y="124658"/>
                  </a:moveTo>
                  <a:lnTo>
                    <a:pt x="31001" y="0"/>
                  </a:lnTo>
                  <a:lnTo>
                    <a:pt x="98847" y="17851"/>
                  </a:lnTo>
                  <a:lnTo>
                    <a:pt x="64482" y="141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pg1832"/>
            <p:cNvSpPr/>
            <p:nvPr/>
          </p:nvSpPr>
          <p:spPr>
            <a:xfrm>
              <a:off x="5377175" y="5047793"/>
              <a:ext cx="95919" cy="140665"/>
            </a:xfrm>
            <a:custGeom>
              <a:avLst/>
              <a:pathLst>
                <a:path w="95919" h="140665">
                  <a:moveTo>
                    <a:pt x="0" y="125451"/>
                  </a:moveTo>
                  <a:lnTo>
                    <a:pt x="27614" y="0"/>
                  </a:lnTo>
                  <a:lnTo>
                    <a:pt x="95919" y="16007"/>
                  </a:lnTo>
                  <a:lnTo>
                    <a:pt x="64918" y="140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pg1833"/>
            <p:cNvSpPr/>
            <p:nvPr/>
          </p:nvSpPr>
          <p:spPr>
            <a:xfrm>
              <a:off x="5311869" y="5033641"/>
              <a:ext cx="92920" cy="139604"/>
            </a:xfrm>
            <a:custGeom>
              <a:avLst/>
              <a:pathLst>
                <a:path w="92920" h="139604">
                  <a:moveTo>
                    <a:pt x="0" y="126153"/>
                  </a:moveTo>
                  <a:lnTo>
                    <a:pt x="24206" y="0"/>
                  </a:lnTo>
                  <a:lnTo>
                    <a:pt x="92920" y="14152"/>
                  </a:lnTo>
                  <a:lnTo>
                    <a:pt x="65306" y="139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pg1834"/>
            <p:cNvSpPr/>
            <p:nvPr/>
          </p:nvSpPr>
          <p:spPr>
            <a:xfrm>
              <a:off x="5246223" y="5021355"/>
              <a:ext cx="89853" cy="138440"/>
            </a:xfrm>
            <a:custGeom>
              <a:avLst/>
              <a:pathLst>
                <a:path w="89853" h="138440">
                  <a:moveTo>
                    <a:pt x="0" y="126762"/>
                  </a:moveTo>
                  <a:lnTo>
                    <a:pt x="20781" y="0"/>
                  </a:lnTo>
                  <a:lnTo>
                    <a:pt x="89853" y="12286"/>
                  </a:lnTo>
                  <a:lnTo>
                    <a:pt x="65646" y="1384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pg1835"/>
            <p:cNvSpPr/>
            <p:nvPr/>
          </p:nvSpPr>
          <p:spPr>
            <a:xfrm>
              <a:off x="5180284" y="5010943"/>
              <a:ext cx="86720" cy="137174"/>
            </a:xfrm>
            <a:custGeom>
              <a:avLst/>
              <a:pathLst>
                <a:path w="86720" h="137174">
                  <a:moveTo>
                    <a:pt x="0" y="127279"/>
                  </a:moveTo>
                  <a:lnTo>
                    <a:pt x="17341" y="0"/>
                  </a:lnTo>
                  <a:lnTo>
                    <a:pt x="86720" y="10411"/>
                  </a:lnTo>
                  <a:lnTo>
                    <a:pt x="65938" y="137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pg1836"/>
            <p:cNvSpPr/>
            <p:nvPr/>
          </p:nvSpPr>
          <p:spPr>
            <a:xfrm>
              <a:off x="5114101" y="5002414"/>
              <a:ext cx="83523" cy="135808"/>
            </a:xfrm>
            <a:custGeom>
              <a:avLst/>
              <a:pathLst>
                <a:path w="83523" h="135808">
                  <a:moveTo>
                    <a:pt x="0" y="127702"/>
                  </a:moveTo>
                  <a:lnTo>
                    <a:pt x="13888" y="0"/>
                  </a:lnTo>
                  <a:lnTo>
                    <a:pt x="83523" y="8528"/>
                  </a:lnTo>
                  <a:lnTo>
                    <a:pt x="66182" y="135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pg1837"/>
            <p:cNvSpPr/>
            <p:nvPr/>
          </p:nvSpPr>
          <p:spPr>
            <a:xfrm>
              <a:off x="5047723" y="4995774"/>
              <a:ext cx="80266" cy="134342"/>
            </a:xfrm>
            <a:custGeom>
              <a:avLst/>
              <a:pathLst>
                <a:path w="80266" h="134342">
                  <a:moveTo>
                    <a:pt x="0" y="128031"/>
                  </a:moveTo>
                  <a:lnTo>
                    <a:pt x="10425" y="0"/>
                  </a:lnTo>
                  <a:lnTo>
                    <a:pt x="80266" y="6640"/>
                  </a:lnTo>
                  <a:lnTo>
                    <a:pt x="66377" y="134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pg1838"/>
            <p:cNvSpPr/>
            <p:nvPr/>
          </p:nvSpPr>
          <p:spPr>
            <a:xfrm>
              <a:off x="4981199" y="4991028"/>
              <a:ext cx="76949" cy="132777"/>
            </a:xfrm>
            <a:custGeom>
              <a:avLst/>
              <a:pathLst>
                <a:path w="76949" h="132777">
                  <a:moveTo>
                    <a:pt x="0" y="128266"/>
                  </a:moveTo>
                  <a:lnTo>
                    <a:pt x="6954" y="0"/>
                  </a:lnTo>
                  <a:lnTo>
                    <a:pt x="76949" y="4746"/>
                  </a:lnTo>
                  <a:lnTo>
                    <a:pt x="66524" y="132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pg1839"/>
            <p:cNvSpPr/>
            <p:nvPr/>
          </p:nvSpPr>
          <p:spPr>
            <a:xfrm>
              <a:off x="4914577" y="4988179"/>
              <a:ext cx="73576" cy="131115"/>
            </a:xfrm>
            <a:custGeom>
              <a:avLst/>
              <a:pathLst>
                <a:path w="73576" h="131115">
                  <a:moveTo>
                    <a:pt x="0" y="128408"/>
                  </a:moveTo>
                  <a:lnTo>
                    <a:pt x="3478" y="0"/>
                  </a:lnTo>
                  <a:lnTo>
                    <a:pt x="73576" y="2849"/>
                  </a:lnTo>
                  <a:lnTo>
                    <a:pt x="66622" y="1311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pg1840"/>
            <p:cNvSpPr/>
            <p:nvPr/>
          </p:nvSpPr>
          <p:spPr>
            <a:xfrm>
              <a:off x="4847906" y="4987229"/>
              <a:ext cx="70149" cy="129358"/>
            </a:xfrm>
            <a:custGeom>
              <a:avLst/>
              <a:pathLst>
                <a:path w="70149" h="129358">
                  <a:moveTo>
                    <a:pt x="0" y="128455"/>
                  </a:moveTo>
                  <a:lnTo>
                    <a:pt x="0" y="0"/>
                  </a:lnTo>
                  <a:lnTo>
                    <a:pt x="70149" y="949"/>
                  </a:lnTo>
                  <a:lnTo>
                    <a:pt x="66670" y="1293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pg1841"/>
            <p:cNvSpPr/>
            <p:nvPr/>
          </p:nvSpPr>
          <p:spPr>
            <a:xfrm>
              <a:off x="4777757" y="4987229"/>
              <a:ext cx="70149" cy="129358"/>
            </a:xfrm>
            <a:custGeom>
              <a:avLst/>
              <a:pathLst>
                <a:path w="70149" h="129358">
                  <a:moveTo>
                    <a:pt x="3478" y="129358"/>
                  </a:moveTo>
                  <a:lnTo>
                    <a:pt x="0" y="949"/>
                  </a:lnTo>
                  <a:lnTo>
                    <a:pt x="70149" y="0"/>
                  </a:lnTo>
                  <a:lnTo>
                    <a:pt x="70149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pg1842"/>
            <p:cNvSpPr/>
            <p:nvPr/>
          </p:nvSpPr>
          <p:spPr>
            <a:xfrm>
              <a:off x="4707659" y="4988179"/>
              <a:ext cx="73576" cy="131115"/>
            </a:xfrm>
            <a:custGeom>
              <a:avLst/>
              <a:pathLst>
                <a:path w="73576" h="131115">
                  <a:moveTo>
                    <a:pt x="6954" y="131115"/>
                  </a:moveTo>
                  <a:lnTo>
                    <a:pt x="0" y="2849"/>
                  </a:lnTo>
                  <a:lnTo>
                    <a:pt x="70098" y="0"/>
                  </a:lnTo>
                  <a:lnTo>
                    <a:pt x="73576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pg1843"/>
            <p:cNvSpPr/>
            <p:nvPr/>
          </p:nvSpPr>
          <p:spPr>
            <a:xfrm>
              <a:off x="4637663" y="4991028"/>
              <a:ext cx="76949" cy="132777"/>
            </a:xfrm>
            <a:custGeom>
              <a:avLst/>
              <a:pathLst>
                <a:path w="76949" h="132777">
                  <a:moveTo>
                    <a:pt x="10425" y="132777"/>
                  </a:moveTo>
                  <a:lnTo>
                    <a:pt x="0" y="4746"/>
                  </a:lnTo>
                  <a:lnTo>
                    <a:pt x="69995" y="0"/>
                  </a:lnTo>
                  <a:lnTo>
                    <a:pt x="76949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pg1844"/>
            <p:cNvSpPr/>
            <p:nvPr/>
          </p:nvSpPr>
          <p:spPr>
            <a:xfrm>
              <a:off x="4567822" y="4995774"/>
              <a:ext cx="80266" cy="134342"/>
            </a:xfrm>
            <a:custGeom>
              <a:avLst/>
              <a:pathLst>
                <a:path w="80266" h="134342">
                  <a:moveTo>
                    <a:pt x="13888" y="134342"/>
                  </a:moveTo>
                  <a:lnTo>
                    <a:pt x="0" y="6640"/>
                  </a:lnTo>
                  <a:lnTo>
                    <a:pt x="69840" y="0"/>
                  </a:lnTo>
                  <a:lnTo>
                    <a:pt x="80266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pg1845"/>
            <p:cNvSpPr/>
            <p:nvPr/>
          </p:nvSpPr>
          <p:spPr>
            <a:xfrm>
              <a:off x="4498187" y="5002414"/>
              <a:ext cx="83523" cy="135808"/>
            </a:xfrm>
            <a:custGeom>
              <a:avLst/>
              <a:pathLst>
                <a:path w="83523" h="135808">
                  <a:moveTo>
                    <a:pt x="17341" y="135808"/>
                  </a:moveTo>
                  <a:lnTo>
                    <a:pt x="0" y="8528"/>
                  </a:lnTo>
                  <a:lnTo>
                    <a:pt x="69635" y="0"/>
                  </a:lnTo>
                  <a:lnTo>
                    <a:pt x="83523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pg1846"/>
            <p:cNvSpPr/>
            <p:nvPr/>
          </p:nvSpPr>
          <p:spPr>
            <a:xfrm>
              <a:off x="4428808" y="5010943"/>
              <a:ext cx="86720" cy="137174"/>
            </a:xfrm>
            <a:custGeom>
              <a:avLst/>
              <a:pathLst>
                <a:path w="86720" h="137174">
                  <a:moveTo>
                    <a:pt x="20781" y="137174"/>
                  </a:moveTo>
                  <a:lnTo>
                    <a:pt x="0" y="10411"/>
                  </a:lnTo>
                  <a:lnTo>
                    <a:pt x="69379" y="0"/>
                  </a:lnTo>
                  <a:lnTo>
                    <a:pt x="86720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pg1847"/>
            <p:cNvSpPr/>
            <p:nvPr/>
          </p:nvSpPr>
          <p:spPr>
            <a:xfrm>
              <a:off x="4359736" y="5021355"/>
              <a:ext cx="89853" cy="138440"/>
            </a:xfrm>
            <a:custGeom>
              <a:avLst/>
              <a:pathLst>
                <a:path w="89853" h="138440">
                  <a:moveTo>
                    <a:pt x="24206" y="138440"/>
                  </a:moveTo>
                  <a:lnTo>
                    <a:pt x="0" y="12286"/>
                  </a:lnTo>
                  <a:lnTo>
                    <a:pt x="69071" y="0"/>
                  </a:lnTo>
                  <a:lnTo>
                    <a:pt x="89853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pg1848"/>
            <p:cNvSpPr/>
            <p:nvPr/>
          </p:nvSpPr>
          <p:spPr>
            <a:xfrm>
              <a:off x="4291023" y="5033641"/>
              <a:ext cx="92920" cy="139604"/>
            </a:xfrm>
            <a:custGeom>
              <a:avLst/>
              <a:pathLst>
                <a:path w="92920" h="139604">
                  <a:moveTo>
                    <a:pt x="27614" y="139604"/>
                  </a:moveTo>
                  <a:lnTo>
                    <a:pt x="0" y="14152"/>
                  </a:lnTo>
                  <a:lnTo>
                    <a:pt x="68713" y="0"/>
                  </a:lnTo>
                  <a:lnTo>
                    <a:pt x="92920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pg1849"/>
            <p:cNvSpPr/>
            <p:nvPr/>
          </p:nvSpPr>
          <p:spPr>
            <a:xfrm>
              <a:off x="4222717" y="5047793"/>
              <a:ext cx="95919" cy="140665"/>
            </a:xfrm>
            <a:custGeom>
              <a:avLst/>
              <a:pathLst>
                <a:path w="95919" h="140665">
                  <a:moveTo>
                    <a:pt x="31001" y="140665"/>
                  </a:moveTo>
                  <a:lnTo>
                    <a:pt x="0" y="16007"/>
                  </a:lnTo>
                  <a:lnTo>
                    <a:pt x="68305" y="0"/>
                  </a:lnTo>
                  <a:lnTo>
                    <a:pt x="95919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pg1850"/>
            <p:cNvSpPr/>
            <p:nvPr/>
          </p:nvSpPr>
          <p:spPr>
            <a:xfrm>
              <a:off x="4154871" y="5063801"/>
              <a:ext cx="98847" cy="141624"/>
            </a:xfrm>
            <a:custGeom>
              <a:avLst/>
              <a:pathLst>
                <a:path w="98847" h="141624">
                  <a:moveTo>
                    <a:pt x="34365" y="141624"/>
                  </a:moveTo>
                  <a:lnTo>
                    <a:pt x="0" y="17851"/>
                  </a:lnTo>
                  <a:lnTo>
                    <a:pt x="67846" y="0"/>
                  </a:lnTo>
                  <a:lnTo>
                    <a:pt x="98847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pg1851"/>
            <p:cNvSpPr/>
            <p:nvPr/>
          </p:nvSpPr>
          <p:spPr>
            <a:xfrm>
              <a:off x="4087532" y="5081653"/>
              <a:ext cx="101703" cy="142479"/>
            </a:xfrm>
            <a:custGeom>
              <a:avLst/>
              <a:pathLst>
                <a:path w="101703" h="142479">
                  <a:moveTo>
                    <a:pt x="37704" y="142479"/>
                  </a:moveTo>
                  <a:lnTo>
                    <a:pt x="0" y="19682"/>
                  </a:lnTo>
                  <a:lnTo>
                    <a:pt x="67338" y="0"/>
                  </a:lnTo>
                  <a:lnTo>
                    <a:pt x="101703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pg1852"/>
            <p:cNvSpPr/>
            <p:nvPr/>
          </p:nvSpPr>
          <p:spPr>
            <a:xfrm>
              <a:off x="4020752" y="5101335"/>
              <a:ext cx="104485" cy="143229"/>
            </a:xfrm>
            <a:custGeom>
              <a:avLst/>
              <a:pathLst>
                <a:path w="104485" h="143229">
                  <a:moveTo>
                    <a:pt x="41015" y="143229"/>
                  </a:moveTo>
                  <a:lnTo>
                    <a:pt x="0" y="21498"/>
                  </a:lnTo>
                  <a:lnTo>
                    <a:pt x="66780" y="0"/>
                  </a:lnTo>
                  <a:lnTo>
                    <a:pt x="104485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pg1853"/>
            <p:cNvSpPr/>
            <p:nvPr/>
          </p:nvSpPr>
          <p:spPr>
            <a:xfrm>
              <a:off x="3954578" y="5122834"/>
              <a:ext cx="107189" cy="143874"/>
            </a:xfrm>
            <a:custGeom>
              <a:avLst/>
              <a:pathLst>
                <a:path w="107189" h="143874">
                  <a:moveTo>
                    <a:pt x="44297" y="143874"/>
                  </a:moveTo>
                  <a:lnTo>
                    <a:pt x="0" y="23299"/>
                  </a:lnTo>
                  <a:lnTo>
                    <a:pt x="66174" y="0"/>
                  </a:lnTo>
                  <a:lnTo>
                    <a:pt x="107189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pg1854"/>
            <p:cNvSpPr/>
            <p:nvPr/>
          </p:nvSpPr>
          <p:spPr>
            <a:xfrm>
              <a:off x="3889059" y="5146133"/>
              <a:ext cx="109816" cy="144414"/>
            </a:xfrm>
            <a:custGeom>
              <a:avLst/>
              <a:pathLst>
                <a:path w="109816" h="144414">
                  <a:moveTo>
                    <a:pt x="47546" y="144414"/>
                  </a:moveTo>
                  <a:lnTo>
                    <a:pt x="0" y="25082"/>
                  </a:lnTo>
                  <a:lnTo>
                    <a:pt x="65518" y="0"/>
                  </a:lnTo>
                  <a:lnTo>
                    <a:pt x="109816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pg1855"/>
            <p:cNvSpPr/>
            <p:nvPr/>
          </p:nvSpPr>
          <p:spPr>
            <a:xfrm>
              <a:off x="3824243" y="5171215"/>
              <a:ext cx="112361" cy="144848"/>
            </a:xfrm>
            <a:custGeom>
              <a:avLst/>
              <a:pathLst>
                <a:path w="112361" h="144848">
                  <a:moveTo>
                    <a:pt x="50760" y="144848"/>
                  </a:moveTo>
                  <a:lnTo>
                    <a:pt x="0" y="26847"/>
                  </a:lnTo>
                  <a:lnTo>
                    <a:pt x="64815" y="0"/>
                  </a:lnTo>
                  <a:lnTo>
                    <a:pt x="112361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pg1856"/>
            <p:cNvSpPr/>
            <p:nvPr/>
          </p:nvSpPr>
          <p:spPr>
            <a:xfrm>
              <a:off x="3760178" y="5198063"/>
              <a:ext cx="114824" cy="145175"/>
            </a:xfrm>
            <a:custGeom>
              <a:avLst/>
              <a:pathLst>
                <a:path w="114824" h="145175">
                  <a:moveTo>
                    <a:pt x="53936" y="145175"/>
                  </a:moveTo>
                  <a:lnTo>
                    <a:pt x="0" y="28592"/>
                  </a:lnTo>
                  <a:lnTo>
                    <a:pt x="64064" y="0"/>
                  </a:lnTo>
                  <a:lnTo>
                    <a:pt x="114824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pg1857"/>
            <p:cNvSpPr/>
            <p:nvPr/>
          </p:nvSpPr>
          <p:spPr>
            <a:xfrm>
              <a:off x="3696911" y="5226656"/>
              <a:ext cx="117203" cy="145396"/>
            </a:xfrm>
            <a:custGeom>
              <a:avLst/>
              <a:pathLst>
                <a:path w="117203" h="145396">
                  <a:moveTo>
                    <a:pt x="57074" y="145396"/>
                  </a:moveTo>
                  <a:lnTo>
                    <a:pt x="0" y="30317"/>
                  </a:lnTo>
                  <a:lnTo>
                    <a:pt x="63267" y="0"/>
                  </a:lnTo>
                  <a:lnTo>
                    <a:pt x="117203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pg1858"/>
            <p:cNvSpPr/>
            <p:nvPr/>
          </p:nvSpPr>
          <p:spPr>
            <a:xfrm>
              <a:off x="3634488" y="5256973"/>
              <a:ext cx="119497" cy="145510"/>
            </a:xfrm>
            <a:custGeom>
              <a:avLst/>
              <a:pathLst>
                <a:path w="119497" h="145510">
                  <a:moveTo>
                    <a:pt x="60169" y="145510"/>
                  </a:moveTo>
                  <a:lnTo>
                    <a:pt x="0" y="32019"/>
                  </a:lnTo>
                  <a:lnTo>
                    <a:pt x="62422" y="0"/>
                  </a:lnTo>
                  <a:lnTo>
                    <a:pt x="119497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pg1859"/>
            <p:cNvSpPr/>
            <p:nvPr/>
          </p:nvSpPr>
          <p:spPr>
            <a:xfrm>
              <a:off x="3572955" y="5288992"/>
              <a:ext cx="121702" cy="145518"/>
            </a:xfrm>
            <a:custGeom>
              <a:avLst/>
              <a:pathLst>
                <a:path w="121702" h="145518">
                  <a:moveTo>
                    <a:pt x="63220" y="145518"/>
                  </a:moveTo>
                  <a:lnTo>
                    <a:pt x="0" y="33697"/>
                  </a:lnTo>
                  <a:lnTo>
                    <a:pt x="61532" y="0"/>
                  </a:lnTo>
                  <a:lnTo>
                    <a:pt x="121702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pg1860"/>
            <p:cNvSpPr/>
            <p:nvPr/>
          </p:nvSpPr>
          <p:spPr>
            <a:xfrm>
              <a:off x="3512358" y="5322690"/>
              <a:ext cx="123818" cy="145419"/>
            </a:xfrm>
            <a:custGeom>
              <a:avLst/>
              <a:pathLst>
                <a:path w="123818" h="145419">
                  <a:moveTo>
                    <a:pt x="66225" y="145419"/>
                  </a:moveTo>
                  <a:lnTo>
                    <a:pt x="0" y="35351"/>
                  </a:lnTo>
                  <a:lnTo>
                    <a:pt x="60597" y="0"/>
                  </a:lnTo>
                  <a:lnTo>
                    <a:pt x="123818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pg1861"/>
            <p:cNvSpPr/>
            <p:nvPr/>
          </p:nvSpPr>
          <p:spPr>
            <a:xfrm>
              <a:off x="3452739" y="5358042"/>
              <a:ext cx="125843" cy="145213"/>
            </a:xfrm>
            <a:custGeom>
              <a:avLst/>
              <a:pathLst>
                <a:path w="125843" h="145213">
                  <a:moveTo>
                    <a:pt x="69181" y="145213"/>
                  </a:moveTo>
                  <a:lnTo>
                    <a:pt x="0" y="36979"/>
                  </a:lnTo>
                  <a:lnTo>
                    <a:pt x="59618" y="0"/>
                  </a:lnTo>
                  <a:lnTo>
                    <a:pt x="125843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pg1862"/>
            <p:cNvSpPr/>
            <p:nvPr/>
          </p:nvSpPr>
          <p:spPr>
            <a:xfrm>
              <a:off x="3394144" y="5395022"/>
              <a:ext cx="127776" cy="144901"/>
            </a:xfrm>
            <a:custGeom>
              <a:avLst/>
              <a:pathLst>
                <a:path w="127776" h="144901">
                  <a:moveTo>
                    <a:pt x="72087" y="144901"/>
                  </a:moveTo>
                  <a:lnTo>
                    <a:pt x="0" y="38580"/>
                  </a:lnTo>
                  <a:lnTo>
                    <a:pt x="58595" y="0"/>
                  </a:lnTo>
                  <a:lnTo>
                    <a:pt x="127776" y="108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pg1863"/>
            <p:cNvSpPr/>
            <p:nvPr/>
          </p:nvSpPr>
          <p:spPr>
            <a:xfrm>
              <a:off x="3336615" y="5433602"/>
              <a:ext cx="129616" cy="144483"/>
            </a:xfrm>
            <a:custGeom>
              <a:avLst/>
              <a:pathLst>
                <a:path w="129616" h="144483">
                  <a:moveTo>
                    <a:pt x="74940" y="144483"/>
                  </a:moveTo>
                  <a:lnTo>
                    <a:pt x="0" y="40153"/>
                  </a:lnTo>
                  <a:lnTo>
                    <a:pt x="57528" y="0"/>
                  </a:lnTo>
                  <a:lnTo>
                    <a:pt x="129616" y="106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pg1864"/>
            <p:cNvSpPr/>
            <p:nvPr/>
          </p:nvSpPr>
          <p:spPr>
            <a:xfrm>
              <a:off x="3280195" y="5473756"/>
              <a:ext cx="131360" cy="143958"/>
            </a:xfrm>
            <a:custGeom>
              <a:avLst/>
              <a:pathLst>
                <a:path w="131360" h="143958">
                  <a:moveTo>
                    <a:pt x="77737" y="143958"/>
                  </a:moveTo>
                  <a:lnTo>
                    <a:pt x="0" y="41696"/>
                  </a:lnTo>
                  <a:lnTo>
                    <a:pt x="56420" y="0"/>
                  </a:lnTo>
                  <a:lnTo>
                    <a:pt x="131360" y="104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pg1865"/>
            <p:cNvSpPr/>
            <p:nvPr/>
          </p:nvSpPr>
          <p:spPr>
            <a:xfrm>
              <a:off x="3224924" y="5515452"/>
              <a:ext cx="133008" cy="143328"/>
            </a:xfrm>
            <a:custGeom>
              <a:avLst/>
              <a:pathLst>
                <a:path w="133008" h="143328">
                  <a:moveTo>
                    <a:pt x="80478" y="143328"/>
                  </a:moveTo>
                  <a:lnTo>
                    <a:pt x="0" y="43208"/>
                  </a:lnTo>
                  <a:lnTo>
                    <a:pt x="55270" y="0"/>
                  </a:lnTo>
                  <a:lnTo>
                    <a:pt x="133008" y="1022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pg1866"/>
            <p:cNvSpPr/>
            <p:nvPr/>
          </p:nvSpPr>
          <p:spPr>
            <a:xfrm>
              <a:off x="3170844" y="5558661"/>
              <a:ext cx="134558" cy="142593"/>
            </a:xfrm>
            <a:custGeom>
              <a:avLst/>
              <a:pathLst>
                <a:path w="134558" h="142593">
                  <a:moveTo>
                    <a:pt x="83160" y="142593"/>
                  </a:moveTo>
                  <a:lnTo>
                    <a:pt x="0" y="44689"/>
                  </a:lnTo>
                  <a:lnTo>
                    <a:pt x="54080" y="0"/>
                  </a:lnTo>
                  <a:lnTo>
                    <a:pt x="134558" y="100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pg1867"/>
            <p:cNvSpPr/>
            <p:nvPr/>
          </p:nvSpPr>
          <p:spPr>
            <a:xfrm>
              <a:off x="3117994" y="5603351"/>
              <a:ext cx="136010" cy="141753"/>
            </a:xfrm>
            <a:custGeom>
              <a:avLst/>
              <a:pathLst>
                <a:path w="136010" h="141753">
                  <a:moveTo>
                    <a:pt x="85780" y="141753"/>
                  </a:moveTo>
                  <a:lnTo>
                    <a:pt x="0" y="46137"/>
                  </a:lnTo>
                  <a:lnTo>
                    <a:pt x="52850" y="0"/>
                  </a:lnTo>
                  <a:lnTo>
                    <a:pt x="136010" y="9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pg1868"/>
            <p:cNvSpPr/>
            <p:nvPr/>
          </p:nvSpPr>
          <p:spPr>
            <a:xfrm>
              <a:off x="3066412" y="5649489"/>
              <a:ext cx="137362" cy="140809"/>
            </a:xfrm>
            <a:custGeom>
              <a:avLst/>
              <a:pathLst>
                <a:path w="137362" h="140809">
                  <a:moveTo>
                    <a:pt x="88338" y="140809"/>
                  </a:moveTo>
                  <a:lnTo>
                    <a:pt x="0" y="47552"/>
                  </a:lnTo>
                  <a:lnTo>
                    <a:pt x="51581" y="0"/>
                  </a:lnTo>
                  <a:lnTo>
                    <a:pt x="137362" y="956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pg1869"/>
            <p:cNvSpPr/>
            <p:nvPr/>
          </p:nvSpPr>
          <p:spPr>
            <a:xfrm>
              <a:off x="3016137" y="5697041"/>
              <a:ext cx="138613" cy="139762"/>
            </a:xfrm>
            <a:custGeom>
              <a:avLst/>
              <a:pathLst>
                <a:path w="138613" h="139762">
                  <a:moveTo>
                    <a:pt x="90831" y="139762"/>
                  </a:moveTo>
                  <a:lnTo>
                    <a:pt x="0" y="48931"/>
                  </a:lnTo>
                  <a:lnTo>
                    <a:pt x="50274" y="0"/>
                  </a:lnTo>
                  <a:lnTo>
                    <a:pt x="138613" y="93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pg1870"/>
            <p:cNvSpPr/>
            <p:nvPr/>
          </p:nvSpPr>
          <p:spPr>
            <a:xfrm>
              <a:off x="2967206" y="5745972"/>
              <a:ext cx="139762" cy="138613"/>
            </a:xfrm>
            <a:custGeom>
              <a:avLst/>
              <a:pathLst>
                <a:path w="139762" h="138613">
                  <a:moveTo>
                    <a:pt x="93257" y="138613"/>
                  </a:moveTo>
                  <a:lnTo>
                    <a:pt x="0" y="50274"/>
                  </a:lnTo>
                  <a:lnTo>
                    <a:pt x="48931" y="0"/>
                  </a:lnTo>
                  <a:lnTo>
                    <a:pt x="139762" y="908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pg1871"/>
            <p:cNvSpPr/>
            <p:nvPr/>
          </p:nvSpPr>
          <p:spPr>
            <a:xfrm>
              <a:off x="2919654" y="5796247"/>
              <a:ext cx="140809" cy="137362"/>
            </a:xfrm>
            <a:custGeom>
              <a:avLst/>
              <a:pathLst>
                <a:path w="140809" h="137362">
                  <a:moveTo>
                    <a:pt x="95615" y="137362"/>
                  </a:moveTo>
                  <a:lnTo>
                    <a:pt x="0" y="51581"/>
                  </a:lnTo>
                  <a:lnTo>
                    <a:pt x="47552" y="0"/>
                  </a:lnTo>
                  <a:lnTo>
                    <a:pt x="140809" y="88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pg1872"/>
            <p:cNvSpPr/>
            <p:nvPr/>
          </p:nvSpPr>
          <p:spPr>
            <a:xfrm>
              <a:off x="2873516" y="5847828"/>
              <a:ext cx="141753" cy="136010"/>
            </a:xfrm>
            <a:custGeom>
              <a:avLst/>
              <a:pathLst>
                <a:path w="141753" h="136010">
                  <a:moveTo>
                    <a:pt x="97903" y="136010"/>
                  </a:moveTo>
                  <a:lnTo>
                    <a:pt x="0" y="52850"/>
                  </a:lnTo>
                  <a:lnTo>
                    <a:pt x="46137" y="0"/>
                  </a:lnTo>
                  <a:lnTo>
                    <a:pt x="141753" y="85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pg1873"/>
            <p:cNvSpPr/>
            <p:nvPr/>
          </p:nvSpPr>
          <p:spPr>
            <a:xfrm>
              <a:off x="2828826" y="5900679"/>
              <a:ext cx="142593" cy="134558"/>
            </a:xfrm>
            <a:custGeom>
              <a:avLst/>
              <a:pathLst>
                <a:path w="142593" h="134558">
                  <a:moveTo>
                    <a:pt x="100119" y="134558"/>
                  </a:moveTo>
                  <a:lnTo>
                    <a:pt x="0" y="54080"/>
                  </a:lnTo>
                  <a:lnTo>
                    <a:pt x="44689" y="0"/>
                  </a:lnTo>
                  <a:lnTo>
                    <a:pt x="142593" y="83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pg1874"/>
            <p:cNvSpPr/>
            <p:nvPr/>
          </p:nvSpPr>
          <p:spPr>
            <a:xfrm>
              <a:off x="2785617" y="5954759"/>
              <a:ext cx="143328" cy="133008"/>
            </a:xfrm>
            <a:custGeom>
              <a:avLst/>
              <a:pathLst>
                <a:path w="143328" h="133008">
                  <a:moveTo>
                    <a:pt x="102262" y="133008"/>
                  </a:moveTo>
                  <a:lnTo>
                    <a:pt x="0" y="55270"/>
                  </a:lnTo>
                  <a:lnTo>
                    <a:pt x="43208" y="0"/>
                  </a:lnTo>
                  <a:lnTo>
                    <a:pt x="143328" y="8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pg1875"/>
            <p:cNvSpPr/>
            <p:nvPr/>
          </p:nvSpPr>
          <p:spPr>
            <a:xfrm>
              <a:off x="2743921" y="6010030"/>
              <a:ext cx="143958" cy="131360"/>
            </a:xfrm>
            <a:custGeom>
              <a:avLst/>
              <a:pathLst>
                <a:path w="143958" h="131360">
                  <a:moveTo>
                    <a:pt x="104329" y="131360"/>
                  </a:moveTo>
                  <a:lnTo>
                    <a:pt x="0" y="56420"/>
                  </a:lnTo>
                  <a:lnTo>
                    <a:pt x="41696" y="0"/>
                  </a:lnTo>
                  <a:lnTo>
                    <a:pt x="143958" y="77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pg1876"/>
            <p:cNvSpPr/>
            <p:nvPr/>
          </p:nvSpPr>
          <p:spPr>
            <a:xfrm>
              <a:off x="2703768" y="6066450"/>
              <a:ext cx="144483" cy="129616"/>
            </a:xfrm>
            <a:custGeom>
              <a:avLst/>
              <a:pathLst>
                <a:path w="144483" h="129616">
                  <a:moveTo>
                    <a:pt x="106320" y="129616"/>
                  </a:moveTo>
                  <a:lnTo>
                    <a:pt x="0" y="57528"/>
                  </a:lnTo>
                  <a:lnTo>
                    <a:pt x="40153" y="0"/>
                  </a:lnTo>
                  <a:lnTo>
                    <a:pt x="144483" y="74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2665187" y="6123979"/>
              <a:ext cx="144901" cy="127776"/>
            </a:xfrm>
            <a:custGeom>
              <a:avLst/>
              <a:pathLst>
                <a:path w="144901" h="127776">
                  <a:moveTo>
                    <a:pt x="108234" y="127776"/>
                  </a:moveTo>
                  <a:lnTo>
                    <a:pt x="0" y="58595"/>
                  </a:lnTo>
                  <a:lnTo>
                    <a:pt x="38580" y="0"/>
                  </a:lnTo>
                  <a:lnTo>
                    <a:pt x="144901" y="7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pg1878"/>
            <p:cNvSpPr/>
            <p:nvPr/>
          </p:nvSpPr>
          <p:spPr>
            <a:xfrm>
              <a:off x="2628207" y="6182574"/>
              <a:ext cx="145213" cy="125843"/>
            </a:xfrm>
            <a:custGeom>
              <a:avLst/>
              <a:pathLst>
                <a:path w="145213" h="125843">
                  <a:moveTo>
                    <a:pt x="110067" y="125843"/>
                  </a:moveTo>
                  <a:lnTo>
                    <a:pt x="0" y="59618"/>
                  </a:lnTo>
                  <a:lnTo>
                    <a:pt x="36979" y="0"/>
                  </a:lnTo>
                  <a:lnTo>
                    <a:pt x="145213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pg1879"/>
            <p:cNvSpPr/>
            <p:nvPr/>
          </p:nvSpPr>
          <p:spPr>
            <a:xfrm>
              <a:off x="2592855" y="6242192"/>
              <a:ext cx="145419" cy="123818"/>
            </a:xfrm>
            <a:custGeom>
              <a:avLst/>
              <a:pathLst>
                <a:path w="145419" h="123818">
                  <a:moveTo>
                    <a:pt x="111820" y="123818"/>
                  </a:moveTo>
                  <a:lnTo>
                    <a:pt x="0" y="60597"/>
                  </a:lnTo>
                  <a:lnTo>
                    <a:pt x="35351" y="0"/>
                  </a:lnTo>
                  <a:lnTo>
                    <a:pt x="145419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pg1880"/>
            <p:cNvSpPr/>
            <p:nvPr/>
          </p:nvSpPr>
          <p:spPr>
            <a:xfrm>
              <a:off x="2559157" y="6302790"/>
              <a:ext cx="145518" cy="121702"/>
            </a:xfrm>
            <a:custGeom>
              <a:avLst/>
              <a:pathLst>
                <a:path w="145518" h="121702">
                  <a:moveTo>
                    <a:pt x="113491" y="121702"/>
                  </a:moveTo>
                  <a:lnTo>
                    <a:pt x="0" y="61532"/>
                  </a:lnTo>
                  <a:lnTo>
                    <a:pt x="33697" y="0"/>
                  </a:lnTo>
                  <a:lnTo>
                    <a:pt x="145518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pg1881"/>
            <p:cNvSpPr/>
            <p:nvPr/>
          </p:nvSpPr>
          <p:spPr>
            <a:xfrm>
              <a:off x="2527138" y="6364323"/>
              <a:ext cx="145510" cy="119497"/>
            </a:xfrm>
            <a:custGeom>
              <a:avLst/>
              <a:pathLst>
                <a:path w="145510" h="119497">
                  <a:moveTo>
                    <a:pt x="115079" y="119497"/>
                  </a:moveTo>
                  <a:lnTo>
                    <a:pt x="0" y="62422"/>
                  </a:lnTo>
                  <a:lnTo>
                    <a:pt x="32019" y="0"/>
                  </a:lnTo>
                  <a:lnTo>
                    <a:pt x="145510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pg1882"/>
            <p:cNvSpPr/>
            <p:nvPr/>
          </p:nvSpPr>
          <p:spPr>
            <a:xfrm>
              <a:off x="2496821" y="6426746"/>
              <a:ext cx="145396" cy="117203"/>
            </a:xfrm>
            <a:custGeom>
              <a:avLst/>
              <a:pathLst>
                <a:path w="145396" h="117203">
                  <a:moveTo>
                    <a:pt x="116582" y="117203"/>
                  </a:moveTo>
                  <a:lnTo>
                    <a:pt x="0" y="63267"/>
                  </a:lnTo>
                  <a:lnTo>
                    <a:pt x="30317" y="0"/>
                  </a:lnTo>
                  <a:lnTo>
                    <a:pt x="145396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pg1883"/>
            <p:cNvSpPr/>
            <p:nvPr/>
          </p:nvSpPr>
          <p:spPr>
            <a:xfrm>
              <a:off x="2468228" y="6490013"/>
              <a:ext cx="145175" cy="114824"/>
            </a:xfrm>
            <a:custGeom>
              <a:avLst/>
              <a:pathLst>
                <a:path w="145175" h="114824">
                  <a:moveTo>
                    <a:pt x="118000" y="114824"/>
                  </a:moveTo>
                  <a:lnTo>
                    <a:pt x="0" y="64064"/>
                  </a:lnTo>
                  <a:lnTo>
                    <a:pt x="28592" y="0"/>
                  </a:lnTo>
                  <a:lnTo>
                    <a:pt x="145175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pg1884"/>
            <p:cNvSpPr/>
            <p:nvPr/>
          </p:nvSpPr>
          <p:spPr>
            <a:xfrm>
              <a:off x="2441381" y="6554078"/>
              <a:ext cx="144848" cy="112361"/>
            </a:xfrm>
            <a:custGeom>
              <a:avLst/>
              <a:pathLst>
                <a:path w="144848" h="112361">
                  <a:moveTo>
                    <a:pt x="119331" y="112361"/>
                  </a:moveTo>
                  <a:lnTo>
                    <a:pt x="0" y="64815"/>
                  </a:lnTo>
                  <a:lnTo>
                    <a:pt x="26847" y="0"/>
                  </a:lnTo>
                  <a:lnTo>
                    <a:pt x="144848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pg1885"/>
            <p:cNvSpPr/>
            <p:nvPr/>
          </p:nvSpPr>
          <p:spPr>
            <a:xfrm>
              <a:off x="2416298" y="6618893"/>
              <a:ext cx="144414" cy="109816"/>
            </a:xfrm>
            <a:custGeom>
              <a:avLst/>
              <a:pathLst>
                <a:path w="144414" h="109816">
                  <a:moveTo>
                    <a:pt x="120575" y="109816"/>
                  </a:moveTo>
                  <a:lnTo>
                    <a:pt x="0" y="65518"/>
                  </a:lnTo>
                  <a:lnTo>
                    <a:pt x="25082" y="0"/>
                  </a:lnTo>
                  <a:lnTo>
                    <a:pt x="144414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pg1886"/>
            <p:cNvSpPr/>
            <p:nvPr/>
          </p:nvSpPr>
          <p:spPr>
            <a:xfrm>
              <a:off x="2392999" y="6684412"/>
              <a:ext cx="143874" cy="107189"/>
            </a:xfrm>
            <a:custGeom>
              <a:avLst/>
              <a:pathLst>
                <a:path w="143874" h="107189">
                  <a:moveTo>
                    <a:pt x="121730" y="107189"/>
                  </a:moveTo>
                  <a:lnTo>
                    <a:pt x="0" y="66174"/>
                  </a:lnTo>
                  <a:lnTo>
                    <a:pt x="23299" y="0"/>
                  </a:lnTo>
                  <a:lnTo>
                    <a:pt x="143874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pg1887"/>
            <p:cNvSpPr/>
            <p:nvPr/>
          </p:nvSpPr>
          <p:spPr>
            <a:xfrm>
              <a:off x="2371500" y="6750586"/>
              <a:ext cx="143229" cy="104485"/>
            </a:xfrm>
            <a:custGeom>
              <a:avLst/>
              <a:pathLst>
                <a:path w="143229" h="104485">
                  <a:moveTo>
                    <a:pt x="122796" y="104485"/>
                  </a:moveTo>
                  <a:lnTo>
                    <a:pt x="0" y="66780"/>
                  </a:lnTo>
                  <a:lnTo>
                    <a:pt x="21498" y="0"/>
                  </a:lnTo>
                  <a:lnTo>
                    <a:pt x="143229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pg1888"/>
            <p:cNvSpPr/>
            <p:nvPr/>
          </p:nvSpPr>
          <p:spPr>
            <a:xfrm>
              <a:off x="2351818" y="6817367"/>
              <a:ext cx="142479" cy="101703"/>
            </a:xfrm>
            <a:custGeom>
              <a:avLst/>
              <a:pathLst>
                <a:path w="142479" h="101703">
                  <a:moveTo>
                    <a:pt x="123772" y="101703"/>
                  </a:moveTo>
                  <a:lnTo>
                    <a:pt x="0" y="67338"/>
                  </a:lnTo>
                  <a:lnTo>
                    <a:pt x="19682" y="0"/>
                  </a:lnTo>
                  <a:lnTo>
                    <a:pt x="142479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pg1889"/>
            <p:cNvSpPr/>
            <p:nvPr/>
          </p:nvSpPr>
          <p:spPr>
            <a:xfrm>
              <a:off x="2333967" y="6884705"/>
              <a:ext cx="141624" cy="98847"/>
            </a:xfrm>
            <a:custGeom>
              <a:avLst/>
              <a:pathLst>
                <a:path w="141624" h="98847">
                  <a:moveTo>
                    <a:pt x="124658" y="98847"/>
                  </a:moveTo>
                  <a:lnTo>
                    <a:pt x="0" y="67846"/>
                  </a:lnTo>
                  <a:lnTo>
                    <a:pt x="17851" y="0"/>
                  </a:lnTo>
                  <a:lnTo>
                    <a:pt x="141624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pg1890"/>
            <p:cNvSpPr/>
            <p:nvPr/>
          </p:nvSpPr>
          <p:spPr>
            <a:xfrm>
              <a:off x="2317959" y="6952552"/>
              <a:ext cx="140665" cy="95919"/>
            </a:xfrm>
            <a:custGeom>
              <a:avLst/>
              <a:pathLst>
                <a:path w="140665" h="95919">
                  <a:moveTo>
                    <a:pt x="125451" y="95919"/>
                  </a:moveTo>
                  <a:lnTo>
                    <a:pt x="0" y="68305"/>
                  </a:lnTo>
                  <a:lnTo>
                    <a:pt x="16007" y="0"/>
                  </a:lnTo>
                  <a:lnTo>
                    <a:pt x="140665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pg1891"/>
            <p:cNvSpPr/>
            <p:nvPr/>
          </p:nvSpPr>
          <p:spPr>
            <a:xfrm>
              <a:off x="2303806" y="7020857"/>
              <a:ext cx="139604" cy="92920"/>
            </a:xfrm>
            <a:custGeom>
              <a:avLst/>
              <a:pathLst>
                <a:path w="139604" h="92920">
                  <a:moveTo>
                    <a:pt x="126153" y="92920"/>
                  </a:moveTo>
                  <a:lnTo>
                    <a:pt x="0" y="68713"/>
                  </a:lnTo>
                  <a:lnTo>
                    <a:pt x="14152" y="0"/>
                  </a:lnTo>
                  <a:lnTo>
                    <a:pt x="139604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pg1892"/>
            <p:cNvSpPr/>
            <p:nvPr/>
          </p:nvSpPr>
          <p:spPr>
            <a:xfrm>
              <a:off x="2291520" y="7089571"/>
              <a:ext cx="138440" cy="89853"/>
            </a:xfrm>
            <a:custGeom>
              <a:avLst/>
              <a:pathLst>
                <a:path w="138440" h="89853">
                  <a:moveTo>
                    <a:pt x="126762" y="89853"/>
                  </a:moveTo>
                  <a:lnTo>
                    <a:pt x="0" y="69071"/>
                  </a:lnTo>
                  <a:lnTo>
                    <a:pt x="12286" y="0"/>
                  </a:lnTo>
                  <a:lnTo>
                    <a:pt x="138440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pg1893"/>
            <p:cNvSpPr/>
            <p:nvPr/>
          </p:nvSpPr>
          <p:spPr>
            <a:xfrm>
              <a:off x="2281109" y="7158643"/>
              <a:ext cx="137174" cy="86720"/>
            </a:xfrm>
            <a:custGeom>
              <a:avLst/>
              <a:pathLst>
                <a:path w="137174" h="86720">
                  <a:moveTo>
                    <a:pt x="127279" y="86720"/>
                  </a:moveTo>
                  <a:lnTo>
                    <a:pt x="0" y="69379"/>
                  </a:lnTo>
                  <a:lnTo>
                    <a:pt x="10411" y="0"/>
                  </a:lnTo>
                  <a:lnTo>
                    <a:pt x="137174" y="20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pg1894"/>
            <p:cNvSpPr/>
            <p:nvPr/>
          </p:nvSpPr>
          <p:spPr>
            <a:xfrm>
              <a:off x="2272580" y="7228022"/>
              <a:ext cx="135808" cy="83523"/>
            </a:xfrm>
            <a:custGeom>
              <a:avLst/>
              <a:pathLst>
                <a:path w="135808" h="83523">
                  <a:moveTo>
                    <a:pt x="127702" y="83523"/>
                  </a:moveTo>
                  <a:lnTo>
                    <a:pt x="0" y="69635"/>
                  </a:lnTo>
                  <a:lnTo>
                    <a:pt x="8528" y="0"/>
                  </a:lnTo>
                  <a:lnTo>
                    <a:pt x="135808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pg1895"/>
            <p:cNvSpPr/>
            <p:nvPr/>
          </p:nvSpPr>
          <p:spPr>
            <a:xfrm>
              <a:off x="2265940" y="7297657"/>
              <a:ext cx="134342" cy="80266"/>
            </a:xfrm>
            <a:custGeom>
              <a:avLst/>
              <a:pathLst>
                <a:path w="134342" h="80266">
                  <a:moveTo>
                    <a:pt x="128031" y="80266"/>
                  </a:moveTo>
                  <a:lnTo>
                    <a:pt x="0" y="69840"/>
                  </a:lnTo>
                  <a:lnTo>
                    <a:pt x="6640" y="0"/>
                  </a:lnTo>
                  <a:lnTo>
                    <a:pt x="134342" y="138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pg1896"/>
            <p:cNvSpPr/>
            <p:nvPr/>
          </p:nvSpPr>
          <p:spPr>
            <a:xfrm>
              <a:off x="2261193" y="7367498"/>
              <a:ext cx="132777" cy="76949"/>
            </a:xfrm>
            <a:custGeom>
              <a:avLst/>
              <a:pathLst>
                <a:path w="132777" h="76949">
                  <a:moveTo>
                    <a:pt x="128266" y="76949"/>
                  </a:moveTo>
                  <a:lnTo>
                    <a:pt x="0" y="69995"/>
                  </a:lnTo>
                  <a:lnTo>
                    <a:pt x="4746" y="0"/>
                  </a:lnTo>
                  <a:lnTo>
                    <a:pt x="132777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pg1897"/>
            <p:cNvSpPr/>
            <p:nvPr/>
          </p:nvSpPr>
          <p:spPr>
            <a:xfrm>
              <a:off x="2258344" y="7437493"/>
              <a:ext cx="131115" cy="73576"/>
            </a:xfrm>
            <a:custGeom>
              <a:avLst/>
              <a:pathLst>
                <a:path w="131115" h="73576">
                  <a:moveTo>
                    <a:pt x="128408" y="73576"/>
                  </a:moveTo>
                  <a:lnTo>
                    <a:pt x="0" y="70098"/>
                  </a:lnTo>
                  <a:lnTo>
                    <a:pt x="2849" y="0"/>
                  </a:lnTo>
                  <a:lnTo>
                    <a:pt x="131115" y="6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pg1898"/>
            <p:cNvSpPr/>
            <p:nvPr/>
          </p:nvSpPr>
          <p:spPr>
            <a:xfrm>
              <a:off x="2257394" y="7507591"/>
              <a:ext cx="129358" cy="70149"/>
            </a:xfrm>
            <a:custGeom>
              <a:avLst/>
              <a:pathLst>
                <a:path w="129358" h="70149">
                  <a:moveTo>
                    <a:pt x="128455" y="70149"/>
                  </a:moveTo>
                  <a:lnTo>
                    <a:pt x="0" y="70149"/>
                  </a:lnTo>
                  <a:lnTo>
                    <a:pt x="949" y="0"/>
                  </a:lnTo>
                  <a:lnTo>
                    <a:pt x="129358" y="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pg1899"/>
            <p:cNvSpPr/>
            <p:nvPr/>
          </p:nvSpPr>
          <p:spPr>
            <a:xfrm>
              <a:off x="2257394" y="7577741"/>
              <a:ext cx="129358" cy="70149"/>
            </a:xfrm>
            <a:custGeom>
              <a:avLst/>
              <a:pathLst>
                <a:path w="129358" h="70149">
                  <a:moveTo>
                    <a:pt x="129358" y="66670"/>
                  </a:moveTo>
                  <a:lnTo>
                    <a:pt x="949" y="70149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pg1900"/>
            <p:cNvSpPr/>
            <p:nvPr/>
          </p:nvSpPr>
          <p:spPr>
            <a:xfrm>
              <a:off x="2258344" y="7644412"/>
              <a:ext cx="131115" cy="73576"/>
            </a:xfrm>
            <a:custGeom>
              <a:avLst/>
              <a:pathLst>
                <a:path w="131115" h="73576">
                  <a:moveTo>
                    <a:pt x="131115" y="66622"/>
                  </a:moveTo>
                  <a:lnTo>
                    <a:pt x="2849" y="73576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pg1901"/>
            <p:cNvSpPr/>
            <p:nvPr/>
          </p:nvSpPr>
          <p:spPr>
            <a:xfrm>
              <a:off x="2261193" y="7711034"/>
              <a:ext cx="132777" cy="76949"/>
            </a:xfrm>
            <a:custGeom>
              <a:avLst/>
              <a:pathLst>
                <a:path w="132777" h="76949">
                  <a:moveTo>
                    <a:pt x="132777" y="66524"/>
                  </a:moveTo>
                  <a:lnTo>
                    <a:pt x="4746" y="76949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pg1902"/>
            <p:cNvSpPr/>
            <p:nvPr/>
          </p:nvSpPr>
          <p:spPr>
            <a:xfrm>
              <a:off x="2265940" y="7777558"/>
              <a:ext cx="134342" cy="80266"/>
            </a:xfrm>
            <a:custGeom>
              <a:avLst/>
              <a:pathLst>
                <a:path w="134342" h="80266">
                  <a:moveTo>
                    <a:pt x="134342" y="66377"/>
                  </a:moveTo>
                  <a:lnTo>
                    <a:pt x="6640" y="80266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pg1903"/>
            <p:cNvSpPr/>
            <p:nvPr/>
          </p:nvSpPr>
          <p:spPr>
            <a:xfrm>
              <a:off x="2272580" y="7843936"/>
              <a:ext cx="135808" cy="83523"/>
            </a:xfrm>
            <a:custGeom>
              <a:avLst/>
              <a:pathLst>
                <a:path w="135808" h="83523">
                  <a:moveTo>
                    <a:pt x="135808" y="66182"/>
                  </a:moveTo>
                  <a:lnTo>
                    <a:pt x="8528" y="83523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pg1904"/>
            <p:cNvSpPr/>
            <p:nvPr/>
          </p:nvSpPr>
          <p:spPr>
            <a:xfrm>
              <a:off x="2281109" y="7910118"/>
              <a:ext cx="137174" cy="86720"/>
            </a:xfrm>
            <a:custGeom>
              <a:avLst/>
              <a:pathLst>
                <a:path w="137174" h="86720">
                  <a:moveTo>
                    <a:pt x="137174" y="65938"/>
                  </a:moveTo>
                  <a:lnTo>
                    <a:pt x="10411" y="86720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pg1905"/>
            <p:cNvSpPr/>
            <p:nvPr/>
          </p:nvSpPr>
          <p:spPr>
            <a:xfrm>
              <a:off x="2291520" y="7976057"/>
              <a:ext cx="138440" cy="89853"/>
            </a:xfrm>
            <a:custGeom>
              <a:avLst/>
              <a:pathLst>
                <a:path w="138440" h="89853">
                  <a:moveTo>
                    <a:pt x="138440" y="65646"/>
                  </a:moveTo>
                  <a:lnTo>
                    <a:pt x="12286" y="89853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pg1906"/>
            <p:cNvSpPr/>
            <p:nvPr/>
          </p:nvSpPr>
          <p:spPr>
            <a:xfrm>
              <a:off x="2303806" y="8041704"/>
              <a:ext cx="139604" cy="92920"/>
            </a:xfrm>
            <a:custGeom>
              <a:avLst/>
              <a:pathLst>
                <a:path w="139604" h="92920">
                  <a:moveTo>
                    <a:pt x="139604" y="65306"/>
                  </a:moveTo>
                  <a:lnTo>
                    <a:pt x="14152" y="92920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pg1907"/>
            <p:cNvSpPr/>
            <p:nvPr/>
          </p:nvSpPr>
          <p:spPr>
            <a:xfrm>
              <a:off x="2317959" y="8107010"/>
              <a:ext cx="140665" cy="95919"/>
            </a:xfrm>
            <a:custGeom>
              <a:avLst/>
              <a:pathLst>
                <a:path w="140665" h="95919">
                  <a:moveTo>
                    <a:pt x="140665" y="64918"/>
                  </a:moveTo>
                  <a:lnTo>
                    <a:pt x="16007" y="95919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pg1908"/>
            <p:cNvSpPr/>
            <p:nvPr/>
          </p:nvSpPr>
          <p:spPr>
            <a:xfrm>
              <a:off x="2333967" y="8171928"/>
              <a:ext cx="141624" cy="98847"/>
            </a:xfrm>
            <a:custGeom>
              <a:avLst/>
              <a:pathLst>
                <a:path w="141624" h="98847">
                  <a:moveTo>
                    <a:pt x="141624" y="64482"/>
                  </a:moveTo>
                  <a:lnTo>
                    <a:pt x="17851" y="98847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pg1909"/>
            <p:cNvSpPr/>
            <p:nvPr/>
          </p:nvSpPr>
          <p:spPr>
            <a:xfrm>
              <a:off x="2351818" y="8236411"/>
              <a:ext cx="142479" cy="101703"/>
            </a:xfrm>
            <a:custGeom>
              <a:avLst/>
              <a:pathLst>
                <a:path w="142479" h="101703">
                  <a:moveTo>
                    <a:pt x="142479" y="63999"/>
                  </a:moveTo>
                  <a:lnTo>
                    <a:pt x="19682" y="101703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pg1910"/>
            <p:cNvSpPr/>
            <p:nvPr/>
          </p:nvSpPr>
          <p:spPr>
            <a:xfrm>
              <a:off x="2371500" y="8300410"/>
              <a:ext cx="143229" cy="104485"/>
            </a:xfrm>
            <a:custGeom>
              <a:avLst/>
              <a:pathLst>
                <a:path w="143229" h="104485">
                  <a:moveTo>
                    <a:pt x="143229" y="63469"/>
                  </a:moveTo>
                  <a:lnTo>
                    <a:pt x="21498" y="104485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pg1911"/>
            <p:cNvSpPr/>
            <p:nvPr/>
          </p:nvSpPr>
          <p:spPr>
            <a:xfrm>
              <a:off x="2392999" y="8363879"/>
              <a:ext cx="143874" cy="107189"/>
            </a:xfrm>
            <a:custGeom>
              <a:avLst/>
              <a:pathLst>
                <a:path w="143874" h="107189">
                  <a:moveTo>
                    <a:pt x="143874" y="62892"/>
                  </a:moveTo>
                  <a:lnTo>
                    <a:pt x="23299" y="107189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pg1912"/>
            <p:cNvSpPr/>
            <p:nvPr/>
          </p:nvSpPr>
          <p:spPr>
            <a:xfrm>
              <a:off x="2416298" y="8426772"/>
              <a:ext cx="144414" cy="109816"/>
            </a:xfrm>
            <a:custGeom>
              <a:avLst/>
              <a:pathLst>
                <a:path w="144414" h="109816">
                  <a:moveTo>
                    <a:pt x="144414" y="62269"/>
                  </a:moveTo>
                  <a:lnTo>
                    <a:pt x="25082" y="109816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pg1913"/>
            <p:cNvSpPr/>
            <p:nvPr/>
          </p:nvSpPr>
          <p:spPr>
            <a:xfrm>
              <a:off x="2441381" y="8489042"/>
              <a:ext cx="144848" cy="112361"/>
            </a:xfrm>
            <a:custGeom>
              <a:avLst/>
              <a:pathLst>
                <a:path w="144848" h="112361">
                  <a:moveTo>
                    <a:pt x="144848" y="61601"/>
                  </a:moveTo>
                  <a:lnTo>
                    <a:pt x="26847" y="112361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pg1914"/>
            <p:cNvSpPr/>
            <p:nvPr/>
          </p:nvSpPr>
          <p:spPr>
            <a:xfrm>
              <a:off x="2468228" y="8550644"/>
              <a:ext cx="145175" cy="114824"/>
            </a:xfrm>
            <a:custGeom>
              <a:avLst/>
              <a:pathLst>
                <a:path w="145175" h="114824">
                  <a:moveTo>
                    <a:pt x="145175" y="60888"/>
                  </a:moveTo>
                  <a:lnTo>
                    <a:pt x="28592" y="114824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pg1915"/>
            <p:cNvSpPr/>
            <p:nvPr/>
          </p:nvSpPr>
          <p:spPr>
            <a:xfrm>
              <a:off x="2496821" y="8611532"/>
              <a:ext cx="145396" cy="117203"/>
            </a:xfrm>
            <a:custGeom>
              <a:avLst/>
              <a:pathLst>
                <a:path w="145396" h="117203">
                  <a:moveTo>
                    <a:pt x="145396" y="60129"/>
                  </a:moveTo>
                  <a:lnTo>
                    <a:pt x="30317" y="117203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pg1916"/>
            <p:cNvSpPr/>
            <p:nvPr/>
          </p:nvSpPr>
          <p:spPr>
            <a:xfrm>
              <a:off x="2527138" y="8671661"/>
              <a:ext cx="145510" cy="119497"/>
            </a:xfrm>
            <a:custGeom>
              <a:avLst/>
              <a:pathLst>
                <a:path w="145510" h="119497">
                  <a:moveTo>
                    <a:pt x="145510" y="59327"/>
                  </a:moveTo>
                  <a:lnTo>
                    <a:pt x="32019" y="119497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pg1917"/>
            <p:cNvSpPr/>
            <p:nvPr/>
          </p:nvSpPr>
          <p:spPr>
            <a:xfrm>
              <a:off x="2559157" y="8730989"/>
              <a:ext cx="145518" cy="121702"/>
            </a:xfrm>
            <a:custGeom>
              <a:avLst/>
              <a:pathLst>
                <a:path w="145518" h="121702">
                  <a:moveTo>
                    <a:pt x="145518" y="58481"/>
                  </a:moveTo>
                  <a:lnTo>
                    <a:pt x="33697" y="121702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pg1918"/>
            <p:cNvSpPr/>
            <p:nvPr/>
          </p:nvSpPr>
          <p:spPr>
            <a:xfrm>
              <a:off x="2592855" y="8789471"/>
              <a:ext cx="145419" cy="123818"/>
            </a:xfrm>
            <a:custGeom>
              <a:avLst/>
              <a:pathLst>
                <a:path w="145419" h="123818">
                  <a:moveTo>
                    <a:pt x="145419" y="57592"/>
                  </a:moveTo>
                  <a:lnTo>
                    <a:pt x="35351" y="123818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pg1919"/>
            <p:cNvSpPr/>
            <p:nvPr/>
          </p:nvSpPr>
          <p:spPr>
            <a:xfrm>
              <a:off x="2628207" y="8847064"/>
              <a:ext cx="145213" cy="125843"/>
            </a:xfrm>
            <a:custGeom>
              <a:avLst/>
              <a:pathLst>
                <a:path w="145213" h="125843">
                  <a:moveTo>
                    <a:pt x="145213" y="56662"/>
                  </a:moveTo>
                  <a:lnTo>
                    <a:pt x="36979" y="125843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pg1920"/>
            <p:cNvSpPr/>
            <p:nvPr/>
          </p:nvSpPr>
          <p:spPr>
            <a:xfrm>
              <a:off x="2665187" y="8903726"/>
              <a:ext cx="144901" cy="127776"/>
            </a:xfrm>
            <a:custGeom>
              <a:avLst/>
              <a:pathLst>
                <a:path w="144901" h="127776">
                  <a:moveTo>
                    <a:pt x="144901" y="55689"/>
                  </a:moveTo>
                  <a:lnTo>
                    <a:pt x="38580" y="127776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pg1921"/>
            <p:cNvSpPr/>
            <p:nvPr/>
          </p:nvSpPr>
          <p:spPr>
            <a:xfrm>
              <a:off x="2703768" y="8959415"/>
              <a:ext cx="144483" cy="129616"/>
            </a:xfrm>
            <a:custGeom>
              <a:avLst/>
              <a:pathLst>
                <a:path w="144483" h="129616">
                  <a:moveTo>
                    <a:pt x="144483" y="54676"/>
                  </a:moveTo>
                  <a:lnTo>
                    <a:pt x="40153" y="129616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pg1922"/>
            <p:cNvSpPr/>
            <p:nvPr/>
          </p:nvSpPr>
          <p:spPr>
            <a:xfrm>
              <a:off x="2743921" y="9014091"/>
              <a:ext cx="143958" cy="131360"/>
            </a:xfrm>
            <a:custGeom>
              <a:avLst/>
              <a:pathLst>
                <a:path w="143958" h="131360">
                  <a:moveTo>
                    <a:pt x="143958" y="53622"/>
                  </a:moveTo>
                  <a:lnTo>
                    <a:pt x="41696" y="131360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pg1923"/>
            <p:cNvSpPr/>
            <p:nvPr/>
          </p:nvSpPr>
          <p:spPr>
            <a:xfrm>
              <a:off x="2785617" y="9067714"/>
              <a:ext cx="143328" cy="133008"/>
            </a:xfrm>
            <a:custGeom>
              <a:avLst/>
              <a:pathLst>
                <a:path w="143328" h="133008">
                  <a:moveTo>
                    <a:pt x="143328" y="52529"/>
                  </a:moveTo>
                  <a:lnTo>
                    <a:pt x="43208" y="133008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pg1924"/>
            <p:cNvSpPr/>
            <p:nvPr/>
          </p:nvSpPr>
          <p:spPr>
            <a:xfrm>
              <a:off x="2828826" y="9120244"/>
              <a:ext cx="142593" cy="134558"/>
            </a:xfrm>
            <a:custGeom>
              <a:avLst/>
              <a:pathLst>
                <a:path w="142593" h="134558">
                  <a:moveTo>
                    <a:pt x="142593" y="51398"/>
                  </a:moveTo>
                  <a:lnTo>
                    <a:pt x="44689" y="134558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pg1925"/>
            <p:cNvSpPr/>
            <p:nvPr/>
          </p:nvSpPr>
          <p:spPr>
            <a:xfrm>
              <a:off x="2873516" y="9171643"/>
              <a:ext cx="141753" cy="136010"/>
            </a:xfrm>
            <a:custGeom>
              <a:avLst/>
              <a:pathLst>
                <a:path w="141753" h="136010">
                  <a:moveTo>
                    <a:pt x="141753" y="50229"/>
                  </a:moveTo>
                  <a:lnTo>
                    <a:pt x="46137" y="136010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pg1926"/>
            <p:cNvSpPr/>
            <p:nvPr/>
          </p:nvSpPr>
          <p:spPr>
            <a:xfrm>
              <a:off x="2919654" y="9221872"/>
              <a:ext cx="140809" cy="137362"/>
            </a:xfrm>
            <a:custGeom>
              <a:avLst/>
              <a:pathLst>
                <a:path w="140809" h="137362">
                  <a:moveTo>
                    <a:pt x="140809" y="49023"/>
                  </a:moveTo>
                  <a:lnTo>
                    <a:pt x="47552" y="137362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pg1927"/>
            <p:cNvSpPr/>
            <p:nvPr/>
          </p:nvSpPr>
          <p:spPr>
            <a:xfrm>
              <a:off x="2967206" y="9270896"/>
              <a:ext cx="139762" cy="138613"/>
            </a:xfrm>
            <a:custGeom>
              <a:avLst/>
              <a:pathLst>
                <a:path w="139762" h="138613">
                  <a:moveTo>
                    <a:pt x="139762" y="47781"/>
                  </a:moveTo>
                  <a:lnTo>
                    <a:pt x="48931" y="138613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pg1928"/>
            <p:cNvSpPr/>
            <p:nvPr/>
          </p:nvSpPr>
          <p:spPr>
            <a:xfrm>
              <a:off x="3016137" y="9318678"/>
              <a:ext cx="138613" cy="139762"/>
            </a:xfrm>
            <a:custGeom>
              <a:avLst/>
              <a:pathLst>
                <a:path w="138613" h="139762">
                  <a:moveTo>
                    <a:pt x="138613" y="46505"/>
                  </a:moveTo>
                  <a:lnTo>
                    <a:pt x="50274" y="139762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pg1929"/>
            <p:cNvSpPr/>
            <p:nvPr/>
          </p:nvSpPr>
          <p:spPr>
            <a:xfrm>
              <a:off x="3066412" y="9365183"/>
              <a:ext cx="137362" cy="140809"/>
            </a:xfrm>
            <a:custGeom>
              <a:avLst/>
              <a:pathLst>
                <a:path w="137362" h="140809">
                  <a:moveTo>
                    <a:pt x="137362" y="45194"/>
                  </a:moveTo>
                  <a:lnTo>
                    <a:pt x="51581" y="140809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pg1930"/>
            <p:cNvSpPr/>
            <p:nvPr/>
          </p:nvSpPr>
          <p:spPr>
            <a:xfrm>
              <a:off x="3117994" y="9410377"/>
              <a:ext cx="136010" cy="141753"/>
            </a:xfrm>
            <a:custGeom>
              <a:avLst/>
              <a:pathLst>
                <a:path w="136010" h="141753">
                  <a:moveTo>
                    <a:pt x="136010" y="43850"/>
                  </a:moveTo>
                  <a:lnTo>
                    <a:pt x="52850" y="141753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pg1931"/>
            <p:cNvSpPr/>
            <p:nvPr/>
          </p:nvSpPr>
          <p:spPr>
            <a:xfrm>
              <a:off x="3170844" y="9454227"/>
              <a:ext cx="134558" cy="142593"/>
            </a:xfrm>
            <a:custGeom>
              <a:avLst/>
              <a:pathLst>
                <a:path w="134558" h="142593">
                  <a:moveTo>
                    <a:pt x="134558" y="42473"/>
                  </a:moveTo>
                  <a:lnTo>
                    <a:pt x="54080" y="142593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pg1932"/>
            <p:cNvSpPr/>
            <p:nvPr/>
          </p:nvSpPr>
          <p:spPr>
            <a:xfrm>
              <a:off x="3224924" y="9496701"/>
              <a:ext cx="133008" cy="143328"/>
            </a:xfrm>
            <a:custGeom>
              <a:avLst/>
              <a:pathLst>
                <a:path w="133008" h="143328">
                  <a:moveTo>
                    <a:pt x="133008" y="41066"/>
                  </a:moveTo>
                  <a:lnTo>
                    <a:pt x="55270" y="143328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pg1933"/>
            <p:cNvSpPr/>
            <p:nvPr/>
          </p:nvSpPr>
          <p:spPr>
            <a:xfrm>
              <a:off x="3280195" y="9537767"/>
              <a:ext cx="131360" cy="143958"/>
            </a:xfrm>
            <a:custGeom>
              <a:avLst/>
              <a:pathLst>
                <a:path w="131360" h="143958">
                  <a:moveTo>
                    <a:pt x="131360" y="39628"/>
                  </a:moveTo>
                  <a:lnTo>
                    <a:pt x="56420" y="143958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pg1934"/>
            <p:cNvSpPr/>
            <p:nvPr/>
          </p:nvSpPr>
          <p:spPr>
            <a:xfrm>
              <a:off x="3336615" y="9577396"/>
              <a:ext cx="129616" cy="144483"/>
            </a:xfrm>
            <a:custGeom>
              <a:avLst/>
              <a:pathLst>
                <a:path w="129616" h="144483">
                  <a:moveTo>
                    <a:pt x="129616" y="38162"/>
                  </a:moveTo>
                  <a:lnTo>
                    <a:pt x="57528" y="144483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pg1935"/>
            <p:cNvSpPr/>
            <p:nvPr/>
          </p:nvSpPr>
          <p:spPr>
            <a:xfrm>
              <a:off x="3394144" y="9615558"/>
              <a:ext cx="127776" cy="144901"/>
            </a:xfrm>
            <a:custGeom>
              <a:avLst/>
              <a:pathLst>
                <a:path w="127776" h="144901">
                  <a:moveTo>
                    <a:pt x="127776" y="36667"/>
                  </a:moveTo>
                  <a:lnTo>
                    <a:pt x="58595" y="144901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pg1936"/>
            <p:cNvSpPr/>
            <p:nvPr/>
          </p:nvSpPr>
          <p:spPr>
            <a:xfrm>
              <a:off x="3452739" y="9652226"/>
              <a:ext cx="125843" cy="145213"/>
            </a:xfrm>
            <a:custGeom>
              <a:avLst/>
              <a:pathLst>
                <a:path w="125843" h="145213">
                  <a:moveTo>
                    <a:pt x="125843" y="35146"/>
                  </a:moveTo>
                  <a:lnTo>
                    <a:pt x="59618" y="145213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pg1937"/>
            <p:cNvSpPr/>
            <p:nvPr/>
          </p:nvSpPr>
          <p:spPr>
            <a:xfrm>
              <a:off x="3512358" y="9687372"/>
              <a:ext cx="123818" cy="145419"/>
            </a:xfrm>
            <a:custGeom>
              <a:avLst/>
              <a:pathLst>
                <a:path w="123818" h="145419">
                  <a:moveTo>
                    <a:pt x="123818" y="33598"/>
                  </a:moveTo>
                  <a:lnTo>
                    <a:pt x="60597" y="145419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pg1938"/>
            <p:cNvSpPr/>
            <p:nvPr/>
          </p:nvSpPr>
          <p:spPr>
            <a:xfrm>
              <a:off x="3572955" y="9720971"/>
              <a:ext cx="121702" cy="145518"/>
            </a:xfrm>
            <a:custGeom>
              <a:avLst/>
              <a:pathLst>
                <a:path w="121702" h="145518">
                  <a:moveTo>
                    <a:pt x="121702" y="32026"/>
                  </a:moveTo>
                  <a:lnTo>
                    <a:pt x="61532" y="145518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pg1939"/>
            <p:cNvSpPr/>
            <p:nvPr/>
          </p:nvSpPr>
          <p:spPr>
            <a:xfrm>
              <a:off x="3634488" y="9752998"/>
              <a:ext cx="119497" cy="145510"/>
            </a:xfrm>
            <a:custGeom>
              <a:avLst/>
              <a:pathLst>
                <a:path w="119497" h="145510">
                  <a:moveTo>
                    <a:pt x="119497" y="30431"/>
                  </a:moveTo>
                  <a:lnTo>
                    <a:pt x="62422" y="145510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pg1940"/>
            <p:cNvSpPr/>
            <p:nvPr/>
          </p:nvSpPr>
          <p:spPr>
            <a:xfrm>
              <a:off x="3696911" y="9783429"/>
              <a:ext cx="117203" cy="145396"/>
            </a:xfrm>
            <a:custGeom>
              <a:avLst/>
              <a:pathLst>
                <a:path w="117203" h="145396">
                  <a:moveTo>
                    <a:pt x="117203" y="28813"/>
                  </a:moveTo>
                  <a:lnTo>
                    <a:pt x="63267" y="145396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pg1941"/>
            <p:cNvSpPr/>
            <p:nvPr/>
          </p:nvSpPr>
          <p:spPr>
            <a:xfrm>
              <a:off x="3760178" y="9812243"/>
              <a:ext cx="114824" cy="145175"/>
            </a:xfrm>
            <a:custGeom>
              <a:avLst/>
              <a:pathLst>
                <a:path w="114824" h="145175">
                  <a:moveTo>
                    <a:pt x="114824" y="27174"/>
                  </a:moveTo>
                  <a:lnTo>
                    <a:pt x="64064" y="145175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pg1942"/>
            <p:cNvSpPr/>
            <p:nvPr/>
          </p:nvSpPr>
          <p:spPr>
            <a:xfrm>
              <a:off x="3824243" y="9839418"/>
              <a:ext cx="112361" cy="144848"/>
            </a:xfrm>
            <a:custGeom>
              <a:avLst/>
              <a:pathLst>
                <a:path w="112361" h="144848">
                  <a:moveTo>
                    <a:pt x="112361" y="25516"/>
                  </a:moveTo>
                  <a:lnTo>
                    <a:pt x="64815" y="144848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pg1943"/>
            <p:cNvSpPr/>
            <p:nvPr/>
          </p:nvSpPr>
          <p:spPr>
            <a:xfrm>
              <a:off x="3889059" y="9864934"/>
              <a:ext cx="109816" cy="144414"/>
            </a:xfrm>
            <a:custGeom>
              <a:avLst/>
              <a:pathLst>
                <a:path w="109816" h="144414">
                  <a:moveTo>
                    <a:pt x="109816" y="23838"/>
                  </a:moveTo>
                  <a:lnTo>
                    <a:pt x="65518" y="144414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pg1944"/>
            <p:cNvSpPr/>
            <p:nvPr/>
          </p:nvSpPr>
          <p:spPr>
            <a:xfrm>
              <a:off x="3954578" y="9888773"/>
              <a:ext cx="107189" cy="143874"/>
            </a:xfrm>
            <a:custGeom>
              <a:avLst/>
              <a:pathLst>
                <a:path w="107189" h="143874">
                  <a:moveTo>
                    <a:pt x="107189" y="22143"/>
                  </a:moveTo>
                  <a:lnTo>
                    <a:pt x="66174" y="143874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pg1945"/>
            <p:cNvSpPr/>
            <p:nvPr/>
          </p:nvSpPr>
          <p:spPr>
            <a:xfrm>
              <a:off x="4020752" y="9910917"/>
              <a:ext cx="104485" cy="143229"/>
            </a:xfrm>
            <a:custGeom>
              <a:avLst/>
              <a:pathLst>
                <a:path w="104485" h="143229">
                  <a:moveTo>
                    <a:pt x="104485" y="20432"/>
                  </a:moveTo>
                  <a:lnTo>
                    <a:pt x="66780" y="143229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pg1946"/>
            <p:cNvSpPr/>
            <p:nvPr/>
          </p:nvSpPr>
          <p:spPr>
            <a:xfrm>
              <a:off x="4087532" y="9931349"/>
              <a:ext cx="101703" cy="142479"/>
            </a:xfrm>
            <a:custGeom>
              <a:avLst/>
              <a:pathLst>
                <a:path w="101703" h="142479">
                  <a:moveTo>
                    <a:pt x="101703" y="18706"/>
                  </a:moveTo>
                  <a:lnTo>
                    <a:pt x="67338" y="142479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pg1947"/>
            <p:cNvSpPr/>
            <p:nvPr/>
          </p:nvSpPr>
          <p:spPr>
            <a:xfrm>
              <a:off x="4154871" y="9950056"/>
              <a:ext cx="98847" cy="141624"/>
            </a:xfrm>
            <a:custGeom>
              <a:avLst/>
              <a:pathLst>
                <a:path w="98847" h="141624">
                  <a:moveTo>
                    <a:pt x="98847" y="16966"/>
                  </a:moveTo>
                  <a:lnTo>
                    <a:pt x="67846" y="141624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pg1948"/>
            <p:cNvSpPr/>
            <p:nvPr/>
          </p:nvSpPr>
          <p:spPr>
            <a:xfrm>
              <a:off x="4222717" y="9967022"/>
              <a:ext cx="95919" cy="140665"/>
            </a:xfrm>
            <a:custGeom>
              <a:avLst/>
              <a:pathLst>
                <a:path w="95919" h="140665">
                  <a:moveTo>
                    <a:pt x="95919" y="15214"/>
                  </a:moveTo>
                  <a:lnTo>
                    <a:pt x="68305" y="140665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pg1949"/>
            <p:cNvSpPr/>
            <p:nvPr/>
          </p:nvSpPr>
          <p:spPr>
            <a:xfrm>
              <a:off x="4291023" y="9982236"/>
              <a:ext cx="92920" cy="139604"/>
            </a:xfrm>
            <a:custGeom>
              <a:avLst/>
              <a:pathLst>
                <a:path w="92920" h="139604">
                  <a:moveTo>
                    <a:pt x="92920" y="13450"/>
                  </a:moveTo>
                  <a:lnTo>
                    <a:pt x="68713" y="139604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pg1950"/>
            <p:cNvSpPr/>
            <p:nvPr/>
          </p:nvSpPr>
          <p:spPr>
            <a:xfrm>
              <a:off x="4359736" y="9995687"/>
              <a:ext cx="89853" cy="138440"/>
            </a:xfrm>
            <a:custGeom>
              <a:avLst/>
              <a:pathLst>
                <a:path w="89853" h="138440">
                  <a:moveTo>
                    <a:pt x="89853" y="11677"/>
                  </a:moveTo>
                  <a:lnTo>
                    <a:pt x="69071" y="138440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pg1951"/>
            <p:cNvSpPr/>
            <p:nvPr/>
          </p:nvSpPr>
          <p:spPr>
            <a:xfrm>
              <a:off x="4428808" y="10007364"/>
              <a:ext cx="86720" cy="137174"/>
            </a:xfrm>
            <a:custGeom>
              <a:avLst/>
              <a:pathLst>
                <a:path w="86720" h="137174">
                  <a:moveTo>
                    <a:pt x="86720" y="9895"/>
                  </a:moveTo>
                  <a:lnTo>
                    <a:pt x="69379" y="137174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pg1952"/>
            <p:cNvSpPr/>
            <p:nvPr/>
          </p:nvSpPr>
          <p:spPr>
            <a:xfrm>
              <a:off x="4498187" y="10017259"/>
              <a:ext cx="83523" cy="135808"/>
            </a:xfrm>
            <a:custGeom>
              <a:avLst/>
              <a:pathLst>
                <a:path w="83523" h="135808">
                  <a:moveTo>
                    <a:pt x="83523" y="8105"/>
                  </a:moveTo>
                  <a:lnTo>
                    <a:pt x="69635" y="135808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pg1953"/>
            <p:cNvSpPr/>
            <p:nvPr/>
          </p:nvSpPr>
          <p:spPr>
            <a:xfrm>
              <a:off x="4567822" y="10025365"/>
              <a:ext cx="80266" cy="134342"/>
            </a:xfrm>
            <a:custGeom>
              <a:avLst/>
              <a:pathLst>
                <a:path w="80266" h="134342">
                  <a:moveTo>
                    <a:pt x="80266" y="6310"/>
                  </a:moveTo>
                  <a:lnTo>
                    <a:pt x="69840" y="134342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pg1954"/>
            <p:cNvSpPr/>
            <p:nvPr/>
          </p:nvSpPr>
          <p:spPr>
            <a:xfrm>
              <a:off x="4637663" y="10031676"/>
              <a:ext cx="76949" cy="132777"/>
            </a:xfrm>
            <a:custGeom>
              <a:avLst/>
              <a:pathLst>
                <a:path w="76949" h="132777">
                  <a:moveTo>
                    <a:pt x="76949" y="4511"/>
                  </a:moveTo>
                  <a:lnTo>
                    <a:pt x="69995" y="132777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pg1955"/>
            <p:cNvSpPr/>
            <p:nvPr/>
          </p:nvSpPr>
          <p:spPr>
            <a:xfrm>
              <a:off x="4707659" y="10036187"/>
              <a:ext cx="73576" cy="131115"/>
            </a:xfrm>
            <a:custGeom>
              <a:avLst/>
              <a:pathLst>
                <a:path w="73576" h="131115">
                  <a:moveTo>
                    <a:pt x="73576" y="2707"/>
                  </a:moveTo>
                  <a:lnTo>
                    <a:pt x="70098" y="131115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pg1956"/>
            <p:cNvSpPr/>
            <p:nvPr/>
          </p:nvSpPr>
          <p:spPr>
            <a:xfrm>
              <a:off x="4777757" y="10038895"/>
              <a:ext cx="70149" cy="129358"/>
            </a:xfrm>
            <a:custGeom>
              <a:avLst/>
              <a:pathLst>
                <a:path w="70149" h="129358">
                  <a:moveTo>
                    <a:pt x="70149" y="902"/>
                  </a:moveTo>
                  <a:lnTo>
                    <a:pt x="70149" y="129358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pg1957"/>
            <p:cNvSpPr/>
            <p:nvPr/>
          </p:nvSpPr>
          <p:spPr>
            <a:xfrm>
              <a:off x="4847906" y="10038895"/>
              <a:ext cx="70149" cy="129358"/>
            </a:xfrm>
            <a:custGeom>
              <a:avLst/>
              <a:pathLst>
                <a:path w="70149" h="129358">
                  <a:moveTo>
                    <a:pt x="66670" y="0"/>
                  </a:moveTo>
                  <a:lnTo>
                    <a:pt x="70149" y="128408"/>
                  </a:lnTo>
                  <a:lnTo>
                    <a:pt x="0" y="129358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pg1958"/>
            <p:cNvSpPr/>
            <p:nvPr/>
          </p:nvSpPr>
          <p:spPr>
            <a:xfrm>
              <a:off x="4914577" y="10036187"/>
              <a:ext cx="73576" cy="131115"/>
            </a:xfrm>
            <a:custGeom>
              <a:avLst/>
              <a:pathLst>
                <a:path w="73576" h="131115">
                  <a:moveTo>
                    <a:pt x="66622" y="0"/>
                  </a:moveTo>
                  <a:lnTo>
                    <a:pt x="73576" y="128266"/>
                  </a:lnTo>
                  <a:lnTo>
                    <a:pt x="3478" y="131115"/>
                  </a:lnTo>
                  <a:lnTo>
                    <a:pt x="0" y="2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pg1959"/>
            <p:cNvSpPr/>
            <p:nvPr/>
          </p:nvSpPr>
          <p:spPr>
            <a:xfrm>
              <a:off x="4981199" y="10031676"/>
              <a:ext cx="76949" cy="132777"/>
            </a:xfrm>
            <a:custGeom>
              <a:avLst/>
              <a:pathLst>
                <a:path w="76949" h="132777">
                  <a:moveTo>
                    <a:pt x="66524" y="0"/>
                  </a:moveTo>
                  <a:lnTo>
                    <a:pt x="76949" y="128031"/>
                  </a:lnTo>
                  <a:lnTo>
                    <a:pt x="6954" y="132777"/>
                  </a:lnTo>
                  <a:lnTo>
                    <a:pt x="0" y="4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pg1960"/>
            <p:cNvSpPr/>
            <p:nvPr/>
          </p:nvSpPr>
          <p:spPr>
            <a:xfrm>
              <a:off x="5047723" y="10025365"/>
              <a:ext cx="80266" cy="134342"/>
            </a:xfrm>
            <a:custGeom>
              <a:avLst/>
              <a:pathLst>
                <a:path w="80266" h="134342">
                  <a:moveTo>
                    <a:pt x="66377" y="0"/>
                  </a:moveTo>
                  <a:lnTo>
                    <a:pt x="80266" y="127702"/>
                  </a:lnTo>
                  <a:lnTo>
                    <a:pt x="10425" y="134342"/>
                  </a:lnTo>
                  <a:lnTo>
                    <a:pt x="0" y="63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pg1961"/>
            <p:cNvSpPr/>
            <p:nvPr/>
          </p:nvSpPr>
          <p:spPr>
            <a:xfrm>
              <a:off x="5114101" y="10017259"/>
              <a:ext cx="83523" cy="135808"/>
            </a:xfrm>
            <a:custGeom>
              <a:avLst/>
              <a:pathLst>
                <a:path w="83523" h="135808">
                  <a:moveTo>
                    <a:pt x="66182" y="0"/>
                  </a:moveTo>
                  <a:lnTo>
                    <a:pt x="83523" y="127279"/>
                  </a:lnTo>
                  <a:lnTo>
                    <a:pt x="13888" y="135808"/>
                  </a:lnTo>
                  <a:lnTo>
                    <a:pt x="0" y="81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pg1962"/>
            <p:cNvSpPr/>
            <p:nvPr/>
          </p:nvSpPr>
          <p:spPr>
            <a:xfrm>
              <a:off x="5180284" y="10007364"/>
              <a:ext cx="86720" cy="137174"/>
            </a:xfrm>
            <a:custGeom>
              <a:avLst/>
              <a:pathLst>
                <a:path w="86720" h="137174">
                  <a:moveTo>
                    <a:pt x="65938" y="0"/>
                  </a:moveTo>
                  <a:lnTo>
                    <a:pt x="86720" y="126762"/>
                  </a:lnTo>
                  <a:lnTo>
                    <a:pt x="17341" y="137174"/>
                  </a:lnTo>
                  <a:lnTo>
                    <a:pt x="0" y="9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pg1963"/>
            <p:cNvSpPr/>
            <p:nvPr/>
          </p:nvSpPr>
          <p:spPr>
            <a:xfrm>
              <a:off x="5246223" y="9995687"/>
              <a:ext cx="89853" cy="138440"/>
            </a:xfrm>
            <a:custGeom>
              <a:avLst/>
              <a:pathLst>
                <a:path w="89853" h="138440">
                  <a:moveTo>
                    <a:pt x="65646" y="0"/>
                  </a:moveTo>
                  <a:lnTo>
                    <a:pt x="89853" y="126153"/>
                  </a:lnTo>
                  <a:lnTo>
                    <a:pt x="20781" y="138440"/>
                  </a:lnTo>
                  <a:lnTo>
                    <a:pt x="0" y="11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pg1964"/>
            <p:cNvSpPr/>
            <p:nvPr/>
          </p:nvSpPr>
          <p:spPr>
            <a:xfrm>
              <a:off x="5311869" y="9982236"/>
              <a:ext cx="92920" cy="139604"/>
            </a:xfrm>
            <a:custGeom>
              <a:avLst/>
              <a:pathLst>
                <a:path w="92920" h="139604">
                  <a:moveTo>
                    <a:pt x="65306" y="0"/>
                  </a:moveTo>
                  <a:lnTo>
                    <a:pt x="92920" y="125451"/>
                  </a:lnTo>
                  <a:lnTo>
                    <a:pt x="24206" y="139604"/>
                  </a:lnTo>
                  <a:lnTo>
                    <a:pt x="0" y="13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pg1965"/>
            <p:cNvSpPr/>
            <p:nvPr/>
          </p:nvSpPr>
          <p:spPr>
            <a:xfrm>
              <a:off x="5377175" y="9967022"/>
              <a:ext cx="95919" cy="140665"/>
            </a:xfrm>
            <a:custGeom>
              <a:avLst/>
              <a:pathLst>
                <a:path w="95919" h="140665">
                  <a:moveTo>
                    <a:pt x="64918" y="0"/>
                  </a:moveTo>
                  <a:lnTo>
                    <a:pt x="95919" y="124658"/>
                  </a:lnTo>
                  <a:lnTo>
                    <a:pt x="27614" y="140665"/>
                  </a:lnTo>
                  <a:lnTo>
                    <a:pt x="0" y="15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pg1966"/>
            <p:cNvSpPr/>
            <p:nvPr/>
          </p:nvSpPr>
          <p:spPr>
            <a:xfrm>
              <a:off x="5442094" y="9950056"/>
              <a:ext cx="98847" cy="141624"/>
            </a:xfrm>
            <a:custGeom>
              <a:avLst/>
              <a:pathLst>
                <a:path w="98847" h="141624">
                  <a:moveTo>
                    <a:pt x="64482" y="0"/>
                  </a:moveTo>
                  <a:lnTo>
                    <a:pt x="98847" y="123772"/>
                  </a:lnTo>
                  <a:lnTo>
                    <a:pt x="31001" y="141624"/>
                  </a:lnTo>
                  <a:lnTo>
                    <a:pt x="0" y="16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pg1967"/>
            <p:cNvSpPr/>
            <p:nvPr/>
          </p:nvSpPr>
          <p:spPr>
            <a:xfrm>
              <a:off x="5506576" y="9931349"/>
              <a:ext cx="101703" cy="142479"/>
            </a:xfrm>
            <a:custGeom>
              <a:avLst/>
              <a:pathLst>
                <a:path w="101703" h="142479">
                  <a:moveTo>
                    <a:pt x="63999" y="0"/>
                  </a:moveTo>
                  <a:lnTo>
                    <a:pt x="101703" y="122796"/>
                  </a:lnTo>
                  <a:lnTo>
                    <a:pt x="34365" y="142479"/>
                  </a:lnTo>
                  <a:lnTo>
                    <a:pt x="0" y="187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pg1968"/>
            <p:cNvSpPr/>
            <p:nvPr/>
          </p:nvSpPr>
          <p:spPr>
            <a:xfrm>
              <a:off x="5570575" y="9910917"/>
              <a:ext cx="104485" cy="143229"/>
            </a:xfrm>
            <a:custGeom>
              <a:avLst/>
              <a:pathLst>
                <a:path w="104485" h="143229">
                  <a:moveTo>
                    <a:pt x="63469" y="0"/>
                  </a:moveTo>
                  <a:lnTo>
                    <a:pt x="104485" y="121730"/>
                  </a:lnTo>
                  <a:lnTo>
                    <a:pt x="37704" y="143229"/>
                  </a:lnTo>
                  <a:lnTo>
                    <a:pt x="0" y="20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pg1969"/>
            <p:cNvSpPr/>
            <p:nvPr/>
          </p:nvSpPr>
          <p:spPr>
            <a:xfrm>
              <a:off x="5634045" y="9888773"/>
              <a:ext cx="107189" cy="143874"/>
            </a:xfrm>
            <a:custGeom>
              <a:avLst/>
              <a:pathLst>
                <a:path w="107189" h="143874">
                  <a:moveTo>
                    <a:pt x="62892" y="0"/>
                  </a:moveTo>
                  <a:lnTo>
                    <a:pt x="107189" y="120575"/>
                  </a:lnTo>
                  <a:lnTo>
                    <a:pt x="41015" y="143874"/>
                  </a:lnTo>
                  <a:lnTo>
                    <a:pt x="0" y="221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pg1970"/>
            <p:cNvSpPr/>
            <p:nvPr/>
          </p:nvSpPr>
          <p:spPr>
            <a:xfrm>
              <a:off x="5696937" y="9864934"/>
              <a:ext cx="109816" cy="144414"/>
            </a:xfrm>
            <a:custGeom>
              <a:avLst/>
              <a:pathLst>
                <a:path w="109816" h="144414">
                  <a:moveTo>
                    <a:pt x="62269" y="0"/>
                  </a:moveTo>
                  <a:lnTo>
                    <a:pt x="109816" y="119331"/>
                  </a:lnTo>
                  <a:lnTo>
                    <a:pt x="44297" y="144414"/>
                  </a:lnTo>
                  <a:lnTo>
                    <a:pt x="0" y="23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pg1971"/>
            <p:cNvSpPr/>
            <p:nvPr/>
          </p:nvSpPr>
          <p:spPr>
            <a:xfrm>
              <a:off x="5759207" y="9839418"/>
              <a:ext cx="112361" cy="144848"/>
            </a:xfrm>
            <a:custGeom>
              <a:avLst/>
              <a:pathLst>
                <a:path w="112361" h="144848">
                  <a:moveTo>
                    <a:pt x="61601" y="0"/>
                  </a:moveTo>
                  <a:lnTo>
                    <a:pt x="112361" y="118000"/>
                  </a:lnTo>
                  <a:lnTo>
                    <a:pt x="47546" y="144848"/>
                  </a:lnTo>
                  <a:lnTo>
                    <a:pt x="0" y="2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pg1972"/>
            <p:cNvSpPr/>
            <p:nvPr/>
          </p:nvSpPr>
          <p:spPr>
            <a:xfrm>
              <a:off x="5820809" y="9812243"/>
              <a:ext cx="114824" cy="145175"/>
            </a:xfrm>
            <a:custGeom>
              <a:avLst/>
              <a:pathLst>
                <a:path w="114824" h="145175">
                  <a:moveTo>
                    <a:pt x="60888" y="0"/>
                  </a:moveTo>
                  <a:lnTo>
                    <a:pt x="114824" y="116582"/>
                  </a:lnTo>
                  <a:lnTo>
                    <a:pt x="50760" y="145175"/>
                  </a:lnTo>
                  <a:lnTo>
                    <a:pt x="0" y="2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pg1973"/>
            <p:cNvSpPr/>
            <p:nvPr/>
          </p:nvSpPr>
          <p:spPr>
            <a:xfrm>
              <a:off x="5881697" y="9783429"/>
              <a:ext cx="117203" cy="145396"/>
            </a:xfrm>
            <a:custGeom>
              <a:avLst/>
              <a:pathLst>
                <a:path w="117203" h="145396">
                  <a:moveTo>
                    <a:pt x="60129" y="0"/>
                  </a:moveTo>
                  <a:lnTo>
                    <a:pt x="117203" y="115079"/>
                  </a:lnTo>
                  <a:lnTo>
                    <a:pt x="53936" y="145396"/>
                  </a:lnTo>
                  <a:lnTo>
                    <a:pt x="0" y="28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pg1974"/>
            <p:cNvSpPr/>
            <p:nvPr/>
          </p:nvSpPr>
          <p:spPr>
            <a:xfrm>
              <a:off x="5941827" y="9752998"/>
              <a:ext cx="119497" cy="145510"/>
            </a:xfrm>
            <a:custGeom>
              <a:avLst/>
              <a:pathLst>
                <a:path w="119497" h="145510">
                  <a:moveTo>
                    <a:pt x="59327" y="0"/>
                  </a:moveTo>
                  <a:lnTo>
                    <a:pt x="119497" y="113491"/>
                  </a:lnTo>
                  <a:lnTo>
                    <a:pt x="57074" y="145510"/>
                  </a:lnTo>
                  <a:lnTo>
                    <a:pt x="0" y="30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pg1975"/>
            <p:cNvSpPr/>
            <p:nvPr/>
          </p:nvSpPr>
          <p:spPr>
            <a:xfrm>
              <a:off x="6001154" y="9720971"/>
              <a:ext cx="121702" cy="145518"/>
            </a:xfrm>
            <a:custGeom>
              <a:avLst/>
              <a:pathLst>
                <a:path w="121702" h="145518">
                  <a:moveTo>
                    <a:pt x="58481" y="0"/>
                  </a:moveTo>
                  <a:lnTo>
                    <a:pt x="121702" y="111820"/>
                  </a:lnTo>
                  <a:lnTo>
                    <a:pt x="60169" y="145518"/>
                  </a:lnTo>
                  <a:lnTo>
                    <a:pt x="0" y="3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pg1976"/>
            <p:cNvSpPr/>
            <p:nvPr/>
          </p:nvSpPr>
          <p:spPr>
            <a:xfrm>
              <a:off x="6059636" y="9687372"/>
              <a:ext cx="123818" cy="145419"/>
            </a:xfrm>
            <a:custGeom>
              <a:avLst/>
              <a:pathLst>
                <a:path w="123818" h="145419">
                  <a:moveTo>
                    <a:pt x="57592" y="0"/>
                  </a:moveTo>
                  <a:lnTo>
                    <a:pt x="123818" y="110067"/>
                  </a:lnTo>
                  <a:lnTo>
                    <a:pt x="63220" y="145419"/>
                  </a:lnTo>
                  <a:lnTo>
                    <a:pt x="0" y="3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pg1977"/>
            <p:cNvSpPr/>
            <p:nvPr/>
          </p:nvSpPr>
          <p:spPr>
            <a:xfrm>
              <a:off x="6117229" y="9652226"/>
              <a:ext cx="125843" cy="145213"/>
            </a:xfrm>
            <a:custGeom>
              <a:avLst/>
              <a:pathLst>
                <a:path w="125843" h="145213">
                  <a:moveTo>
                    <a:pt x="56662" y="0"/>
                  </a:moveTo>
                  <a:lnTo>
                    <a:pt x="125843" y="108234"/>
                  </a:lnTo>
                  <a:lnTo>
                    <a:pt x="66225" y="14521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pg1978"/>
            <p:cNvSpPr/>
            <p:nvPr/>
          </p:nvSpPr>
          <p:spPr>
            <a:xfrm>
              <a:off x="6173891" y="9615558"/>
              <a:ext cx="127776" cy="144901"/>
            </a:xfrm>
            <a:custGeom>
              <a:avLst/>
              <a:pathLst>
                <a:path w="127776" h="144901">
                  <a:moveTo>
                    <a:pt x="55689" y="0"/>
                  </a:moveTo>
                  <a:lnTo>
                    <a:pt x="127776" y="106320"/>
                  </a:lnTo>
                  <a:lnTo>
                    <a:pt x="69181" y="144901"/>
                  </a:lnTo>
                  <a:lnTo>
                    <a:pt x="0" y="36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pg1979"/>
            <p:cNvSpPr/>
            <p:nvPr/>
          </p:nvSpPr>
          <p:spPr>
            <a:xfrm>
              <a:off x="6229581" y="9577396"/>
              <a:ext cx="129616" cy="144483"/>
            </a:xfrm>
            <a:custGeom>
              <a:avLst/>
              <a:pathLst>
                <a:path w="129616" h="144483">
                  <a:moveTo>
                    <a:pt x="54676" y="0"/>
                  </a:moveTo>
                  <a:lnTo>
                    <a:pt x="129616" y="104329"/>
                  </a:lnTo>
                  <a:lnTo>
                    <a:pt x="72087" y="144483"/>
                  </a:lnTo>
                  <a:lnTo>
                    <a:pt x="0" y="38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pg1980"/>
            <p:cNvSpPr/>
            <p:nvPr/>
          </p:nvSpPr>
          <p:spPr>
            <a:xfrm>
              <a:off x="6284257" y="9537767"/>
              <a:ext cx="131360" cy="143958"/>
            </a:xfrm>
            <a:custGeom>
              <a:avLst/>
              <a:pathLst>
                <a:path w="131360" h="143958">
                  <a:moveTo>
                    <a:pt x="53622" y="0"/>
                  </a:moveTo>
                  <a:lnTo>
                    <a:pt x="131360" y="102262"/>
                  </a:lnTo>
                  <a:lnTo>
                    <a:pt x="74940" y="143958"/>
                  </a:lnTo>
                  <a:lnTo>
                    <a:pt x="0" y="39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pg1981"/>
            <p:cNvSpPr/>
            <p:nvPr/>
          </p:nvSpPr>
          <p:spPr>
            <a:xfrm>
              <a:off x="6337879" y="9496701"/>
              <a:ext cx="133008" cy="143328"/>
            </a:xfrm>
            <a:custGeom>
              <a:avLst/>
              <a:pathLst>
                <a:path w="133008" h="143328">
                  <a:moveTo>
                    <a:pt x="52529" y="0"/>
                  </a:moveTo>
                  <a:lnTo>
                    <a:pt x="133008" y="100119"/>
                  </a:lnTo>
                  <a:lnTo>
                    <a:pt x="77737" y="143328"/>
                  </a:lnTo>
                  <a:lnTo>
                    <a:pt x="0" y="4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pg1982"/>
            <p:cNvSpPr/>
            <p:nvPr/>
          </p:nvSpPr>
          <p:spPr>
            <a:xfrm>
              <a:off x="6390409" y="9454227"/>
              <a:ext cx="134558" cy="142593"/>
            </a:xfrm>
            <a:custGeom>
              <a:avLst/>
              <a:pathLst>
                <a:path w="134558" h="142593">
                  <a:moveTo>
                    <a:pt x="51398" y="0"/>
                  </a:moveTo>
                  <a:lnTo>
                    <a:pt x="134558" y="97903"/>
                  </a:lnTo>
                  <a:lnTo>
                    <a:pt x="80478" y="142593"/>
                  </a:lnTo>
                  <a:lnTo>
                    <a:pt x="0" y="4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pg1983"/>
            <p:cNvSpPr/>
            <p:nvPr/>
          </p:nvSpPr>
          <p:spPr>
            <a:xfrm>
              <a:off x="6441808" y="9410377"/>
              <a:ext cx="136010" cy="141753"/>
            </a:xfrm>
            <a:custGeom>
              <a:avLst/>
              <a:pathLst>
                <a:path w="136010" h="141753">
                  <a:moveTo>
                    <a:pt x="50229" y="0"/>
                  </a:moveTo>
                  <a:lnTo>
                    <a:pt x="136010" y="95615"/>
                  </a:lnTo>
                  <a:lnTo>
                    <a:pt x="83160" y="141753"/>
                  </a:lnTo>
                  <a:lnTo>
                    <a:pt x="0" y="4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pg1984"/>
            <p:cNvSpPr/>
            <p:nvPr/>
          </p:nvSpPr>
          <p:spPr>
            <a:xfrm>
              <a:off x="6492038" y="9365183"/>
              <a:ext cx="137362" cy="140809"/>
            </a:xfrm>
            <a:custGeom>
              <a:avLst/>
              <a:pathLst>
                <a:path w="137362" h="140809">
                  <a:moveTo>
                    <a:pt x="49023" y="0"/>
                  </a:moveTo>
                  <a:lnTo>
                    <a:pt x="137362" y="93257"/>
                  </a:lnTo>
                  <a:lnTo>
                    <a:pt x="85780" y="140809"/>
                  </a:lnTo>
                  <a:lnTo>
                    <a:pt x="0" y="45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pg1985"/>
            <p:cNvSpPr/>
            <p:nvPr/>
          </p:nvSpPr>
          <p:spPr>
            <a:xfrm>
              <a:off x="6541061" y="9318678"/>
              <a:ext cx="138613" cy="139762"/>
            </a:xfrm>
            <a:custGeom>
              <a:avLst/>
              <a:pathLst>
                <a:path w="138613" h="139762">
                  <a:moveTo>
                    <a:pt x="47781" y="0"/>
                  </a:moveTo>
                  <a:lnTo>
                    <a:pt x="138613" y="90831"/>
                  </a:lnTo>
                  <a:lnTo>
                    <a:pt x="88338" y="139762"/>
                  </a:lnTo>
                  <a:lnTo>
                    <a:pt x="0" y="46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pg1986"/>
            <p:cNvSpPr/>
            <p:nvPr/>
          </p:nvSpPr>
          <p:spPr>
            <a:xfrm>
              <a:off x="6588843" y="9270896"/>
              <a:ext cx="139762" cy="138613"/>
            </a:xfrm>
            <a:custGeom>
              <a:avLst/>
              <a:pathLst>
                <a:path w="139762" h="138613">
                  <a:moveTo>
                    <a:pt x="46505" y="0"/>
                  </a:moveTo>
                  <a:lnTo>
                    <a:pt x="139762" y="88338"/>
                  </a:lnTo>
                  <a:lnTo>
                    <a:pt x="90831" y="138613"/>
                  </a:lnTo>
                  <a:lnTo>
                    <a:pt x="0" y="477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pg1987"/>
            <p:cNvSpPr/>
            <p:nvPr/>
          </p:nvSpPr>
          <p:spPr>
            <a:xfrm>
              <a:off x="6635348" y="9221872"/>
              <a:ext cx="140809" cy="137362"/>
            </a:xfrm>
            <a:custGeom>
              <a:avLst/>
              <a:pathLst>
                <a:path w="140809" h="137362">
                  <a:moveTo>
                    <a:pt x="45194" y="0"/>
                  </a:moveTo>
                  <a:lnTo>
                    <a:pt x="140809" y="85780"/>
                  </a:lnTo>
                  <a:lnTo>
                    <a:pt x="93257" y="137362"/>
                  </a:lnTo>
                  <a:lnTo>
                    <a:pt x="0" y="4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pg1988"/>
            <p:cNvSpPr/>
            <p:nvPr/>
          </p:nvSpPr>
          <p:spPr>
            <a:xfrm>
              <a:off x="6680542" y="9171643"/>
              <a:ext cx="141753" cy="136010"/>
            </a:xfrm>
            <a:custGeom>
              <a:avLst/>
              <a:pathLst>
                <a:path w="141753" h="136010">
                  <a:moveTo>
                    <a:pt x="43850" y="0"/>
                  </a:moveTo>
                  <a:lnTo>
                    <a:pt x="141753" y="83160"/>
                  </a:lnTo>
                  <a:lnTo>
                    <a:pt x="95615" y="136010"/>
                  </a:lnTo>
                  <a:lnTo>
                    <a:pt x="0" y="50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pg1989"/>
            <p:cNvSpPr/>
            <p:nvPr/>
          </p:nvSpPr>
          <p:spPr>
            <a:xfrm>
              <a:off x="6724392" y="9120244"/>
              <a:ext cx="142593" cy="134558"/>
            </a:xfrm>
            <a:custGeom>
              <a:avLst/>
              <a:pathLst>
                <a:path w="142593" h="134558">
                  <a:moveTo>
                    <a:pt x="42473" y="0"/>
                  </a:moveTo>
                  <a:lnTo>
                    <a:pt x="142593" y="80478"/>
                  </a:lnTo>
                  <a:lnTo>
                    <a:pt x="97903" y="134558"/>
                  </a:lnTo>
                  <a:lnTo>
                    <a:pt x="0" y="513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pg1990"/>
            <p:cNvSpPr/>
            <p:nvPr/>
          </p:nvSpPr>
          <p:spPr>
            <a:xfrm>
              <a:off x="6766866" y="9067714"/>
              <a:ext cx="143328" cy="133008"/>
            </a:xfrm>
            <a:custGeom>
              <a:avLst/>
              <a:pathLst>
                <a:path w="143328" h="133008">
                  <a:moveTo>
                    <a:pt x="41066" y="0"/>
                  </a:moveTo>
                  <a:lnTo>
                    <a:pt x="143328" y="77737"/>
                  </a:lnTo>
                  <a:lnTo>
                    <a:pt x="100119" y="133008"/>
                  </a:lnTo>
                  <a:lnTo>
                    <a:pt x="0" y="52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pg1991"/>
            <p:cNvSpPr/>
            <p:nvPr/>
          </p:nvSpPr>
          <p:spPr>
            <a:xfrm>
              <a:off x="6807932" y="9014091"/>
              <a:ext cx="143958" cy="131360"/>
            </a:xfrm>
            <a:custGeom>
              <a:avLst/>
              <a:pathLst>
                <a:path w="143958" h="131360">
                  <a:moveTo>
                    <a:pt x="39628" y="0"/>
                  </a:moveTo>
                  <a:lnTo>
                    <a:pt x="143958" y="74940"/>
                  </a:lnTo>
                  <a:lnTo>
                    <a:pt x="102262" y="131360"/>
                  </a:lnTo>
                  <a:lnTo>
                    <a:pt x="0" y="536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pg1992"/>
            <p:cNvSpPr/>
            <p:nvPr/>
          </p:nvSpPr>
          <p:spPr>
            <a:xfrm>
              <a:off x="6847561" y="8959415"/>
              <a:ext cx="144483" cy="129616"/>
            </a:xfrm>
            <a:custGeom>
              <a:avLst/>
              <a:pathLst>
                <a:path w="144483" h="129616">
                  <a:moveTo>
                    <a:pt x="38162" y="0"/>
                  </a:moveTo>
                  <a:lnTo>
                    <a:pt x="144483" y="72087"/>
                  </a:lnTo>
                  <a:lnTo>
                    <a:pt x="104329" y="129616"/>
                  </a:lnTo>
                  <a:lnTo>
                    <a:pt x="0" y="54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pg1993"/>
            <p:cNvSpPr/>
            <p:nvPr/>
          </p:nvSpPr>
          <p:spPr>
            <a:xfrm>
              <a:off x="6885723" y="8903726"/>
              <a:ext cx="144901" cy="127776"/>
            </a:xfrm>
            <a:custGeom>
              <a:avLst/>
              <a:pathLst>
                <a:path w="144901" h="127776">
                  <a:moveTo>
                    <a:pt x="36667" y="0"/>
                  </a:moveTo>
                  <a:lnTo>
                    <a:pt x="144901" y="69181"/>
                  </a:lnTo>
                  <a:lnTo>
                    <a:pt x="106320" y="127776"/>
                  </a:lnTo>
                  <a:lnTo>
                    <a:pt x="0" y="5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pg1994"/>
            <p:cNvSpPr/>
            <p:nvPr/>
          </p:nvSpPr>
          <p:spPr>
            <a:xfrm>
              <a:off x="6922391" y="8847064"/>
              <a:ext cx="145213" cy="125843"/>
            </a:xfrm>
            <a:custGeom>
              <a:avLst/>
              <a:pathLst>
                <a:path w="145213" h="125843">
                  <a:moveTo>
                    <a:pt x="35146" y="0"/>
                  </a:moveTo>
                  <a:lnTo>
                    <a:pt x="145213" y="66225"/>
                  </a:lnTo>
                  <a:lnTo>
                    <a:pt x="108234" y="125843"/>
                  </a:lnTo>
                  <a:lnTo>
                    <a:pt x="0" y="56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pg1995"/>
            <p:cNvSpPr/>
            <p:nvPr/>
          </p:nvSpPr>
          <p:spPr>
            <a:xfrm>
              <a:off x="6957537" y="8789471"/>
              <a:ext cx="145419" cy="123818"/>
            </a:xfrm>
            <a:custGeom>
              <a:avLst/>
              <a:pathLst>
                <a:path w="145419" h="123818">
                  <a:moveTo>
                    <a:pt x="33598" y="0"/>
                  </a:moveTo>
                  <a:lnTo>
                    <a:pt x="145419" y="63220"/>
                  </a:lnTo>
                  <a:lnTo>
                    <a:pt x="110067" y="123818"/>
                  </a:lnTo>
                  <a:lnTo>
                    <a:pt x="0" y="57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pg1996"/>
            <p:cNvSpPr/>
            <p:nvPr/>
          </p:nvSpPr>
          <p:spPr>
            <a:xfrm>
              <a:off x="6991136" y="8730989"/>
              <a:ext cx="145518" cy="121702"/>
            </a:xfrm>
            <a:custGeom>
              <a:avLst/>
              <a:pathLst>
                <a:path w="145518" h="121702">
                  <a:moveTo>
                    <a:pt x="32026" y="0"/>
                  </a:moveTo>
                  <a:lnTo>
                    <a:pt x="145518" y="60169"/>
                  </a:lnTo>
                  <a:lnTo>
                    <a:pt x="111820" y="121702"/>
                  </a:lnTo>
                  <a:lnTo>
                    <a:pt x="0" y="58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pg1997"/>
            <p:cNvSpPr/>
            <p:nvPr/>
          </p:nvSpPr>
          <p:spPr>
            <a:xfrm>
              <a:off x="7023163" y="8671661"/>
              <a:ext cx="145510" cy="119497"/>
            </a:xfrm>
            <a:custGeom>
              <a:avLst/>
              <a:pathLst>
                <a:path w="145510" h="119497">
                  <a:moveTo>
                    <a:pt x="30431" y="0"/>
                  </a:moveTo>
                  <a:lnTo>
                    <a:pt x="145510" y="57074"/>
                  </a:lnTo>
                  <a:lnTo>
                    <a:pt x="113491" y="119497"/>
                  </a:lnTo>
                  <a:lnTo>
                    <a:pt x="0" y="59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pg1998"/>
            <p:cNvSpPr/>
            <p:nvPr/>
          </p:nvSpPr>
          <p:spPr>
            <a:xfrm>
              <a:off x="7053595" y="8611532"/>
              <a:ext cx="145396" cy="117203"/>
            </a:xfrm>
            <a:custGeom>
              <a:avLst/>
              <a:pathLst>
                <a:path w="145396" h="117203">
                  <a:moveTo>
                    <a:pt x="28813" y="0"/>
                  </a:moveTo>
                  <a:lnTo>
                    <a:pt x="145396" y="53936"/>
                  </a:lnTo>
                  <a:lnTo>
                    <a:pt x="115079" y="117203"/>
                  </a:lnTo>
                  <a:lnTo>
                    <a:pt x="0" y="60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pg1999"/>
            <p:cNvSpPr/>
            <p:nvPr/>
          </p:nvSpPr>
          <p:spPr>
            <a:xfrm>
              <a:off x="7082408" y="8550644"/>
              <a:ext cx="145175" cy="114824"/>
            </a:xfrm>
            <a:custGeom>
              <a:avLst/>
              <a:pathLst>
                <a:path w="145175" h="114824">
                  <a:moveTo>
                    <a:pt x="27174" y="0"/>
                  </a:moveTo>
                  <a:lnTo>
                    <a:pt x="145175" y="50760"/>
                  </a:lnTo>
                  <a:lnTo>
                    <a:pt x="116582" y="114824"/>
                  </a:lnTo>
                  <a:lnTo>
                    <a:pt x="0" y="60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pg2000"/>
            <p:cNvSpPr/>
            <p:nvPr/>
          </p:nvSpPr>
          <p:spPr>
            <a:xfrm>
              <a:off x="7109583" y="8489042"/>
              <a:ext cx="144848" cy="112361"/>
            </a:xfrm>
            <a:custGeom>
              <a:avLst/>
              <a:pathLst>
                <a:path w="144848" h="112361">
                  <a:moveTo>
                    <a:pt x="25516" y="0"/>
                  </a:moveTo>
                  <a:lnTo>
                    <a:pt x="144848" y="47546"/>
                  </a:lnTo>
                  <a:lnTo>
                    <a:pt x="118000" y="112361"/>
                  </a:lnTo>
                  <a:lnTo>
                    <a:pt x="0" y="6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pg2001"/>
            <p:cNvSpPr/>
            <p:nvPr/>
          </p:nvSpPr>
          <p:spPr>
            <a:xfrm>
              <a:off x="7135100" y="8426772"/>
              <a:ext cx="144414" cy="109816"/>
            </a:xfrm>
            <a:custGeom>
              <a:avLst/>
              <a:pathLst>
                <a:path w="144414" h="109816">
                  <a:moveTo>
                    <a:pt x="23838" y="0"/>
                  </a:moveTo>
                  <a:lnTo>
                    <a:pt x="144414" y="44297"/>
                  </a:lnTo>
                  <a:lnTo>
                    <a:pt x="119331" y="109816"/>
                  </a:lnTo>
                  <a:lnTo>
                    <a:pt x="0" y="622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pg2002"/>
            <p:cNvSpPr/>
            <p:nvPr/>
          </p:nvSpPr>
          <p:spPr>
            <a:xfrm>
              <a:off x="7158938" y="8363879"/>
              <a:ext cx="143874" cy="107189"/>
            </a:xfrm>
            <a:custGeom>
              <a:avLst/>
              <a:pathLst>
                <a:path w="143874" h="107189">
                  <a:moveTo>
                    <a:pt x="22143" y="0"/>
                  </a:moveTo>
                  <a:lnTo>
                    <a:pt x="143874" y="41015"/>
                  </a:lnTo>
                  <a:lnTo>
                    <a:pt x="120575" y="107189"/>
                  </a:lnTo>
                  <a:lnTo>
                    <a:pt x="0" y="628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pg2003"/>
            <p:cNvSpPr/>
            <p:nvPr/>
          </p:nvSpPr>
          <p:spPr>
            <a:xfrm>
              <a:off x="7181082" y="8300410"/>
              <a:ext cx="143229" cy="104485"/>
            </a:xfrm>
            <a:custGeom>
              <a:avLst/>
              <a:pathLst>
                <a:path w="143229" h="104485">
                  <a:moveTo>
                    <a:pt x="20432" y="0"/>
                  </a:moveTo>
                  <a:lnTo>
                    <a:pt x="143229" y="37704"/>
                  </a:lnTo>
                  <a:lnTo>
                    <a:pt x="121730" y="104485"/>
                  </a:lnTo>
                  <a:lnTo>
                    <a:pt x="0" y="6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pg2004"/>
            <p:cNvSpPr/>
            <p:nvPr/>
          </p:nvSpPr>
          <p:spPr>
            <a:xfrm>
              <a:off x="7201515" y="8236411"/>
              <a:ext cx="142479" cy="101703"/>
            </a:xfrm>
            <a:custGeom>
              <a:avLst/>
              <a:pathLst>
                <a:path w="142479" h="101703">
                  <a:moveTo>
                    <a:pt x="18706" y="0"/>
                  </a:moveTo>
                  <a:lnTo>
                    <a:pt x="142479" y="34365"/>
                  </a:lnTo>
                  <a:lnTo>
                    <a:pt x="122796" y="101703"/>
                  </a:lnTo>
                  <a:lnTo>
                    <a:pt x="0" y="63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pg2005"/>
            <p:cNvSpPr/>
            <p:nvPr/>
          </p:nvSpPr>
          <p:spPr>
            <a:xfrm>
              <a:off x="7220221" y="8171928"/>
              <a:ext cx="141624" cy="98847"/>
            </a:xfrm>
            <a:custGeom>
              <a:avLst/>
              <a:pathLst>
                <a:path w="141624" h="98847">
                  <a:moveTo>
                    <a:pt x="16966" y="0"/>
                  </a:moveTo>
                  <a:lnTo>
                    <a:pt x="141624" y="31001"/>
                  </a:lnTo>
                  <a:lnTo>
                    <a:pt x="123772" y="98847"/>
                  </a:lnTo>
                  <a:lnTo>
                    <a:pt x="0" y="64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pg2006"/>
            <p:cNvSpPr/>
            <p:nvPr/>
          </p:nvSpPr>
          <p:spPr>
            <a:xfrm>
              <a:off x="7237187" y="8107010"/>
              <a:ext cx="140665" cy="95919"/>
            </a:xfrm>
            <a:custGeom>
              <a:avLst/>
              <a:pathLst>
                <a:path w="140665" h="95919">
                  <a:moveTo>
                    <a:pt x="15214" y="0"/>
                  </a:moveTo>
                  <a:lnTo>
                    <a:pt x="140665" y="27614"/>
                  </a:lnTo>
                  <a:lnTo>
                    <a:pt x="124658" y="95919"/>
                  </a:lnTo>
                  <a:lnTo>
                    <a:pt x="0" y="64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pg2007"/>
            <p:cNvSpPr/>
            <p:nvPr/>
          </p:nvSpPr>
          <p:spPr>
            <a:xfrm>
              <a:off x="7252401" y="8041704"/>
              <a:ext cx="139604" cy="92920"/>
            </a:xfrm>
            <a:custGeom>
              <a:avLst/>
              <a:pathLst>
                <a:path w="139604" h="92920">
                  <a:moveTo>
                    <a:pt x="13450" y="0"/>
                  </a:moveTo>
                  <a:lnTo>
                    <a:pt x="139604" y="24206"/>
                  </a:lnTo>
                  <a:lnTo>
                    <a:pt x="125451" y="92920"/>
                  </a:lnTo>
                  <a:lnTo>
                    <a:pt x="0" y="65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pg2008"/>
            <p:cNvSpPr/>
            <p:nvPr/>
          </p:nvSpPr>
          <p:spPr>
            <a:xfrm>
              <a:off x="7265852" y="7976057"/>
              <a:ext cx="138440" cy="89853"/>
            </a:xfrm>
            <a:custGeom>
              <a:avLst/>
              <a:pathLst>
                <a:path w="138440" h="89853">
                  <a:moveTo>
                    <a:pt x="11677" y="0"/>
                  </a:moveTo>
                  <a:lnTo>
                    <a:pt x="138440" y="20781"/>
                  </a:lnTo>
                  <a:lnTo>
                    <a:pt x="126153" y="89853"/>
                  </a:lnTo>
                  <a:lnTo>
                    <a:pt x="0" y="65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pg2009"/>
            <p:cNvSpPr/>
            <p:nvPr/>
          </p:nvSpPr>
          <p:spPr>
            <a:xfrm>
              <a:off x="7277529" y="7910118"/>
              <a:ext cx="137174" cy="86720"/>
            </a:xfrm>
            <a:custGeom>
              <a:avLst/>
              <a:pathLst>
                <a:path w="137174" h="86720">
                  <a:moveTo>
                    <a:pt x="9895" y="0"/>
                  </a:moveTo>
                  <a:lnTo>
                    <a:pt x="137174" y="17341"/>
                  </a:lnTo>
                  <a:lnTo>
                    <a:pt x="126762" y="86720"/>
                  </a:lnTo>
                  <a:lnTo>
                    <a:pt x="0" y="65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pg2010"/>
            <p:cNvSpPr/>
            <p:nvPr/>
          </p:nvSpPr>
          <p:spPr>
            <a:xfrm>
              <a:off x="7287424" y="7843936"/>
              <a:ext cx="135808" cy="83523"/>
            </a:xfrm>
            <a:custGeom>
              <a:avLst/>
              <a:pathLst>
                <a:path w="135808" h="83523">
                  <a:moveTo>
                    <a:pt x="8105" y="0"/>
                  </a:moveTo>
                  <a:lnTo>
                    <a:pt x="135808" y="13888"/>
                  </a:lnTo>
                  <a:lnTo>
                    <a:pt x="127279" y="83523"/>
                  </a:lnTo>
                  <a:lnTo>
                    <a:pt x="0" y="66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pg2011"/>
            <p:cNvSpPr/>
            <p:nvPr/>
          </p:nvSpPr>
          <p:spPr>
            <a:xfrm>
              <a:off x="7295530" y="7777558"/>
              <a:ext cx="134342" cy="80266"/>
            </a:xfrm>
            <a:custGeom>
              <a:avLst/>
              <a:pathLst>
                <a:path w="134342" h="80266">
                  <a:moveTo>
                    <a:pt x="6310" y="0"/>
                  </a:moveTo>
                  <a:lnTo>
                    <a:pt x="134342" y="10425"/>
                  </a:lnTo>
                  <a:lnTo>
                    <a:pt x="127702" y="80266"/>
                  </a:lnTo>
                  <a:lnTo>
                    <a:pt x="0" y="663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pg2012"/>
            <p:cNvSpPr/>
            <p:nvPr/>
          </p:nvSpPr>
          <p:spPr>
            <a:xfrm>
              <a:off x="7301841" y="7711034"/>
              <a:ext cx="132777" cy="76949"/>
            </a:xfrm>
            <a:custGeom>
              <a:avLst/>
              <a:pathLst>
                <a:path w="132777" h="76949">
                  <a:moveTo>
                    <a:pt x="4511" y="0"/>
                  </a:moveTo>
                  <a:lnTo>
                    <a:pt x="132777" y="6954"/>
                  </a:lnTo>
                  <a:lnTo>
                    <a:pt x="128031" y="76949"/>
                  </a:lnTo>
                  <a:lnTo>
                    <a:pt x="0" y="66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pg2013"/>
            <p:cNvSpPr/>
            <p:nvPr/>
          </p:nvSpPr>
          <p:spPr>
            <a:xfrm>
              <a:off x="7306352" y="7644412"/>
              <a:ext cx="131115" cy="73576"/>
            </a:xfrm>
            <a:custGeom>
              <a:avLst/>
              <a:pathLst>
                <a:path w="131115" h="73576">
                  <a:moveTo>
                    <a:pt x="2707" y="0"/>
                  </a:moveTo>
                  <a:lnTo>
                    <a:pt x="131115" y="3478"/>
                  </a:lnTo>
                  <a:lnTo>
                    <a:pt x="128266" y="73576"/>
                  </a:lnTo>
                  <a:lnTo>
                    <a:pt x="0" y="666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pg2014"/>
            <p:cNvSpPr/>
            <p:nvPr/>
          </p:nvSpPr>
          <p:spPr>
            <a:xfrm>
              <a:off x="7309060" y="7577741"/>
              <a:ext cx="129358" cy="70149"/>
            </a:xfrm>
            <a:custGeom>
              <a:avLst/>
              <a:pathLst>
                <a:path w="129358" h="70149">
                  <a:moveTo>
                    <a:pt x="902" y="0"/>
                  </a:moveTo>
                  <a:lnTo>
                    <a:pt x="129358" y="0"/>
                  </a:lnTo>
                  <a:lnTo>
                    <a:pt x="128408" y="70149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pg2015"/>
            <p:cNvSpPr/>
            <p:nvPr/>
          </p:nvSpPr>
          <p:spPr>
            <a:xfrm>
              <a:off x="7437468" y="7504113"/>
              <a:ext cx="129405" cy="73627"/>
            </a:xfrm>
            <a:custGeom>
              <a:avLst/>
              <a:pathLst>
                <a:path w="129405" h="73627">
                  <a:moveTo>
                    <a:pt x="0" y="3478"/>
                  </a:moveTo>
                  <a:lnTo>
                    <a:pt x="128408" y="0"/>
                  </a:lnTo>
                  <a:lnTo>
                    <a:pt x="129405" y="73627"/>
                  </a:lnTo>
                  <a:lnTo>
                    <a:pt x="949" y="7362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pg2016"/>
            <p:cNvSpPr/>
            <p:nvPr/>
          </p:nvSpPr>
          <p:spPr>
            <a:xfrm>
              <a:off x="7434619" y="7430539"/>
              <a:ext cx="131257" cy="77052"/>
            </a:xfrm>
            <a:custGeom>
              <a:avLst/>
              <a:pathLst>
                <a:path w="131257" h="77052">
                  <a:moveTo>
                    <a:pt x="0" y="6954"/>
                  </a:moveTo>
                  <a:lnTo>
                    <a:pt x="128266" y="0"/>
                  </a:lnTo>
                  <a:lnTo>
                    <a:pt x="131257" y="73573"/>
                  </a:lnTo>
                  <a:lnTo>
                    <a:pt x="2849" y="770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pg2017"/>
            <p:cNvSpPr/>
            <p:nvPr/>
          </p:nvSpPr>
          <p:spPr>
            <a:xfrm>
              <a:off x="7429873" y="7357073"/>
              <a:ext cx="133013" cy="80420"/>
            </a:xfrm>
            <a:custGeom>
              <a:avLst/>
              <a:pathLst>
                <a:path w="133013" h="80420">
                  <a:moveTo>
                    <a:pt x="0" y="10425"/>
                  </a:moveTo>
                  <a:lnTo>
                    <a:pt x="128031" y="0"/>
                  </a:lnTo>
                  <a:lnTo>
                    <a:pt x="133013" y="73465"/>
                  </a:lnTo>
                  <a:lnTo>
                    <a:pt x="4746" y="8042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pg2018"/>
            <p:cNvSpPr/>
            <p:nvPr/>
          </p:nvSpPr>
          <p:spPr>
            <a:xfrm>
              <a:off x="7423232" y="7283769"/>
              <a:ext cx="134671" cy="83729"/>
            </a:xfrm>
            <a:custGeom>
              <a:avLst/>
              <a:pathLst>
                <a:path w="134671" h="83729">
                  <a:moveTo>
                    <a:pt x="0" y="13888"/>
                  </a:moveTo>
                  <a:lnTo>
                    <a:pt x="127702" y="0"/>
                  </a:lnTo>
                  <a:lnTo>
                    <a:pt x="134671" y="73304"/>
                  </a:lnTo>
                  <a:lnTo>
                    <a:pt x="6640" y="837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pg2019"/>
            <p:cNvSpPr/>
            <p:nvPr/>
          </p:nvSpPr>
          <p:spPr>
            <a:xfrm>
              <a:off x="7414704" y="7210680"/>
              <a:ext cx="136231" cy="86976"/>
            </a:xfrm>
            <a:custGeom>
              <a:avLst/>
              <a:pathLst>
                <a:path w="136231" h="86976">
                  <a:moveTo>
                    <a:pt x="0" y="17341"/>
                  </a:moveTo>
                  <a:lnTo>
                    <a:pt x="127279" y="0"/>
                  </a:lnTo>
                  <a:lnTo>
                    <a:pt x="136231" y="73088"/>
                  </a:lnTo>
                  <a:lnTo>
                    <a:pt x="8528" y="8697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pg2020"/>
            <p:cNvSpPr/>
            <p:nvPr/>
          </p:nvSpPr>
          <p:spPr>
            <a:xfrm>
              <a:off x="7404292" y="7137861"/>
              <a:ext cx="137690" cy="90160"/>
            </a:xfrm>
            <a:custGeom>
              <a:avLst/>
              <a:pathLst>
                <a:path w="137690" h="90160">
                  <a:moveTo>
                    <a:pt x="0" y="20781"/>
                  </a:moveTo>
                  <a:lnTo>
                    <a:pt x="126762" y="0"/>
                  </a:lnTo>
                  <a:lnTo>
                    <a:pt x="137690" y="72819"/>
                  </a:lnTo>
                  <a:lnTo>
                    <a:pt x="10411" y="901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pg2021"/>
            <p:cNvSpPr/>
            <p:nvPr/>
          </p:nvSpPr>
          <p:spPr>
            <a:xfrm>
              <a:off x="7392006" y="7065364"/>
              <a:ext cx="139049" cy="93278"/>
            </a:xfrm>
            <a:custGeom>
              <a:avLst/>
              <a:pathLst>
                <a:path w="139049" h="93278">
                  <a:moveTo>
                    <a:pt x="0" y="24206"/>
                  </a:moveTo>
                  <a:lnTo>
                    <a:pt x="126153" y="0"/>
                  </a:lnTo>
                  <a:lnTo>
                    <a:pt x="139049" y="72496"/>
                  </a:lnTo>
                  <a:lnTo>
                    <a:pt x="12286" y="932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pg2022"/>
            <p:cNvSpPr/>
            <p:nvPr/>
          </p:nvSpPr>
          <p:spPr>
            <a:xfrm>
              <a:off x="7377853" y="6993243"/>
              <a:ext cx="140305" cy="96327"/>
            </a:xfrm>
            <a:custGeom>
              <a:avLst/>
              <a:pathLst>
                <a:path w="140305" h="96327">
                  <a:moveTo>
                    <a:pt x="0" y="27614"/>
                  </a:moveTo>
                  <a:lnTo>
                    <a:pt x="125451" y="0"/>
                  </a:lnTo>
                  <a:lnTo>
                    <a:pt x="140305" y="72120"/>
                  </a:lnTo>
                  <a:lnTo>
                    <a:pt x="14152" y="963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pg2023"/>
            <p:cNvSpPr/>
            <p:nvPr/>
          </p:nvSpPr>
          <p:spPr>
            <a:xfrm>
              <a:off x="7361846" y="6921551"/>
              <a:ext cx="141459" cy="99306"/>
            </a:xfrm>
            <a:custGeom>
              <a:avLst/>
              <a:pathLst>
                <a:path w="141459" h="99306">
                  <a:moveTo>
                    <a:pt x="0" y="31001"/>
                  </a:moveTo>
                  <a:lnTo>
                    <a:pt x="124658" y="0"/>
                  </a:lnTo>
                  <a:lnTo>
                    <a:pt x="141459" y="71692"/>
                  </a:lnTo>
                  <a:lnTo>
                    <a:pt x="16007" y="993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pg2024"/>
            <p:cNvSpPr/>
            <p:nvPr/>
          </p:nvSpPr>
          <p:spPr>
            <a:xfrm>
              <a:off x="7343994" y="6850340"/>
              <a:ext cx="142509" cy="102212"/>
            </a:xfrm>
            <a:custGeom>
              <a:avLst/>
              <a:pathLst>
                <a:path w="142509" h="102212">
                  <a:moveTo>
                    <a:pt x="0" y="34365"/>
                  </a:moveTo>
                  <a:lnTo>
                    <a:pt x="123772" y="0"/>
                  </a:lnTo>
                  <a:lnTo>
                    <a:pt x="142509" y="71210"/>
                  </a:lnTo>
                  <a:lnTo>
                    <a:pt x="17851" y="1022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pg2025"/>
            <p:cNvSpPr/>
            <p:nvPr/>
          </p:nvSpPr>
          <p:spPr>
            <a:xfrm>
              <a:off x="7324312" y="6779662"/>
              <a:ext cx="143455" cy="105042"/>
            </a:xfrm>
            <a:custGeom>
              <a:avLst/>
              <a:pathLst>
                <a:path w="143455" h="105042">
                  <a:moveTo>
                    <a:pt x="0" y="37704"/>
                  </a:moveTo>
                  <a:lnTo>
                    <a:pt x="122796" y="0"/>
                  </a:lnTo>
                  <a:lnTo>
                    <a:pt x="143455" y="70677"/>
                  </a:lnTo>
                  <a:lnTo>
                    <a:pt x="19682" y="10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pg2026"/>
            <p:cNvSpPr/>
            <p:nvPr/>
          </p:nvSpPr>
          <p:spPr>
            <a:xfrm>
              <a:off x="7302813" y="6709570"/>
              <a:ext cx="144295" cy="107796"/>
            </a:xfrm>
            <a:custGeom>
              <a:avLst/>
              <a:pathLst>
                <a:path w="144295" h="107796">
                  <a:moveTo>
                    <a:pt x="0" y="41015"/>
                  </a:moveTo>
                  <a:lnTo>
                    <a:pt x="121730" y="0"/>
                  </a:lnTo>
                  <a:lnTo>
                    <a:pt x="144295" y="70092"/>
                  </a:lnTo>
                  <a:lnTo>
                    <a:pt x="21498" y="1077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pg2027"/>
            <p:cNvSpPr/>
            <p:nvPr/>
          </p:nvSpPr>
          <p:spPr>
            <a:xfrm>
              <a:off x="7279514" y="6640115"/>
              <a:ext cx="145030" cy="110471"/>
            </a:xfrm>
            <a:custGeom>
              <a:avLst/>
              <a:pathLst>
                <a:path w="145030" h="110471">
                  <a:moveTo>
                    <a:pt x="0" y="44297"/>
                  </a:moveTo>
                  <a:lnTo>
                    <a:pt x="120575" y="0"/>
                  </a:lnTo>
                  <a:lnTo>
                    <a:pt x="145030" y="69455"/>
                  </a:lnTo>
                  <a:lnTo>
                    <a:pt x="23299" y="110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pg2028"/>
            <p:cNvSpPr/>
            <p:nvPr/>
          </p:nvSpPr>
          <p:spPr>
            <a:xfrm>
              <a:off x="7254431" y="6571347"/>
              <a:ext cx="145658" cy="113065"/>
            </a:xfrm>
            <a:custGeom>
              <a:avLst/>
              <a:pathLst>
                <a:path w="145658" h="113065">
                  <a:moveTo>
                    <a:pt x="0" y="47546"/>
                  </a:moveTo>
                  <a:lnTo>
                    <a:pt x="119331" y="0"/>
                  </a:lnTo>
                  <a:lnTo>
                    <a:pt x="145658" y="68767"/>
                  </a:lnTo>
                  <a:lnTo>
                    <a:pt x="25082" y="113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pg2029"/>
            <p:cNvSpPr/>
            <p:nvPr/>
          </p:nvSpPr>
          <p:spPr>
            <a:xfrm>
              <a:off x="7227584" y="6503318"/>
              <a:ext cx="146179" cy="115575"/>
            </a:xfrm>
            <a:custGeom>
              <a:avLst/>
              <a:pathLst>
                <a:path w="146179" h="115575">
                  <a:moveTo>
                    <a:pt x="0" y="50760"/>
                  </a:moveTo>
                  <a:lnTo>
                    <a:pt x="118000" y="0"/>
                  </a:lnTo>
                  <a:lnTo>
                    <a:pt x="146179" y="68029"/>
                  </a:lnTo>
                  <a:lnTo>
                    <a:pt x="26847" y="115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pg2030"/>
            <p:cNvSpPr/>
            <p:nvPr/>
          </p:nvSpPr>
          <p:spPr>
            <a:xfrm>
              <a:off x="7198991" y="6436076"/>
              <a:ext cx="146593" cy="118001"/>
            </a:xfrm>
            <a:custGeom>
              <a:avLst/>
              <a:pathLst>
                <a:path w="146593" h="118001">
                  <a:moveTo>
                    <a:pt x="0" y="53936"/>
                  </a:moveTo>
                  <a:lnTo>
                    <a:pt x="116582" y="0"/>
                  </a:lnTo>
                  <a:lnTo>
                    <a:pt x="146593" y="67241"/>
                  </a:lnTo>
                  <a:lnTo>
                    <a:pt x="28592" y="118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pg2031"/>
            <p:cNvSpPr/>
            <p:nvPr/>
          </p:nvSpPr>
          <p:spPr>
            <a:xfrm>
              <a:off x="7168674" y="6369672"/>
              <a:ext cx="146899" cy="120341"/>
            </a:xfrm>
            <a:custGeom>
              <a:avLst/>
              <a:pathLst>
                <a:path w="146899" h="120341">
                  <a:moveTo>
                    <a:pt x="0" y="57074"/>
                  </a:moveTo>
                  <a:lnTo>
                    <a:pt x="115079" y="0"/>
                  </a:lnTo>
                  <a:lnTo>
                    <a:pt x="146899" y="66404"/>
                  </a:lnTo>
                  <a:lnTo>
                    <a:pt x="30317" y="120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pg2032"/>
            <p:cNvSpPr/>
            <p:nvPr/>
          </p:nvSpPr>
          <p:spPr>
            <a:xfrm>
              <a:off x="7136655" y="6304154"/>
              <a:ext cx="147098" cy="122592"/>
            </a:xfrm>
            <a:custGeom>
              <a:avLst/>
              <a:pathLst>
                <a:path w="147098" h="122592">
                  <a:moveTo>
                    <a:pt x="0" y="60169"/>
                  </a:moveTo>
                  <a:lnTo>
                    <a:pt x="113491" y="0"/>
                  </a:lnTo>
                  <a:lnTo>
                    <a:pt x="147098" y="65518"/>
                  </a:lnTo>
                  <a:lnTo>
                    <a:pt x="32019" y="1225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pg2033"/>
            <p:cNvSpPr/>
            <p:nvPr/>
          </p:nvSpPr>
          <p:spPr>
            <a:xfrm>
              <a:off x="7102957" y="6239569"/>
              <a:ext cx="147189" cy="124753"/>
            </a:xfrm>
            <a:custGeom>
              <a:avLst/>
              <a:pathLst>
                <a:path w="147189" h="124753">
                  <a:moveTo>
                    <a:pt x="0" y="63220"/>
                  </a:moveTo>
                  <a:lnTo>
                    <a:pt x="111820" y="0"/>
                  </a:lnTo>
                  <a:lnTo>
                    <a:pt x="147189" y="64584"/>
                  </a:lnTo>
                  <a:lnTo>
                    <a:pt x="33697" y="1247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pg2034"/>
            <p:cNvSpPr/>
            <p:nvPr/>
          </p:nvSpPr>
          <p:spPr>
            <a:xfrm>
              <a:off x="7067605" y="6175967"/>
              <a:ext cx="147172" cy="126823"/>
            </a:xfrm>
            <a:custGeom>
              <a:avLst/>
              <a:pathLst>
                <a:path w="147172" h="126823">
                  <a:moveTo>
                    <a:pt x="0" y="66225"/>
                  </a:moveTo>
                  <a:lnTo>
                    <a:pt x="110067" y="0"/>
                  </a:lnTo>
                  <a:lnTo>
                    <a:pt x="147172" y="63602"/>
                  </a:lnTo>
                  <a:lnTo>
                    <a:pt x="35351" y="1268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pg2035"/>
            <p:cNvSpPr/>
            <p:nvPr/>
          </p:nvSpPr>
          <p:spPr>
            <a:xfrm>
              <a:off x="7030625" y="6113392"/>
              <a:ext cx="147047" cy="128800"/>
            </a:xfrm>
            <a:custGeom>
              <a:avLst/>
              <a:pathLst>
                <a:path w="147047" h="128800">
                  <a:moveTo>
                    <a:pt x="0" y="69181"/>
                  </a:moveTo>
                  <a:lnTo>
                    <a:pt x="108234" y="0"/>
                  </a:lnTo>
                  <a:lnTo>
                    <a:pt x="147047" y="62574"/>
                  </a:lnTo>
                  <a:lnTo>
                    <a:pt x="36979" y="1288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pg2036"/>
            <p:cNvSpPr/>
            <p:nvPr/>
          </p:nvSpPr>
          <p:spPr>
            <a:xfrm>
              <a:off x="6992044" y="6051891"/>
              <a:ext cx="146814" cy="130682"/>
            </a:xfrm>
            <a:custGeom>
              <a:avLst/>
              <a:pathLst>
                <a:path w="146814" h="130682">
                  <a:moveTo>
                    <a:pt x="0" y="72087"/>
                  </a:moveTo>
                  <a:lnTo>
                    <a:pt x="106320" y="0"/>
                  </a:lnTo>
                  <a:lnTo>
                    <a:pt x="146814" y="61500"/>
                  </a:lnTo>
                  <a:lnTo>
                    <a:pt x="38580" y="1306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6951891" y="5991510"/>
              <a:ext cx="146474" cy="132468"/>
            </a:xfrm>
            <a:custGeom>
              <a:avLst/>
              <a:pathLst>
                <a:path w="146474" h="132468">
                  <a:moveTo>
                    <a:pt x="0" y="74940"/>
                  </a:moveTo>
                  <a:lnTo>
                    <a:pt x="104329" y="0"/>
                  </a:lnTo>
                  <a:lnTo>
                    <a:pt x="146474" y="60381"/>
                  </a:lnTo>
                  <a:lnTo>
                    <a:pt x="40153" y="1324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pg2038"/>
            <p:cNvSpPr/>
            <p:nvPr/>
          </p:nvSpPr>
          <p:spPr>
            <a:xfrm>
              <a:off x="6910195" y="5932292"/>
              <a:ext cx="146026" cy="134158"/>
            </a:xfrm>
            <a:custGeom>
              <a:avLst/>
              <a:pathLst>
                <a:path w="146026" h="134158">
                  <a:moveTo>
                    <a:pt x="0" y="77737"/>
                  </a:moveTo>
                  <a:lnTo>
                    <a:pt x="102262" y="0"/>
                  </a:lnTo>
                  <a:lnTo>
                    <a:pt x="146026" y="59218"/>
                  </a:lnTo>
                  <a:lnTo>
                    <a:pt x="41696" y="1341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pg2039"/>
            <p:cNvSpPr/>
            <p:nvPr/>
          </p:nvSpPr>
          <p:spPr>
            <a:xfrm>
              <a:off x="6866986" y="5874281"/>
              <a:ext cx="145471" cy="135749"/>
            </a:xfrm>
            <a:custGeom>
              <a:avLst/>
              <a:pathLst>
                <a:path w="145471" h="135749">
                  <a:moveTo>
                    <a:pt x="0" y="80478"/>
                  </a:moveTo>
                  <a:lnTo>
                    <a:pt x="100119" y="0"/>
                  </a:lnTo>
                  <a:lnTo>
                    <a:pt x="145471" y="58011"/>
                  </a:lnTo>
                  <a:lnTo>
                    <a:pt x="43208" y="135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pg2040"/>
            <p:cNvSpPr/>
            <p:nvPr/>
          </p:nvSpPr>
          <p:spPr>
            <a:xfrm>
              <a:off x="6822296" y="5817519"/>
              <a:ext cx="144809" cy="137240"/>
            </a:xfrm>
            <a:custGeom>
              <a:avLst/>
              <a:pathLst>
                <a:path w="144809" h="137240">
                  <a:moveTo>
                    <a:pt x="0" y="83160"/>
                  </a:moveTo>
                  <a:lnTo>
                    <a:pt x="97903" y="0"/>
                  </a:lnTo>
                  <a:lnTo>
                    <a:pt x="144809" y="56761"/>
                  </a:lnTo>
                  <a:lnTo>
                    <a:pt x="44689" y="137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pg2041"/>
            <p:cNvSpPr/>
            <p:nvPr/>
          </p:nvSpPr>
          <p:spPr>
            <a:xfrm>
              <a:off x="6776158" y="5762048"/>
              <a:ext cx="144041" cy="138631"/>
            </a:xfrm>
            <a:custGeom>
              <a:avLst/>
              <a:pathLst>
                <a:path w="144041" h="138631">
                  <a:moveTo>
                    <a:pt x="0" y="85780"/>
                  </a:moveTo>
                  <a:lnTo>
                    <a:pt x="95615" y="0"/>
                  </a:lnTo>
                  <a:lnTo>
                    <a:pt x="144041" y="55470"/>
                  </a:lnTo>
                  <a:lnTo>
                    <a:pt x="46137" y="1386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pg2042"/>
            <p:cNvSpPr/>
            <p:nvPr/>
          </p:nvSpPr>
          <p:spPr>
            <a:xfrm>
              <a:off x="6728606" y="5707908"/>
              <a:ext cx="143167" cy="139920"/>
            </a:xfrm>
            <a:custGeom>
              <a:avLst/>
              <a:pathLst>
                <a:path w="143167" h="139920">
                  <a:moveTo>
                    <a:pt x="0" y="88338"/>
                  </a:moveTo>
                  <a:lnTo>
                    <a:pt x="93257" y="0"/>
                  </a:lnTo>
                  <a:lnTo>
                    <a:pt x="143167" y="54139"/>
                  </a:lnTo>
                  <a:lnTo>
                    <a:pt x="47552" y="1399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pg2043"/>
            <p:cNvSpPr/>
            <p:nvPr/>
          </p:nvSpPr>
          <p:spPr>
            <a:xfrm>
              <a:off x="6679675" y="5655141"/>
              <a:ext cx="142189" cy="141106"/>
            </a:xfrm>
            <a:custGeom>
              <a:avLst/>
              <a:pathLst>
                <a:path w="142189" h="141106">
                  <a:moveTo>
                    <a:pt x="0" y="90831"/>
                  </a:moveTo>
                  <a:lnTo>
                    <a:pt x="90831" y="0"/>
                  </a:lnTo>
                  <a:lnTo>
                    <a:pt x="142189" y="52767"/>
                  </a:lnTo>
                  <a:lnTo>
                    <a:pt x="48931" y="1411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pg2044"/>
            <p:cNvSpPr/>
            <p:nvPr/>
          </p:nvSpPr>
          <p:spPr>
            <a:xfrm>
              <a:off x="6629400" y="5603783"/>
              <a:ext cx="141106" cy="142189"/>
            </a:xfrm>
            <a:custGeom>
              <a:avLst/>
              <a:pathLst>
                <a:path w="141106" h="142189">
                  <a:moveTo>
                    <a:pt x="0" y="93257"/>
                  </a:moveTo>
                  <a:lnTo>
                    <a:pt x="88338" y="0"/>
                  </a:lnTo>
                  <a:lnTo>
                    <a:pt x="141106" y="51357"/>
                  </a:lnTo>
                  <a:lnTo>
                    <a:pt x="50274" y="1421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pg2045"/>
            <p:cNvSpPr/>
            <p:nvPr/>
          </p:nvSpPr>
          <p:spPr>
            <a:xfrm>
              <a:off x="6577818" y="5553873"/>
              <a:ext cx="139920" cy="143167"/>
            </a:xfrm>
            <a:custGeom>
              <a:avLst/>
              <a:pathLst>
                <a:path w="139920" h="143167">
                  <a:moveTo>
                    <a:pt x="0" y="95615"/>
                  </a:moveTo>
                  <a:lnTo>
                    <a:pt x="85780" y="0"/>
                  </a:lnTo>
                  <a:lnTo>
                    <a:pt x="139920" y="49910"/>
                  </a:lnTo>
                  <a:lnTo>
                    <a:pt x="51581" y="143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pg2046"/>
            <p:cNvSpPr/>
            <p:nvPr/>
          </p:nvSpPr>
          <p:spPr>
            <a:xfrm>
              <a:off x="6524968" y="5505447"/>
              <a:ext cx="138631" cy="144041"/>
            </a:xfrm>
            <a:custGeom>
              <a:avLst/>
              <a:pathLst>
                <a:path w="138631" h="144041">
                  <a:moveTo>
                    <a:pt x="0" y="97903"/>
                  </a:moveTo>
                  <a:lnTo>
                    <a:pt x="83160" y="0"/>
                  </a:lnTo>
                  <a:lnTo>
                    <a:pt x="138631" y="48425"/>
                  </a:lnTo>
                  <a:lnTo>
                    <a:pt x="52850" y="1440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pg2047"/>
            <p:cNvSpPr/>
            <p:nvPr/>
          </p:nvSpPr>
          <p:spPr>
            <a:xfrm>
              <a:off x="6470888" y="5458541"/>
              <a:ext cx="137240" cy="144809"/>
            </a:xfrm>
            <a:custGeom>
              <a:avLst/>
              <a:pathLst>
                <a:path w="137240" h="144809">
                  <a:moveTo>
                    <a:pt x="0" y="100119"/>
                  </a:moveTo>
                  <a:lnTo>
                    <a:pt x="80478" y="0"/>
                  </a:lnTo>
                  <a:lnTo>
                    <a:pt x="137240" y="46905"/>
                  </a:lnTo>
                  <a:lnTo>
                    <a:pt x="54080" y="144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pg2048"/>
            <p:cNvSpPr/>
            <p:nvPr/>
          </p:nvSpPr>
          <p:spPr>
            <a:xfrm>
              <a:off x="6415617" y="5413190"/>
              <a:ext cx="135749" cy="145471"/>
            </a:xfrm>
            <a:custGeom>
              <a:avLst/>
              <a:pathLst>
                <a:path w="135749" h="145471">
                  <a:moveTo>
                    <a:pt x="0" y="102262"/>
                  </a:moveTo>
                  <a:lnTo>
                    <a:pt x="77737" y="0"/>
                  </a:lnTo>
                  <a:lnTo>
                    <a:pt x="135749" y="45351"/>
                  </a:lnTo>
                  <a:lnTo>
                    <a:pt x="55270" y="1454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pg2049"/>
            <p:cNvSpPr/>
            <p:nvPr/>
          </p:nvSpPr>
          <p:spPr>
            <a:xfrm>
              <a:off x="6359197" y="5369426"/>
              <a:ext cx="134158" cy="146026"/>
            </a:xfrm>
            <a:custGeom>
              <a:avLst/>
              <a:pathLst>
                <a:path w="134158" h="146026">
                  <a:moveTo>
                    <a:pt x="0" y="104329"/>
                  </a:moveTo>
                  <a:lnTo>
                    <a:pt x="74940" y="0"/>
                  </a:lnTo>
                  <a:lnTo>
                    <a:pt x="134158" y="43763"/>
                  </a:lnTo>
                  <a:lnTo>
                    <a:pt x="56420" y="1460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pg2050"/>
            <p:cNvSpPr/>
            <p:nvPr/>
          </p:nvSpPr>
          <p:spPr>
            <a:xfrm>
              <a:off x="6301668" y="5327281"/>
              <a:ext cx="132468" cy="146474"/>
            </a:xfrm>
            <a:custGeom>
              <a:avLst/>
              <a:pathLst>
                <a:path w="132468" h="146474">
                  <a:moveTo>
                    <a:pt x="0" y="106320"/>
                  </a:moveTo>
                  <a:lnTo>
                    <a:pt x="72087" y="0"/>
                  </a:lnTo>
                  <a:lnTo>
                    <a:pt x="132468" y="42144"/>
                  </a:lnTo>
                  <a:lnTo>
                    <a:pt x="57528" y="1464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pg2051"/>
            <p:cNvSpPr/>
            <p:nvPr/>
          </p:nvSpPr>
          <p:spPr>
            <a:xfrm>
              <a:off x="6243073" y="5286788"/>
              <a:ext cx="130682" cy="146814"/>
            </a:xfrm>
            <a:custGeom>
              <a:avLst/>
              <a:pathLst>
                <a:path w="130682" h="146814">
                  <a:moveTo>
                    <a:pt x="0" y="108234"/>
                  </a:moveTo>
                  <a:lnTo>
                    <a:pt x="69181" y="0"/>
                  </a:lnTo>
                  <a:lnTo>
                    <a:pt x="130682" y="40493"/>
                  </a:lnTo>
                  <a:lnTo>
                    <a:pt x="58595" y="146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pg2052"/>
            <p:cNvSpPr/>
            <p:nvPr/>
          </p:nvSpPr>
          <p:spPr>
            <a:xfrm>
              <a:off x="6183455" y="5247974"/>
              <a:ext cx="128800" cy="147047"/>
            </a:xfrm>
            <a:custGeom>
              <a:avLst/>
              <a:pathLst>
                <a:path w="128800" h="147047">
                  <a:moveTo>
                    <a:pt x="0" y="110067"/>
                  </a:moveTo>
                  <a:lnTo>
                    <a:pt x="66225" y="0"/>
                  </a:lnTo>
                  <a:lnTo>
                    <a:pt x="128800" y="38813"/>
                  </a:lnTo>
                  <a:lnTo>
                    <a:pt x="59618" y="147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pg2053"/>
            <p:cNvSpPr/>
            <p:nvPr/>
          </p:nvSpPr>
          <p:spPr>
            <a:xfrm>
              <a:off x="6122857" y="5210869"/>
              <a:ext cx="126823" cy="147172"/>
            </a:xfrm>
            <a:custGeom>
              <a:avLst/>
              <a:pathLst>
                <a:path w="126823" h="147172">
                  <a:moveTo>
                    <a:pt x="0" y="111820"/>
                  </a:moveTo>
                  <a:lnTo>
                    <a:pt x="63220" y="0"/>
                  </a:lnTo>
                  <a:lnTo>
                    <a:pt x="126823" y="37104"/>
                  </a:lnTo>
                  <a:lnTo>
                    <a:pt x="60597" y="147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pg2054"/>
            <p:cNvSpPr/>
            <p:nvPr/>
          </p:nvSpPr>
          <p:spPr>
            <a:xfrm>
              <a:off x="6061324" y="5175500"/>
              <a:ext cx="124753" cy="147189"/>
            </a:xfrm>
            <a:custGeom>
              <a:avLst/>
              <a:pathLst>
                <a:path w="124753" h="147189">
                  <a:moveTo>
                    <a:pt x="0" y="113491"/>
                  </a:moveTo>
                  <a:lnTo>
                    <a:pt x="60169" y="0"/>
                  </a:lnTo>
                  <a:lnTo>
                    <a:pt x="124753" y="35368"/>
                  </a:lnTo>
                  <a:lnTo>
                    <a:pt x="61532" y="1471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pg2055"/>
            <p:cNvSpPr/>
            <p:nvPr/>
          </p:nvSpPr>
          <p:spPr>
            <a:xfrm>
              <a:off x="5998901" y="5141893"/>
              <a:ext cx="122592" cy="147098"/>
            </a:xfrm>
            <a:custGeom>
              <a:avLst/>
              <a:pathLst>
                <a:path w="122592" h="147098">
                  <a:moveTo>
                    <a:pt x="0" y="115079"/>
                  </a:moveTo>
                  <a:lnTo>
                    <a:pt x="57074" y="0"/>
                  </a:lnTo>
                  <a:lnTo>
                    <a:pt x="122592" y="33607"/>
                  </a:lnTo>
                  <a:lnTo>
                    <a:pt x="62422" y="147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pg2056"/>
            <p:cNvSpPr/>
            <p:nvPr/>
          </p:nvSpPr>
          <p:spPr>
            <a:xfrm>
              <a:off x="5935634" y="5110073"/>
              <a:ext cx="120341" cy="146899"/>
            </a:xfrm>
            <a:custGeom>
              <a:avLst/>
              <a:pathLst>
                <a:path w="120341" h="146899">
                  <a:moveTo>
                    <a:pt x="0" y="116582"/>
                  </a:moveTo>
                  <a:lnTo>
                    <a:pt x="53936" y="0"/>
                  </a:lnTo>
                  <a:lnTo>
                    <a:pt x="120341" y="31820"/>
                  </a:lnTo>
                  <a:lnTo>
                    <a:pt x="63267" y="1468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pg2057"/>
            <p:cNvSpPr/>
            <p:nvPr/>
          </p:nvSpPr>
          <p:spPr>
            <a:xfrm>
              <a:off x="5871569" y="5080062"/>
              <a:ext cx="118001" cy="146593"/>
            </a:xfrm>
            <a:custGeom>
              <a:avLst/>
              <a:pathLst>
                <a:path w="118001" h="146593">
                  <a:moveTo>
                    <a:pt x="0" y="118000"/>
                  </a:moveTo>
                  <a:lnTo>
                    <a:pt x="50760" y="0"/>
                  </a:lnTo>
                  <a:lnTo>
                    <a:pt x="118001" y="30010"/>
                  </a:lnTo>
                  <a:lnTo>
                    <a:pt x="64064" y="146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pg2058"/>
            <p:cNvSpPr/>
            <p:nvPr/>
          </p:nvSpPr>
          <p:spPr>
            <a:xfrm>
              <a:off x="5806753" y="5051883"/>
              <a:ext cx="115575" cy="146179"/>
            </a:xfrm>
            <a:custGeom>
              <a:avLst/>
              <a:pathLst>
                <a:path w="115575" h="146179">
                  <a:moveTo>
                    <a:pt x="0" y="119331"/>
                  </a:moveTo>
                  <a:lnTo>
                    <a:pt x="47546" y="0"/>
                  </a:lnTo>
                  <a:lnTo>
                    <a:pt x="115575" y="28178"/>
                  </a:lnTo>
                  <a:lnTo>
                    <a:pt x="64815" y="1461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pg2059"/>
            <p:cNvSpPr/>
            <p:nvPr/>
          </p:nvSpPr>
          <p:spPr>
            <a:xfrm>
              <a:off x="5741235" y="5025557"/>
              <a:ext cx="113065" cy="145658"/>
            </a:xfrm>
            <a:custGeom>
              <a:avLst/>
              <a:pathLst>
                <a:path w="113065" h="145658">
                  <a:moveTo>
                    <a:pt x="0" y="120575"/>
                  </a:moveTo>
                  <a:lnTo>
                    <a:pt x="44297" y="0"/>
                  </a:lnTo>
                  <a:lnTo>
                    <a:pt x="113065" y="26326"/>
                  </a:lnTo>
                  <a:lnTo>
                    <a:pt x="65518" y="145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pg2060"/>
            <p:cNvSpPr/>
            <p:nvPr/>
          </p:nvSpPr>
          <p:spPr>
            <a:xfrm>
              <a:off x="5675061" y="5001103"/>
              <a:ext cx="110471" cy="145030"/>
            </a:xfrm>
            <a:custGeom>
              <a:avLst/>
              <a:pathLst>
                <a:path w="110471" h="145030">
                  <a:moveTo>
                    <a:pt x="0" y="121730"/>
                  </a:moveTo>
                  <a:lnTo>
                    <a:pt x="41015" y="0"/>
                  </a:lnTo>
                  <a:lnTo>
                    <a:pt x="110471" y="24454"/>
                  </a:lnTo>
                  <a:lnTo>
                    <a:pt x="66174" y="1450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pg2061"/>
            <p:cNvSpPr/>
            <p:nvPr/>
          </p:nvSpPr>
          <p:spPr>
            <a:xfrm>
              <a:off x="5608280" y="4978538"/>
              <a:ext cx="107796" cy="144295"/>
            </a:xfrm>
            <a:custGeom>
              <a:avLst/>
              <a:pathLst>
                <a:path w="107796" h="144295">
                  <a:moveTo>
                    <a:pt x="0" y="122796"/>
                  </a:moveTo>
                  <a:lnTo>
                    <a:pt x="37704" y="0"/>
                  </a:lnTo>
                  <a:lnTo>
                    <a:pt x="107796" y="22564"/>
                  </a:lnTo>
                  <a:lnTo>
                    <a:pt x="66780" y="1442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pg2062"/>
            <p:cNvSpPr/>
            <p:nvPr/>
          </p:nvSpPr>
          <p:spPr>
            <a:xfrm>
              <a:off x="5540941" y="4957880"/>
              <a:ext cx="105042" cy="143455"/>
            </a:xfrm>
            <a:custGeom>
              <a:avLst/>
              <a:pathLst>
                <a:path w="105042" h="143455">
                  <a:moveTo>
                    <a:pt x="0" y="123772"/>
                  </a:moveTo>
                  <a:lnTo>
                    <a:pt x="34365" y="0"/>
                  </a:lnTo>
                  <a:lnTo>
                    <a:pt x="105042" y="20658"/>
                  </a:lnTo>
                  <a:lnTo>
                    <a:pt x="67338" y="143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pg2063"/>
            <p:cNvSpPr/>
            <p:nvPr/>
          </p:nvSpPr>
          <p:spPr>
            <a:xfrm>
              <a:off x="5473095" y="4939143"/>
              <a:ext cx="102212" cy="142509"/>
            </a:xfrm>
            <a:custGeom>
              <a:avLst/>
              <a:pathLst>
                <a:path w="102212" h="142509">
                  <a:moveTo>
                    <a:pt x="0" y="124658"/>
                  </a:moveTo>
                  <a:lnTo>
                    <a:pt x="31001" y="0"/>
                  </a:lnTo>
                  <a:lnTo>
                    <a:pt x="102212" y="18736"/>
                  </a:lnTo>
                  <a:lnTo>
                    <a:pt x="67846" y="1425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pg2064"/>
            <p:cNvSpPr/>
            <p:nvPr/>
          </p:nvSpPr>
          <p:spPr>
            <a:xfrm>
              <a:off x="5404790" y="4922341"/>
              <a:ext cx="99306" cy="141459"/>
            </a:xfrm>
            <a:custGeom>
              <a:avLst/>
              <a:pathLst>
                <a:path w="99306" h="141459">
                  <a:moveTo>
                    <a:pt x="0" y="125451"/>
                  </a:moveTo>
                  <a:lnTo>
                    <a:pt x="27614" y="0"/>
                  </a:lnTo>
                  <a:lnTo>
                    <a:pt x="99306" y="16801"/>
                  </a:lnTo>
                  <a:lnTo>
                    <a:pt x="68305" y="1414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pg2065"/>
            <p:cNvSpPr/>
            <p:nvPr/>
          </p:nvSpPr>
          <p:spPr>
            <a:xfrm>
              <a:off x="5336076" y="4907487"/>
              <a:ext cx="96327" cy="140305"/>
            </a:xfrm>
            <a:custGeom>
              <a:avLst/>
              <a:pathLst>
                <a:path w="96327" h="140305">
                  <a:moveTo>
                    <a:pt x="0" y="126153"/>
                  </a:moveTo>
                  <a:lnTo>
                    <a:pt x="24206" y="0"/>
                  </a:lnTo>
                  <a:lnTo>
                    <a:pt x="96327" y="14854"/>
                  </a:lnTo>
                  <a:lnTo>
                    <a:pt x="68713" y="1403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pg2066"/>
            <p:cNvSpPr/>
            <p:nvPr/>
          </p:nvSpPr>
          <p:spPr>
            <a:xfrm>
              <a:off x="5267004" y="4894592"/>
              <a:ext cx="93278" cy="139049"/>
            </a:xfrm>
            <a:custGeom>
              <a:avLst/>
              <a:pathLst>
                <a:path w="93278" h="139049">
                  <a:moveTo>
                    <a:pt x="0" y="126762"/>
                  </a:moveTo>
                  <a:lnTo>
                    <a:pt x="20781" y="0"/>
                  </a:lnTo>
                  <a:lnTo>
                    <a:pt x="93278" y="12895"/>
                  </a:lnTo>
                  <a:lnTo>
                    <a:pt x="69071" y="1390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pg2067"/>
            <p:cNvSpPr/>
            <p:nvPr/>
          </p:nvSpPr>
          <p:spPr>
            <a:xfrm>
              <a:off x="5197625" y="4883664"/>
              <a:ext cx="90160" cy="137690"/>
            </a:xfrm>
            <a:custGeom>
              <a:avLst/>
              <a:pathLst>
                <a:path w="90160" h="137690">
                  <a:moveTo>
                    <a:pt x="0" y="127279"/>
                  </a:moveTo>
                  <a:lnTo>
                    <a:pt x="17341" y="0"/>
                  </a:lnTo>
                  <a:lnTo>
                    <a:pt x="90160" y="10927"/>
                  </a:lnTo>
                  <a:lnTo>
                    <a:pt x="69379" y="1376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pg2068"/>
            <p:cNvSpPr/>
            <p:nvPr/>
          </p:nvSpPr>
          <p:spPr>
            <a:xfrm>
              <a:off x="5127990" y="4874712"/>
              <a:ext cx="86976" cy="136231"/>
            </a:xfrm>
            <a:custGeom>
              <a:avLst/>
              <a:pathLst>
                <a:path w="86976" h="136231">
                  <a:moveTo>
                    <a:pt x="0" y="127702"/>
                  </a:moveTo>
                  <a:lnTo>
                    <a:pt x="13888" y="0"/>
                  </a:lnTo>
                  <a:lnTo>
                    <a:pt x="86976" y="8951"/>
                  </a:lnTo>
                  <a:lnTo>
                    <a:pt x="69635" y="1362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pg2069"/>
            <p:cNvSpPr/>
            <p:nvPr/>
          </p:nvSpPr>
          <p:spPr>
            <a:xfrm>
              <a:off x="5058149" y="4867743"/>
              <a:ext cx="83729" cy="134671"/>
            </a:xfrm>
            <a:custGeom>
              <a:avLst/>
              <a:pathLst>
                <a:path w="83729" h="134671">
                  <a:moveTo>
                    <a:pt x="0" y="128031"/>
                  </a:moveTo>
                  <a:lnTo>
                    <a:pt x="10425" y="0"/>
                  </a:lnTo>
                  <a:lnTo>
                    <a:pt x="83729" y="6969"/>
                  </a:lnTo>
                  <a:lnTo>
                    <a:pt x="69840" y="1346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pg2070"/>
            <p:cNvSpPr/>
            <p:nvPr/>
          </p:nvSpPr>
          <p:spPr>
            <a:xfrm>
              <a:off x="4988154" y="4862761"/>
              <a:ext cx="80420" cy="133013"/>
            </a:xfrm>
            <a:custGeom>
              <a:avLst/>
              <a:pathLst>
                <a:path w="80420" h="133013">
                  <a:moveTo>
                    <a:pt x="0" y="128266"/>
                  </a:moveTo>
                  <a:lnTo>
                    <a:pt x="6954" y="0"/>
                  </a:lnTo>
                  <a:lnTo>
                    <a:pt x="80420" y="4981"/>
                  </a:lnTo>
                  <a:lnTo>
                    <a:pt x="69995" y="1330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pg2071"/>
            <p:cNvSpPr/>
            <p:nvPr/>
          </p:nvSpPr>
          <p:spPr>
            <a:xfrm>
              <a:off x="4918056" y="4859771"/>
              <a:ext cx="77052" cy="131257"/>
            </a:xfrm>
            <a:custGeom>
              <a:avLst/>
              <a:pathLst>
                <a:path w="77052" h="131257">
                  <a:moveTo>
                    <a:pt x="0" y="128408"/>
                  </a:moveTo>
                  <a:lnTo>
                    <a:pt x="3478" y="0"/>
                  </a:lnTo>
                  <a:lnTo>
                    <a:pt x="77052" y="2990"/>
                  </a:lnTo>
                  <a:lnTo>
                    <a:pt x="70098" y="131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pg2072"/>
            <p:cNvSpPr/>
            <p:nvPr/>
          </p:nvSpPr>
          <p:spPr>
            <a:xfrm>
              <a:off x="4847906" y="4858774"/>
              <a:ext cx="73627" cy="129405"/>
            </a:xfrm>
            <a:custGeom>
              <a:avLst/>
              <a:pathLst>
                <a:path w="73627" h="129405">
                  <a:moveTo>
                    <a:pt x="0" y="128455"/>
                  </a:moveTo>
                  <a:lnTo>
                    <a:pt x="0" y="0"/>
                  </a:lnTo>
                  <a:lnTo>
                    <a:pt x="73627" y="997"/>
                  </a:lnTo>
                  <a:lnTo>
                    <a:pt x="70149" y="1294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pg2073"/>
            <p:cNvSpPr/>
            <p:nvPr/>
          </p:nvSpPr>
          <p:spPr>
            <a:xfrm>
              <a:off x="4774278" y="4858774"/>
              <a:ext cx="73627" cy="129405"/>
            </a:xfrm>
            <a:custGeom>
              <a:avLst/>
              <a:pathLst>
                <a:path w="73627" h="129405">
                  <a:moveTo>
                    <a:pt x="3478" y="129405"/>
                  </a:moveTo>
                  <a:lnTo>
                    <a:pt x="0" y="997"/>
                  </a:lnTo>
                  <a:lnTo>
                    <a:pt x="73627" y="0"/>
                  </a:lnTo>
                  <a:lnTo>
                    <a:pt x="73627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pg2074"/>
            <p:cNvSpPr/>
            <p:nvPr/>
          </p:nvSpPr>
          <p:spPr>
            <a:xfrm>
              <a:off x="4700704" y="4859771"/>
              <a:ext cx="77052" cy="131257"/>
            </a:xfrm>
            <a:custGeom>
              <a:avLst/>
              <a:pathLst>
                <a:path w="77052" h="131257">
                  <a:moveTo>
                    <a:pt x="6954" y="131257"/>
                  </a:moveTo>
                  <a:lnTo>
                    <a:pt x="0" y="2990"/>
                  </a:lnTo>
                  <a:lnTo>
                    <a:pt x="73573" y="0"/>
                  </a:lnTo>
                  <a:lnTo>
                    <a:pt x="77052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pg2075"/>
            <p:cNvSpPr/>
            <p:nvPr/>
          </p:nvSpPr>
          <p:spPr>
            <a:xfrm>
              <a:off x="4627238" y="4862761"/>
              <a:ext cx="80420" cy="133013"/>
            </a:xfrm>
            <a:custGeom>
              <a:avLst/>
              <a:pathLst>
                <a:path w="80420" h="133013">
                  <a:moveTo>
                    <a:pt x="10425" y="133013"/>
                  </a:moveTo>
                  <a:lnTo>
                    <a:pt x="0" y="4981"/>
                  </a:lnTo>
                  <a:lnTo>
                    <a:pt x="73465" y="0"/>
                  </a:lnTo>
                  <a:lnTo>
                    <a:pt x="80420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pg2076"/>
            <p:cNvSpPr/>
            <p:nvPr/>
          </p:nvSpPr>
          <p:spPr>
            <a:xfrm>
              <a:off x="4553934" y="4867743"/>
              <a:ext cx="83729" cy="134671"/>
            </a:xfrm>
            <a:custGeom>
              <a:avLst/>
              <a:pathLst>
                <a:path w="83729" h="134671">
                  <a:moveTo>
                    <a:pt x="13888" y="134671"/>
                  </a:moveTo>
                  <a:lnTo>
                    <a:pt x="0" y="6969"/>
                  </a:lnTo>
                  <a:lnTo>
                    <a:pt x="73304" y="0"/>
                  </a:lnTo>
                  <a:lnTo>
                    <a:pt x="83729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pg2077"/>
            <p:cNvSpPr/>
            <p:nvPr/>
          </p:nvSpPr>
          <p:spPr>
            <a:xfrm>
              <a:off x="4480845" y="4874712"/>
              <a:ext cx="86976" cy="136231"/>
            </a:xfrm>
            <a:custGeom>
              <a:avLst/>
              <a:pathLst>
                <a:path w="86976" h="136231">
                  <a:moveTo>
                    <a:pt x="17341" y="136231"/>
                  </a:moveTo>
                  <a:lnTo>
                    <a:pt x="0" y="8951"/>
                  </a:lnTo>
                  <a:lnTo>
                    <a:pt x="73088" y="0"/>
                  </a:lnTo>
                  <a:lnTo>
                    <a:pt x="86976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pg2078"/>
            <p:cNvSpPr/>
            <p:nvPr/>
          </p:nvSpPr>
          <p:spPr>
            <a:xfrm>
              <a:off x="4408026" y="4883664"/>
              <a:ext cx="90160" cy="137690"/>
            </a:xfrm>
            <a:custGeom>
              <a:avLst/>
              <a:pathLst>
                <a:path w="90160" h="137690">
                  <a:moveTo>
                    <a:pt x="20781" y="137690"/>
                  </a:moveTo>
                  <a:lnTo>
                    <a:pt x="0" y="10927"/>
                  </a:lnTo>
                  <a:lnTo>
                    <a:pt x="72819" y="0"/>
                  </a:lnTo>
                  <a:lnTo>
                    <a:pt x="90160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pg2079"/>
            <p:cNvSpPr/>
            <p:nvPr/>
          </p:nvSpPr>
          <p:spPr>
            <a:xfrm>
              <a:off x="4335529" y="4894592"/>
              <a:ext cx="93278" cy="139049"/>
            </a:xfrm>
            <a:custGeom>
              <a:avLst/>
              <a:pathLst>
                <a:path w="93278" h="139049">
                  <a:moveTo>
                    <a:pt x="24206" y="139049"/>
                  </a:moveTo>
                  <a:lnTo>
                    <a:pt x="0" y="12895"/>
                  </a:lnTo>
                  <a:lnTo>
                    <a:pt x="72496" y="0"/>
                  </a:lnTo>
                  <a:lnTo>
                    <a:pt x="93278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pg2080"/>
            <p:cNvSpPr/>
            <p:nvPr/>
          </p:nvSpPr>
          <p:spPr>
            <a:xfrm>
              <a:off x="4263408" y="4907487"/>
              <a:ext cx="96327" cy="140305"/>
            </a:xfrm>
            <a:custGeom>
              <a:avLst/>
              <a:pathLst>
                <a:path w="96327" h="140305">
                  <a:moveTo>
                    <a:pt x="27614" y="140305"/>
                  </a:moveTo>
                  <a:lnTo>
                    <a:pt x="0" y="14854"/>
                  </a:lnTo>
                  <a:lnTo>
                    <a:pt x="72120" y="0"/>
                  </a:lnTo>
                  <a:lnTo>
                    <a:pt x="96327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pg2081"/>
            <p:cNvSpPr/>
            <p:nvPr/>
          </p:nvSpPr>
          <p:spPr>
            <a:xfrm>
              <a:off x="4191716" y="4922341"/>
              <a:ext cx="99306" cy="141459"/>
            </a:xfrm>
            <a:custGeom>
              <a:avLst/>
              <a:pathLst>
                <a:path w="99306" h="141459">
                  <a:moveTo>
                    <a:pt x="31001" y="141459"/>
                  </a:moveTo>
                  <a:lnTo>
                    <a:pt x="0" y="16801"/>
                  </a:lnTo>
                  <a:lnTo>
                    <a:pt x="71692" y="0"/>
                  </a:lnTo>
                  <a:lnTo>
                    <a:pt x="99306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pg2082"/>
            <p:cNvSpPr/>
            <p:nvPr/>
          </p:nvSpPr>
          <p:spPr>
            <a:xfrm>
              <a:off x="4120505" y="4939143"/>
              <a:ext cx="102212" cy="142509"/>
            </a:xfrm>
            <a:custGeom>
              <a:avLst/>
              <a:pathLst>
                <a:path w="102212" h="142509">
                  <a:moveTo>
                    <a:pt x="34365" y="142509"/>
                  </a:moveTo>
                  <a:lnTo>
                    <a:pt x="0" y="18736"/>
                  </a:lnTo>
                  <a:lnTo>
                    <a:pt x="71210" y="0"/>
                  </a:lnTo>
                  <a:lnTo>
                    <a:pt x="102212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pg2083"/>
            <p:cNvSpPr/>
            <p:nvPr/>
          </p:nvSpPr>
          <p:spPr>
            <a:xfrm>
              <a:off x="4049828" y="4957880"/>
              <a:ext cx="105042" cy="143455"/>
            </a:xfrm>
            <a:custGeom>
              <a:avLst/>
              <a:pathLst>
                <a:path w="105042" h="143455">
                  <a:moveTo>
                    <a:pt x="37704" y="143455"/>
                  </a:moveTo>
                  <a:lnTo>
                    <a:pt x="0" y="20658"/>
                  </a:lnTo>
                  <a:lnTo>
                    <a:pt x="70677" y="0"/>
                  </a:lnTo>
                  <a:lnTo>
                    <a:pt x="105042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pg2084"/>
            <p:cNvSpPr/>
            <p:nvPr/>
          </p:nvSpPr>
          <p:spPr>
            <a:xfrm>
              <a:off x="3979736" y="4978538"/>
              <a:ext cx="107796" cy="144295"/>
            </a:xfrm>
            <a:custGeom>
              <a:avLst/>
              <a:pathLst>
                <a:path w="107796" h="144295">
                  <a:moveTo>
                    <a:pt x="41015" y="144295"/>
                  </a:moveTo>
                  <a:lnTo>
                    <a:pt x="0" y="22564"/>
                  </a:lnTo>
                  <a:lnTo>
                    <a:pt x="70092" y="0"/>
                  </a:lnTo>
                  <a:lnTo>
                    <a:pt x="107796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pg2085"/>
            <p:cNvSpPr/>
            <p:nvPr/>
          </p:nvSpPr>
          <p:spPr>
            <a:xfrm>
              <a:off x="3910280" y="5001103"/>
              <a:ext cx="110471" cy="145030"/>
            </a:xfrm>
            <a:custGeom>
              <a:avLst/>
              <a:pathLst>
                <a:path w="110471" h="145030">
                  <a:moveTo>
                    <a:pt x="44297" y="145030"/>
                  </a:moveTo>
                  <a:lnTo>
                    <a:pt x="0" y="24454"/>
                  </a:lnTo>
                  <a:lnTo>
                    <a:pt x="69455" y="0"/>
                  </a:lnTo>
                  <a:lnTo>
                    <a:pt x="110471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pg2086"/>
            <p:cNvSpPr/>
            <p:nvPr/>
          </p:nvSpPr>
          <p:spPr>
            <a:xfrm>
              <a:off x="3841513" y="5025557"/>
              <a:ext cx="113065" cy="145658"/>
            </a:xfrm>
            <a:custGeom>
              <a:avLst/>
              <a:pathLst>
                <a:path w="113065" h="145658">
                  <a:moveTo>
                    <a:pt x="47546" y="145658"/>
                  </a:moveTo>
                  <a:lnTo>
                    <a:pt x="0" y="26326"/>
                  </a:lnTo>
                  <a:lnTo>
                    <a:pt x="68767" y="0"/>
                  </a:lnTo>
                  <a:lnTo>
                    <a:pt x="113065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pg2087"/>
            <p:cNvSpPr/>
            <p:nvPr/>
          </p:nvSpPr>
          <p:spPr>
            <a:xfrm>
              <a:off x="3773483" y="5051883"/>
              <a:ext cx="115575" cy="146179"/>
            </a:xfrm>
            <a:custGeom>
              <a:avLst/>
              <a:pathLst>
                <a:path w="115575" h="146179">
                  <a:moveTo>
                    <a:pt x="50760" y="146179"/>
                  </a:moveTo>
                  <a:lnTo>
                    <a:pt x="0" y="28178"/>
                  </a:lnTo>
                  <a:lnTo>
                    <a:pt x="68029" y="0"/>
                  </a:lnTo>
                  <a:lnTo>
                    <a:pt x="115575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pg2088"/>
            <p:cNvSpPr/>
            <p:nvPr/>
          </p:nvSpPr>
          <p:spPr>
            <a:xfrm>
              <a:off x="3706241" y="5080062"/>
              <a:ext cx="118001" cy="146593"/>
            </a:xfrm>
            <a:custGeom>
              <a:avLst/>
              <a:pathLst>
                <a:path w="118001" h="146593">
                  <a:moveTo>
                    <a:pt x="53936" y="146593"/>
                  </a:moveTo>
                  <a:lnTo>
                    <a:pt x="0" y="30010"/>
                  </a:lnTo>
                  <a:lnTo>
                    <a:pt x="67241" y="0"/>
                  </a:lnTo>
                  <a:lnTo>
                    <a:pt x="118001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pg2089"/>
            <p:cNvSpPr/>
            <p:nvPr/>
          </p:nvSpPr>
          <p:spPr>
            <a:xfrm>
              <a:off x="3639837" y="5110073"/>
              <a:ext cx="120341" cy="146899"/>
            </a:xfrm>
            <a:custGeom>
              <a:avLst/>
              <a:pathLst>
                <a:path w="120341" h="146899">
                  <a:moveTo>
                    <a:pt x="57074" y="146899"/>
                  </a:moveTo>
                  <a:lnTo>
                    <a:pt x="0" y="31820"/>
                  </a:lnTo>
                  <a:lnTo>
                    <a:pt x="66404" y="0"/>
                  </a:lnTo>
                  <a:lnTo>
                    <a:pt x="120341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pg2090"/>
            <p:cNvSpPr/>
            <p:nvPr/>
          </p:nvSpPr>
          <p:spPr>
            <a:xfrm>
              <a:off x="3574319" y="5141893"/>
              <a:ext cx="122592" cy="147098"/>
            </a:xfrm>
            <a:custGeom>
              <a:avLst/>
              <a:pathLst>
                <a:path w="122592" h="147098">
                  <a:moveTo>
                    <a:pt x="60169" y="147098"/>
                  </a:moveTo>
                  <a:lnTo>
                    <a:pt x="0" y="33607"/>
                  </a:lnTo>
                  <a:lnTo>
                    <a:pt x="65518" y="0"/>
                  </a:lnTo>
                  <a:lnTo>
                    <a:pt x="122592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pg2091"/>
            <p:cNvSpPr/>
            <p:nvPr/>
          </p:nvSpPr>
          <p:spPr>
            <a:xfrm>
              <a:off x="3509735" y="5175500"/>
              <a:ext cx="124753" cy="147189"/>
            </a:xfrm>
            <a:custGeom>
              <a:avLst/>
              <a:pathLst>
                <a:path w="124753" h="147189">
                  <a:moveTo>
                    <a:pt x="63220" y="147189"/>
                  </a:moveTo>
                  <a:lnTo>
                    <a:pt x="0" y="35368"/>
                  </a:lnTo>
                  <a:lnTo>
                    <a:pt x="64584" y="0"/>
                  </a:lnTo>
                  <a:lnTo>
                    <a:pt x="124753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pg2092"/>
            <p:cNvSpPr/>
            <p:nvPr/>
          </p:nvSpPr>
          <p:spPr>
            <a:xfrm>
              <a:off x="3446132" y="5210869"/>
              <a:ext cx="126823" cy="147172"/>
            </a:xfrm>
            <a:custGeom>
              <a:avLst/>
              <a:pathLst>
                <a:path w="126823" h="147172">
                  <a:moveTo>
                    <a:pt x="66225" y="147172"/>
                  </a:moveTo>
                  <a:lnTo>
                    <a:pt x="0" y="37104"/>
                  </a:lnTo>
                  <a:lnTo>
                    <a:pt x="63602" y="0"/>
                  </a:lnTo>
                  <a:lnTo>
                    <a:pt x="126823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pg2093"/>
            <p:cNvSpPr/>
            <p:nvPr/>
          </p:nvSpPr>
          <p:spPr>
            <a:xfrm>
              <a:off x="3383557" y="5247974"/>
              <a:ext cx="128800" cy="147047"/>
            </a:xfrm>
            <a:custGeom>
              <a:avLst/>
              <a:pathLst>
                <a:path w="128800" h="147047">
                  <a:moveTo>
                    <a:pt x="69181" y="147047"/>
                  </a:moveTo>
                  <a:lnTo>
                    <a:pt x="0" y="38813"/>
                  </a:lnTo>
                  <a:lnTo>
                    <a:pt x="62574" y="0"/>
                  </a:lnTo>
                  <a:lnTo>
                    <a:pt x="128800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pg2094"/>
            <p:cNvSpPr/>
            <p:nvPr/>
          </p:nvSpPr>
          <p:spPr>
            <a:xfrm>
              <a:off x="3322057" y="5286788"/>
              <a:ext cx="130682" cy="146814"/>
            </a:xfrm>
            <a:custGeom>
              <a:avLst/>
              <a:pathLst>
                <a:path w="130682" h="146814">
                  <a:moveTo>
                    <a:pt x="72087" y="146814"/>
                  </a:moveTo>
                  <a:lnTo>
                    <a:pt x="0" y="40493"/>
                  </a:lnTo>
                  <a:lnTo>
                    <a:pt x="61500" y="0"/>
                  </a:lnTo>
                  <a:lnTo>
                    <a:pt x="130682" y="1082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pg2095"/>
            <p:cNvSpPr/>
            <p:nvPr/>
          </p:nvSpPr>
          <p:spPr>
            <a:xfrm>
              <a:off x="3261675" y="5327281"/>
              <a:ext cx="132468" cy="146474"/>
            </a:xfrm>
            <a:custGeom>
              <a:avLst/>
              <a:pathLst>
                <a:path w="132468" h="146474">
                  <a:moveTo>
                    <a:pt x="74940" y="146474"/>
                  </a:moveTo>
                  <a:lnTo>
                    <a:pt x="0" y="42144"/>
                  </a:lnTo>
                  <a:lnTo>
                    <a:pt x="60381" y="0"/>
                  </a:lnTo>
                  <a:lnTo>
                    <a:pt x="132468" y="10632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pg2096"/>
            <p:cNvSpPr/>
            <p:nvPr/>
          </p:nvSpPr>
          <p:spPr>
            <a:xfrm>
              <a:off x="3202457" y="5369426"/>
              <a:ext cx="134158" cy="146026"/>
            </a:xfrm>
            <a:custGeom>
              <a:avLst/>
              <a:pathLst>
                <a:path w="134158" h="146026">
                  <a:moveTo>
                    <a:pt x="77737" y="146026"/>
                  </a:moveTo>
                  <a:lnTo>
                    <a:pt x="0" y="43763"/>
                  </a:lnTo>
                  <a:lnTo>
                    <a:pt x="59218" y="0"/>
                  </a:lnTo>
                  <a:lnTo>
                    <a:pt x="134158" y="10432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pg2097"/>
            <p:cNvSpPr/>
            <p:nvPr/>
          </p:nvSpPr>
          <p:spPr>
            <a:xfrm>
              <a:off x="3144446" y="5413190"/>
              <a:ext cx="135749" cy="145471"/>
            </a:xfrm>
            <a:custGeom>
              <a:avLst/>
              <a:pathLst>
                <a:path w="135749" h="145471">
                  <a:moveTo>
                    <a:pt x="80478" y="145471"/>
                  </a:moveTo>
                  <a:lnTo>
                    <a:pt x="0" y="45351"/>
                  </a:lnTo>
                  <a:lnTo>
                    <a:pt x="58011" y="0"/>
                  </a:lnTo>
                  <a:lnTo>
                    <a:pt x="135749" y="10226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pg2098"/>
            <p:cNvSpPr/>
            <p:nvPr/>
          </p:nvSpPr>
          <p:spPr>
            <a:xfrm>
              <a:off x="3087684" y="5458541"/>
              <a:ext cx="137240" cy="144809"/>
            </a:xfrm>
            <a:custGeom>
              <a:avLst/>
              <a:pathLst>
                <a:path w="137240" h="144809">
                  <a:moveTo>
                    <a:pt x="83160" y="144809"/>
                  </a:moveTo>
                  <a:lnTo>
                    <a:pt x="0" y="46905"/>
                  </a:lnTo>
                  <a:lnTo>
                    <a:pt x="56761" y="0"/>
                  </a:lnTo>
                  <a:lnTo>
                    <a:pt x="137240" y="1001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pg2099"/>
            <p:cNvSpPr/>
            <p:nvPr/>
          </p:nvSpPr>
          <p:spPr>
            <a:xfrm>
              <a:off x="3032213" y="5505447"/>
              <a:ext cx="138631" cy="144041"/>
            </a:xfrm>
            <a:custGeom>
              <a:avLst/>
              <a:pathLst>
                <a:path w="138631" h="144041">
                  <a:moveTo>
                    <a:pt x="85780" y="144041"/>
                  </a:moveTo>
                  <a:lnTo>
                    <a:pt x="0" y="48425"/>
                  </a:lnTo>
                  <a:lnTo>
                    <a:pt x="55470" y="0"/>
                  </a:lnTo>
                  <a:lnTo>
                    <a:pt x="138631" y="979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pg2100"/>
            <p:cNvSpPr/>
            <p:nvPr/>
          </p:nvSpPr>
          <p:spPr>
            <a:xfrm>
              <a:off x="2978074" y="5553873"/>
              <a:ext cx="139920" cy="143167"/>
            </a:xfrm>
            <a:custGeom>
              <a:avLst/>
              <a:pathLst>
                <a:path w="139920" h="143167">
                  <a:moveTo>
                    <a:pt x="88338" y="143167"/>
                  </a:moveTo>
                  <a:lnTo>
                    <a:pt x="0" y="49910"/>
                  </a:lnTo>
                  <a:lnTo>
                    <a:pt x="54139" y="0"/>
                  </a:lnTo>
                  <a:lnTo>
                    <a:pt x="139920" y="9561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pg2101"/>
            <p:cNvSpPr/>
            <p:nvPr/>
          </p:nvSpPr>
          <p:spPr>
            <a:xfrm>
              <a:off x="2925306" y="5603783"/>
              <a:ext cx="141106" cy="142189"/>
            </a:xfrm>
            <a:custGeom>
              <a:avLst/>
              <a:pathLst>
                <a:path w="141106" h="142189">
                  <a:moveTo>
                    <a:pt x="90831" y="142189"/>
                  </a:moveTo>
                  <a:lnTo>
                    <a:pt x="0" y="51357"/>
                  </a:lnTo>
                  <a:lnTo>
                    <a:pt x="52767" y="0"/>
                  </a:lnTo>
                  <a:lnTo>
                    <a:pt x="141106" y="932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pg2102"/>
            <p:cNvSpPr/>
            <p:nvPr/>
          </p:nvSpPr>
          <p:spPr>
            <a:xfrm>
              <a:off x="2873948" y="5655141"/>
              <a:ext cx="142189" cy="141106"/>
            </a:xfrm>
            <a:custGeom>
              <a:avLst/>
              <a:pathLst>
                <a:path w="142189" h="141106">
                  <a:moveTo>
                    <a:pt x="93257" y="141106"/>
                  </a:moveTo>
                  <a:lnTo>
                    <a:pt x="0" y="52767"/>
                  </a:lnTo>
                  <a:lnTo>
                    <a:pt x="51357" y="0"/>
                  </a:lnTo>
                  <a:lnTo>
                    <a:pt x="142189" y="908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pg2103"/>
            <p:cNvSpPr/>
            <p:nvPr/>
          </p:nvSpPr>
          <p:spPr>
            <a:xfrm>
              <a:off x="2824038" y="5707908"/>
              <a:ext cx="143167" cy="139920"/>
            </a:xfrm>
            <a:custGeom>
              <a:avLst/>
              <a:pathLst>
                <a:path w="143167" h="139920">
                  <a:moveTo>
                    <a:pt x="95615" y="139920"/>
                  </a:moveTo>
                  <a:lnTo>
                    <a:pt x="0" y="54139"/>
                  </a:lnTo>
                  <a:lnTo>
                    <a:pt x="49910" y="0"/>
                  </a:lnTo>
                  <a:lnTo>
                    <a:pt x="143167" y="88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pg2104"/>
            <p:cNvSpPr/>
            <p:nvPr/>
          </p:nvSpPr>
          <p:spPr>
            <a:xfrm>
              <a:off x="2775612" y="5762048"/>
              <a:ext cx="144041" cy="138631"/>
            </a:xfrm>
            <a:custGeom>
              <a:avLst/>
              <a:pathLst>
                <a:path w="144041" h="138631">
                  <a:moveTo>
                    <a:pt x="97903" y="138631"/>
                  </a:moveTo>
                  <a:lnTo>
                    <a:pt x="0" y="55470"/>
                  </a:lnTo>
                  <a:lnTo>
                    <a:pt x="48425" y="0"/>
                  </a:lnTo>
                  <a:lnTo>
                    <a:pt x="144041" y="857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pg2105"/>
            <p:cNvSpPr/>
            <p:nvPr/>
          </p:nvSpPr>
          <p:spPr>
            <a:xfrm>
              <a:off x="2728707" y="5817519"/>
              <a:ext cx="144809" cy="137240"/>
            </a:xfrm>
            <a:custGeom>
              <a:avLst/>
              <a:pathLst>
                <a:path w="144809" h="137240">
                  <a:moveTo>
                    <a:pt x="100119" y="137240"/>
                  </a:moveTo>
                  <a:lnTo>
                    <a:pt x="0" y="56761"/>
                  </a:lnTo>
                  <a:lnTo>
                    <a:pt x="46905" y="0"/>
                  </a:lnTo>
                  <a:lnTo>
                    <a:pt x="144809" y="831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pg2106"/>
            <p:cNvSpPr/>
            <p:nvPr/>
          </p:nvSpPr>
          <p:spPr>
            <a:xfrm>
              <a:off x="2683355" y="5874281"/>
              <a:ext cx="145471" cy="135749"/>
            </a:xfrm>
            <a:custGeom>
              <a:avLst/>
              <a:pathLst>
                <a:path w="145471" h="135749">
                  <a:moveTo>
                    <a:pt x="102262" y="135749"/>
                  </a:moveTo>
                  <a:lnTo>
                    <a:pt x="0" y="58011"/>
                  </a:lnTo>
                  <a:lnTo>
                    <a:pt x="45351" y="0"/>
                  </a:lnTo>
                  <a:lnTo>
                    <a:pt x="145471" y="8047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pg2107"/>
            <p:cNvSpPr/>
            <p:nvPr/>
          </p:nvSpPr>
          <p:spPr>
            <a:xfrm>
              <a:off x="2639591" y="5932292"/>
              <a:ext cx="146026" cy="134158"/>
            </a:xfrm>
            <a:custGeom>
              <a:avLst/>
              <a:pathLst>
                <a:path w="146026" h="134158">
                  <a:moveTo>
                    <a:pt x="104329" y="134158"/>
                  </a:moveTo>
                  <a:lnTo>
                    <a:pt x="0" y="59218"/>
                  </a:lnTo>
                  <a:lnTo>
                    <a:pt x="43763" y="0"/>
                  </a:lnTo>
                  <a:lnTo>
                    <a:pt x="146026" y="7773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pg2108"/>
            <p:cNvSpPr/>
            <p:nvPr/>
          </p:nvSpPr>
          <p:spPr>
            <a:xfrm>
              <a:off x="2597447" y="5991510"/>
              <a:ext cx="146474" cy="132468"/>
            </a:xfrm>
            <a:custGeom>
              <a:avLst/>
              <a:pathLst>
                <a:path w="146474" h="132468">
                  <a:moveTo>
                    <a:pt x="106320" y="132468"/>
                  </a:moveTo>
                  <a:lnTo>
                    <a:pt x="0" y="60381"/>
                  </a:lnTo>
                  <a:lnTo>
                    <a:pt x="42144" y="0"/>
                  </a:lnTo>
                  <a:lnTo>
                    <a:pt x="146474" y="749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pg2109"/>
            <p:cNvSpPr/>
            <p:nvPr/>
          </p:nvSpPr>
          <p:spPr>
            <a:xfrm>
              <a:off x="2556953" y="6051891"/>
              <a:ext cx="146814" cy="130682"/>
            </a:xfrm>
            <a:custGeom>
              <a:avLst/>
              <a:pathLst>
                <a:path w="146814" h="130682">
                  <a:moveTo>
                    <a:pt x="108234" y="130682"/>
                  </a:moveTo>
                  <a:lnTo>
                    <a:pt x="0" y="61500"/>
                  </a:lnTo>
                  <a:lnTo>
                    <a:pt x="40493" y="0"/>
                  </a:lnTo>
                  <a:lnTo>
                    <a:pt x="146814" y="720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pg2110"/>
            <p:cNvSpPr/>
            <p:nvPr/>
          </p:nvSpPr>
          <p:spPr>
            <a:xfrm>
              <a:off x="2518139" y="6113392"/>
              <a:ext cx="147047" cy="128800"/>
            </a:xfrm>
            <a:custGeom>
              <a:avLst/>
              <a:pathLst>
                <a:path w="147047" h="128800">
                  <a:moveTo>
                    <a:pt x="110067" y="128800"/>
                  </a:moveTo>
                  <a:lnTo>
                    <a:pt x="0" y="62574"/>
                  </a:lnTo>
                  <a:lnTo>
                    <a:pt x="38813" y="0"/>
                  </a:lnTo>
                  <a:lnTo>
                    <a:pt x="147047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pg2111"/>
            <p:cNvSpPr/>
            <p:nvPr/>
          </p:nvSpPr>
          <p:spPr>
            <a:xfrm>
              <a:off x="2481035" y="6175967"/>
              <a:ext cx="147172" cy="126823"/>
            </a:xfrm>
            <a:custGeom>
              <a:avLst/>
              <a:pathLst>
                <a:path w="147172" h="126823">
                  <a:moveTo>
                    <a:pt x="111820" y="126823"/>
                  </a:moveTo>
                  <a:lnTo>
                    <a:pt x="0" y="63602"/>
                  </a:lnTo>
                  <a:lnTo>
                    <a:pt x="37104" y="0"/>
                  </a:lnTo>
                  <a:lnTo>
                    <a:pt x="147172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pg2112"/>
            <p:cNvSpPr/>
            <p:nvPr/>
          </p:nvSpPr>
          <p:spPr>
            <a:xfrm>
              <a:off x="2445666" y="6239569"/>
              <a:ext cx="147189" cy="124753"/>
            </a:xfrm>
            <a:custGeom>
              <a:avLst/>
              <a:pathLst>
                <a:path w="147189" h="124753">
                  <a:moveTo>
                    <a:pt x="113491" y="124753"/>
                  </a:moveTo>
                  <a:lnTo>
                    <a:pt x="0" y="64584"/>
                  </a:lnTo>
                  <a:lnTo>
                    <a:pt x="35368" y="0"/>
                  </a:lnTo>
                  <a:lnTo>
                    <a:pt x="147189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pg2113"/>
            <p:cNvSpPr/>
            <p:nvPr/>
          </p:nvSpPr>
          <p:spPr>
            <a:xfrm>
              <a:off x="2412059" y="6304154"/>
              <a:ext cx="147098" cy="122592"/>
            </a:xfrm>
            <a:custGeom>
              <a:avLst/>
              <a:pathLst>
                <a:path w="147098" h="122592">
                  <a:moveTo>
                    <a:pt x="115079" y="122592"/>
                  </a:moveTo>
                  <a:lnTo>
                    <a:pt x="0" y="65518"/>
                  </a:lnTo>
                  <a:lnTo>
                    <a:pt x="33607" y="0"/>
                  </a:lnTo>
                  <a:lnTo>
                    <a:pt x="147098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pg2114"/>
            <p:cNvSpPr/>
            <p:nvPr/>
          </p:nvSpPr>
          <p:spPr>
            <a:xfrm>
              <a:off x="2380238" y="6369672"/>
              <a:ext cx="146899" cy="120341"/>
            </a:xfrm>
            <a:custGeom>
              <a:avLst/>
              <a:pathLst>
                <a:path w="146899" h="120341">
                  <a:moveTo>
                    <a:pt x="116582" y="120341"/>
                  </a:moveTo>
                  <a:lnTo>
                    <a:pt x="0" y="66404"/>
                  </a:lnTo>
                  <a:lnTo>
                    <a:pt x="31820" y="0"/>
                  </a:lnTo>
                  <a:lnTo>
                    <a:pt x="146899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pg2115"/>
            <p:cNvSpPr/>
            <p:nvPr/>
          </p:nvSpPr>
          <p:spPr>
            <a:xfrm>
              <a:off x="2350228" y="6436076"/>
              <a:ext cx="146593" cy="118001"/>
            </a:xfrm>
            <a:custGeom>
              <a:avLst/>
              <a:pathLst>
                <a:path w="146593" h="118001">
                  <a:moveTo>
                    <a:pt x="118000" y="118001"/>
                  </a:moveTo>
                  <a:lnTo>
                    <a:pt x="0" y="67241"/>
                  </a:lnTo>
                  <a:lnTo>
                    <a:pt x="30010" y="0"/>
                  </a:lnTo>
                  <a:lnTo>
                    <a:pt x="146593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pg2116"/>
            <p:cNvSpPr/>
            <p:nvPr/>
          </p:nvSpPr>
          <p:spPr>
            <a:xfrm>
              <a:off x="2322049" y="6503318"/>
              <a:ext cx="146179" cy="115575"/>
            </a:xfrm>
            <a:custGeom>
              <a:avLst/>
              <a:pathLst>
                <a:path w="146179" h="115575">
                  <a:moveTo>
                    <a:pt x="119331" y="115575"/>
                  </a:moveTo>
                  <a:lnTo>
                    <a:pt x="0" y="68029"/>
                  </a:lnTo>
                  <a:lnTo>
                    <a:pt x="28178" y="0"/>
                  </a:lnTo>
                  <a:lnTo>
                    <a:pt x="146179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pg2117"/>
            <p:cNvSpPr/>
            <p:nvPr/>
          </p:nvSpPr>
          <p:spPr>
            <a:xfrm>
              <a:off x="2295723" y="6571347"/>
              <a:ext cx="145658" cy="113065"/>
            </a:xfrm>
            <a:custGeom>
              <a:avLst/>
              <a:pathLst>
                <a:path w="145658" h="113065">
                  <a:moveTo>
                    <a:pt x="120575" y="113065"/>
                  </a:moveTo>
                  <a:lnTo>
                    <a:pt x="0" y="68767"/>
                  </a:lnTo>
                  <a:lnTo>
                    <a:pt x="26326" y="0"/>
                  </a:lnTo>
                  <a:lnTo>
                    <a:pt x="145658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pg2118"/>
            <p:cNvSpPr/>
            <p:nvPr/>
          </p:nvSpPr>
          <p:spPr>
            <a:xfrm>
              <a:off x="2271268" y="6640115"/>
              <a:ext cx="145030" cy="110471"/>
            </a:xfrm>
            <a:custGeom>
              <a:avLst/>
              <a:pathLst>
                <a:path w="145030" h="110471">
                  <a:moveTo>
                    <a:pt x="121730" y="110471"/>
                  </a:moveTo>
                  <a:lnTo>
                    <a:pt x="0" y="69455"/>
                  </a:lnTo>
                  <a:lnTo>
                    <a:pt x="24454" y="0"/>
                  </a:lnTo>
                  <a:lnTo>
                    <a:pt x="145030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pg2119"/>
            <p:cNvSpPr/>
            <p:nvPr/>
          </p:nvSpPr>
          <p:spPr>
            <a:xfrm>
              <a:off x="2248703" y="6709570"/>
              <a:ext cx="144295" cy="107796"/>
            </a:xfrm>
            <a:custGeom>
              <a:avLst/>
              <a:pathLst>
                <a:path w="144295" h="107796">
                  <a:moveTo>
                    <a:pt x="122796" y="107796"/>
                  </a:moveTo>
                  <a:lnTo>
                    <a:pt x="0" y="70092"/>
                  </a:lnTo>
                  <a:lnTo>
                    <a:pt x="22564" y="0"/>
                  </a:lnTo>
                  <a:lnTo>
                    <a:pt x="144295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pg2120"/>
            <p:cNvSpPr/>
            <p:nvPr/>
          </p:nvSpPr>
          <p:spPr>
            <a:xfrm>
              <a:off x="2228045" y="6779662"/>
              <a:ext cx="143455" cy="105042"/>
            </a:xfrm>
            <a:custGeom>
              <a:avLst/>
              <a:pathLst>
                <a:path w="143455" h="105042">
                  <a:moveTo>
                    <a:pt x="123772" y="105042"/>
                  </a:moveTo>
                  <a:lnTo>
                    <a:pt x="0" y="70677"/>
                  </a:lnTo>
                  <a:lnTo>
                    <a:pt x="20658" y="0"/>
                  </a:lnTo>
                  <a:lnTo>
                    <a:pt x="143455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pg2121"/>
            <p:cNvSpPr/>
            <p:nvPr/>
          </p:nvSpPr>
          <p:spPr>
            <a:xfrm>
              <a:off x="2209308" y="6850340"/>
              <a:ext cx="142509" cy="102212"/>
            </a:xfrm>
            <a:custGeom>
              <a:avLst/>
              <a:pathLst>
                <a:path w="142509" h="102212">
                  <a:moveTo>
                    <a:pt x="124658" y="102212"/>
                  </a:moveTo>
                  <a:lnTo>
                    <a:pt x="0" y="71210"/>
                  </a:lnTo>
                  <a:lnTo>
                    <a:pt x="18736" y="0"/>
                  </a:lnTo>
                  <a:lnTo>
                    <a:pt x="142509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pg2122"/>
            <p:cNvSpPr/>
            <p:nvPr/>
          </p:nvSpPr>
          <p:spPr>
            <a:xfrm>
              <a:off x="2192507" y="6921551"/>
              <a:ext cx="141459" cy="99306"/>
            </a:xfrm>
            <a:custGeom>
              <a:avLst/>
              <a:pathLst>
                <a:path w="141459" h="99306">
                  <a:moveTo>
                    <a:pt x="125451" y="99306"/>
                  </a:moveTo>
                  <a:lnTo>
                    <a:pt x="0" y="71692"/>
                  </a:lnTo>
                  <a:lnTo>
                    <a:pt x="16801" y="0"/>
                  </a:lnTo>
                  <a:lnTo>
                    <a:pt x="141459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pg2123"/>
            <p:cNvSpPr/>
            <p:nvPr/>
          </p:nvSpPr>
          <p:spPr>
            <a:xfrm>
              <a:off x="2177653" y="6993243"/>
              <a:ext cx="140305" cy="96327"/>
            </a:xfrm>
            <a:custGeom>
              <a:avLst/>
              <a:pathLst>
                <a:path w="140305" h="96327">
                  <a:moveTo>
                    <a:pt x="126153" y="96327"/>
                  </a:moveTo>
                  <a:lnTo>
                    <a:pt x="0" y="72120"/>
                  </a:lnTo>
                  <a:lnTo>
                    <a:pt x="14854" y="0"/>
                  </a:lnTo>
                  <a:lnTo>
                    <a:pt x="140305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pg2124"/>
            <p:cNvSpPr/>
            <p:nvPr/>
          </p:nvSpPr>
          <p:spPr>
            <a:xfrm>
              <a:off x="2164757" y="7065364"/>
              <a:ext cx="139049" cy="93278"/>
            </a:xfrm>
            <a:custGeom>
              <a:avLst/>
              <a:pathLst>
                <a:path w="139049" h="93278">
                  <a:moveTo>
                    <a:pt x="126762" y="93278"/>
                  </a:moveTo>
                  <a:lnTo>
                    <a:pt x="0" y="72496"/>
                  </a:lnTo>
                  <a:lnTo>
                    <a:pt x="12895" y="0"/>
                  </a:lnTo>
                  <a:lnTo>
                    <a:pt x="139049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pg2125"/>
            <p:cNvSpPr/>
            <p:nvPr/>
          </p:nvSpPr>
          <p:spPr>
            <a:xfrm>
              <a:off x="2153829" y="7137861"/>
              <a:ext cx="137690" cy="90160"/>
            </a:xfrm>
            <a:custGeom>
              <a:avLst/>
              <a:pathLst>
                <a:path w="137690" h="90160">
                  <a:moveTo>
                    <a:pt x="127279" y="90160"/>
                  </a:moveTo>
                  <a:lnTo>
                    <a:pt x="0" y="72819"/>
                  </a:lnTo>
                  <a:lnTo>
                    <a:pt x="10927" y="0"/>
                  </a:lnTo>
                  <a:lnTo>
                    <a:pt x="137690" y="207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pg2126"/>
            <p:cNvSpPr/>
            <p:nvPr/>
          </p:nvSpPr>
          <p:spPr>
            <a:xfrm>
              <a:off x="2144878" y="7210680"/>
              <a:ext cx="136231" cy="86976"/>
            </a:xfrm>
            <a:custGeom>
              <a:avLst/>
              <a:pathLst>
                <a:path w="136231" h="86976">
                  <a:moveTo>
                    <a:pt x="127702" y="86976"/>
                  </a:moveTo>
                  <a:lnTo>
                    <a:pt x="0" y="73088"/>
                  </a:lnTo>
                  <a:lnTo>
                    <a:pt x="8951" y="0"/>
                  </a:lnTo>
                  <a:lnTo>
                    <a:pt x="136231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pg2127"/>
            <p:cNvSpPr/>
            <p:nvPr/>
          </p:nvSpPr>
          <p:spPr>
            <a:xfrm>
              <a:off x="2137908" y="7283769"/>
              <a:ext cx="134671" cy="83729"/>
            </a:xfrm>
            <a:custGeom>
              <a:avLst/>
              <a:pathLst>
                <a:path w="134671" h="83729">
                  <a:moveTo>
                    <a:pt x="128031" y="83729"/>
                  </a:moveTo>
                  <a:lnTo>
                    <a:pt x="0" y="73304"/>
                  </a:lnTo>
                  <a:lnTo>
                    <a:pt x="6969" y="0"/>
                  </a:lnTo>
                  <a:lnTo>
                    <a:pt x="134671" y="1388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pg2128"/>
            <p:cNvSpPr/>
            <p:nvPr/>
          </p:nvSpPr>
          <p:spPr>
            <a:xfrm>
              <a:off x="2132926" y="7357073"/>
              <a:ext cx="133013" cy="80420"/>
            </a:xfrm>
            <a:custGeom>
              <a:avLst/>
              <a:pathLst>
                <a:path w="133013" h="80420">
                  <a:moveTo>
                    <a:pt x="128266" y="80420"/>
                  </a:moveTo>
                  <a:lnTo>
                    <a:pt x="0" y="73465"/>
                  </a:lnTo>
                  <a:lnTo>
                    <a:pt x="4981" y="0"/>
                  </a:lnTo>
                  <a:lnTo>
                    <a:pt x="133013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pg2129"/>
            <p:cNvSpPr/>
            <p:nvPr/>
          </p:nvSpPr>
          <p:spPr>
            <a:xfrm>
              <a:off x="2129936" y="7430539"/>
              <a:ext cx="131257" cy="77052"/>
            </a:xfrm>
            <a:custGeom>
              <a:avLst/>
              <a:pathLst>
                <a:path w="131257" h="77052">
                  <a:moveTo>
                    <a:pt x="128408" y="77052"/>
                  </a:moveTo>
                  <a:lnTo>
                    <a:pt x="0" y="73573"/>
                  </a:lnTo>
                  <a:lnTo>
                    <a:pt x="2990" y="0"/>
                  </a:lnTo>
                  <a:lnTo>
                    <a:pt x="131257" y="6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pg2130"/>
            <p:cNvSpPr/>
            <p:nvPr/>
          </p:nvSpPr>
          <p:spPr>
            <a:xfrm>
              <a:off x="2128939" y="7504113"/>
              <a:ext cx="129405" cy="73627"/>
            </a:xfrm>
            <a:custGeom>
              <a:avLst/>
              <a:pathLst>
                <a:path w="129405" h="73627">
                  <a:moveTo>
                    <a:pt x="128455" y="73627"/>
                  </a:moveTo>
                  <a:lnTo>
                    <a:pt x="0" y="73627"/>
                  </a:lnTo>
                  <a:lnTo>
                    <a:pt x="997" y="0"/>
                  </a:lnTo>
                  <a:lnTo>
                    <a:pt x="129405" y="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pg2131"/>
            <p:cNvSpPr/>
            <p:nvPr/>
          </p:nvSpPr>
          <p:spPr>
            <a:xfrm>
              <a:off x="2128939" y="7577741"/>
              <a:ext cx="129405" cy="73627"/>
            </a:xfrm>
            <a:custGeom>
              <a:avLst/>
              <a:pathLst>
                <a:path w="129405" h="73627">
                  <a:moveTo>
                    <a:pt x="129405" y="70149"/>
                  </a:moveTo>
                  <a:lnTo>
                    <a:pt x="997" y="73627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pg2132"/>
            <p:cNvSpPr/>
            <p:nvPr/>
          </p:nvSpPr>
          <p:spPr>
            <a:xfrm>
              <a:off x="2129936" y="7647890"/>
              <a:ext cx="131257" cy="77052"/>
            </a:xfrm>
            <a:custGeom>
              <a:avLst/>
              <a:pathLst>
                <a:path w="131257" h="77052">
                  <a:moveTo>
                    <a:pt x="131257" y="70098"/>
                  </a:moveTo>
                  <a:lnTo>
                    <a:pt x="2990" y="77052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pg2133"/>
            <p:cNvSpPr/>
            <p:nvPr/>
          </p:nvSpPr>
          <p:spPr>
            <a:xfrm>
              <a:off x="2132926" y="7717988"/>
              <a:ext cx="133013" cy="80420"/>
            </a:xfrm>
            <a:custGeom>
              <a:avLst/>
              <a:pathLst>
                <a:path w="133013" h="80420">
                  <a:moveTo>
                    <a:pt x="133013" y="69995"/>
                  </a:moveTo>
                  <a:lnTo>
                    <a:pt x="4981" y="80420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pg2134"/>
            <p:cNvSpPr/>
            <p:nvPr/>
          </p:nvSpPr>
          <p:spPr>
            <a:xfrm>
              <a:off x="2137908" y="7787983"/>
              <a:ext cx="134671" cy="83729"/>
            </a:xfrm>
            <a:custGeom>
              <a:avLst/>
              <a:pathLst>
                <a:path w="134671" h="83729">
                  <a:moveTo>
                    <a:pt x="134671" y="69840"/>
                  </a:moveTo>
                  <a:lnTo>
                    <a:pt x="6969" y="83729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pg2135"/>
            <p:cNvSpPr/>
            <p:nvPr/>
          </p:nvSpPr>
          <p:spPr>
            <a:xfrm>
              <a:off x="2144878" y="7857824"/>
              <a:ext cx="136231" cy="86976"/>
            </a:xfrm>
            <a:custGeom>
              <a:avLst/>
              <a:pathLst>
                <a:path w="136231" h="86976">
                  <a:moveTo>
                    <a:pt x="136231" y="69635"/>
                  </a:moveTo>
                  <a:lnTo>
                    <a:pt x="8951" y="86976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pg2136"/>
            <p:cNvSpPr/>
            <p:nvPr/>
          </p:nvSpPr>
          <p:spPr>
            <a:xfrm>
              <a:off x="2153829" y="7927460"/>
              <a:ext cx="137690" cy="90160"/>
            </a:xfrm>
            <a:custGeom>
              <a:avLst/>
              <a:pathLst>
                <a:path w="137690" h="90160">
                  <a:moveTo>
                    <a:pt x="137690" y="69379"/>
                  </a:moveTo>
                  <a:lnTo>
                    <a:pt x="10927" y="90160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pg2137"/>
            <p:cNvSpPr/>
            <p:nvPr/>
          </p:nvSpPr>
          <p:spPr>
            <a:xfrm>
              <a:off x="2164757" y="7996839"/>
              <a:ext cx="139049" cy="93278"/>
            </a:xfrm>
            <a:custGeom>
              <a:avLst/>
              <a:pathLst>
                <a:path w="139049" h="93278">
                  <a:moveTo>
                    <a:pt x="139049" y="69071"/>
                  </a:moveTo>
                  <a:lnTo>
                    <a:pt x="12895" y="93278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pg2138"/>
            <p:cNvSpPr/>
            <p:nvPr/>
          </p:nvSpPr>
          <p:spPr>
            <a:xfrm>
              <a:off x="2177653" y="8065911"/>
              <a:ext cx="140305" cy="96327"/>
            </a:xfrm>
            <a:custGeom>
              <a:avLst/>
              <a:pathLst>
                <a:path w="140305" h="96327">
                  <a:moveTo>
                    <a:pt x="140305" y="68713"/>
                  </a:moveTo>
                  <a:lnTo>
                    <a:pt x="14854" y="96327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pg2139"/>
            <p:cNvSpPr/>
            <p:nvPr/>
          </p:nvSpPr>
          <p:spPr>
            <a:xfrm>
              <a:off x="2192507" y="8134624"/>
              <a:ext cx="141459" cy="99306"/>
            </a:xfrm>
            <a:custGeom>
              <a:avLst/>
              <a:pathLst>
                <a:path w="141459" h="99306">
                  <a:moveTo>
                    <a:pt x="141459" y="68305"/>
                  </a:moveTo>
                  <a:lnTo>
                    <a:pt x="16801" y="99306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pg2140"/>
            <p:cNvSpPr/>
            <p:nvPr/>
          </p:nvSpPr>
          <p:spPr>
            <a:xfrm>
              <a:off x="2209308" y="8202929"/>
              <a:ext cx="142509" cy="102212"/>
            </a:xfrm>
            <a:custGeom>
              <a:avLst/>
              <a:pathLst>
                <a:path w="142509" h="102212">
                  <a:moveTo>
                    <a:pt x="142509" y="67846"/>
                  </a:moveTo>
                  <a:lnTo>
                    <a:pt x="18736" y="102212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pg2141"/>
            <p:cNvSpPr/>
            <p:nvPr/>
          </p:nvSpPr>
          <p:spPr>
            <a:xfrm>
              <a:off x="2228045" y="8270776"/>
              <a:ext cx="143455" cy="105042"/>
            </a:xfrm>
            <a:custGeom>
              <a:avLst/>
              <a:pathLst>
                <a:path w="143455" h="105042">
                  <a:moveTo>
                    <a:pt x="143455" y="67338"/>
                  </a:moveTo>
                  <a:lnTo>
                    <a:pt x="20658" y="105042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pg2142"/>
            <p:cNvSpPr/>
            <p:nvPr/>
          </p:nvSpPr>
          <p:spPr>
            <a:xfrm>
              <a:off x="2248703" y="8338115"/>
              <a:ext cx="144295" cy="107796"/>
            </a:xfrm>
            <a:custGeom>
              <a:avLst/>
              <a:pathLst>
                <a:path w="144295" h="107796">
                  <a:moveTo>
                    <a:pt x="144295" y="66780"/>
                  </a:moveTo>
                  <a:lnTo>
                    <a:pt x="22564" y="107796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pg2143"/>
            <p:cNvSpPr/>
            <p:nvPr/>
          </p:nvSpPr>
          <p:spPr>
            <a:xfrm>
              <a:off x="2271268" y="8404895"/>
              <a:ext cx="145030" cy="110471"/>
            </a:xfrm>
            <a:custGeom>
              <a:avLst/>
              <a:pathLst>
                <a:path w="145030" h="110471">
                  <a:moveTo>
                    <a:pt x="145030" y="66174"/>
                  </a:moveTo>
                  <a:lnTo>
                    <a:pt x="24454" y="110471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pg2144"/>
            <p:cNvSpPr/>
            <p:nvPr/>
          </p:nvSpPr>
          <p:spPr>
            <a:xfrm>
              <a:off x="2295723" y="8471069"/>
              <a:ext cx="145658" cy="113065"/>
            </a:xfrm>
            <a:custGeom>
              <a:avLst/>
              <a:pathLst>
                <a:path w="145658" h="113065">
                  <a:moveTo>
                    <a:pt x="145658" y="65518"/>
                  </a:moveTo>
                  <a:lnTo>
                    <a:pt x="26326" y="113065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pg2145"/>
            <p:cNvSpPr/>
            <p:nvPr/>
          </p:nvSpPr>
          <p:spPr>
            <a:xfrm>
              <a:off x="2322049" y="8536588"/>
              <a:ext cx="146179" cy="115575"/>
            </a:xfrm>
            <a:custGeom>
              <a:avLst/>
              <a:pathLst>
                <a:path w="146179" h="115575">
                  <a:moveTo>
                    <a:pt x="146179" y="64815"/>
                  </a:moveTo>
                  <a:lnTo>
                    <a:pt x="28178" y="115575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pg2146"/>
            <p:cNvSpPr/>
            <p:nvPr/>
          </p:nvSpPr>
          <p:spPr>
            <a:xfrm>
              <a:off x="2350228" y="8601404"/>
              <a:ext cx="146593" cy="118001"/>
            </a:xfrm>
            <a:custGeom>
              <a:avLst/>
              <a:pathLst>
                <a:path w="146593" h="118001">
                  <a:moveTo>
                    <a:pt x="146593" y="64064"/>
                  </a:moveTo>
                  <a:lnTo>
                    <a:pt x="30010" y="118001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pg2147"/>
            <p:cNvSpPr/>
            <p:nvPr/>
          </p:nvSpPr>
          <p:spPr>
            <a:xfrm>
              <a:off x="2380238" y="8665469"/>
              <a:ext cx="146899" cy="120341"/>
            </a:xfrm>
            <a:custGeom>
              <a:avLst/>
              <a:pathLst>
                <a:path w="146899" h="120341">
                  <a:moveTo>
                    <a:pt x="146899" y="63267"/>
                  </a:moveTo>
                  <a:lnTo>
                    <a:pt x="31820" y="120341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pg2148"/>
            <p:cNvSpPr/>
            <p:nvPr/>
          </p:nvSpPr>
          <p:spPr>
            <a:xfrm>
              <a:off x="2412059" y="8728736"/>
              <a:ext cx="147098" cy="122592"/>
            </a:xfrm>
            <a:custGeom>
              <a:avLst/>
              <a:pathLst>
                <a:path w="147098" h="122592">
                  <a:moveTo>
                    <a:pt x="147098" y="62422"/>
                  </a:moveTo>
                  <a:lnTo>
                    <a:pt x="33607" y="122592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pg2149"/>
            <p:cNvSpPr/>
            <p:nvPr/>
          </p:nvSpPr>
          <p:spPr>
            <a:xfrm>
              <a:off x="2445666" y="8791158"/>
              <a:ext cx="147189" cy="124753"/>
            </a:xfrm>
            <a:custGeom>
              <a:avLst/>
              <a:pathLst>
                <a:path w="147189" h="124753">
                  <a:moveTo>
                    <a:pt x="147189" y="61532"/>
                  </a:moveTo>
                  <a:lnTo>
                    <a:pt x="35368" y="124753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pg2150"/>
            <p:cNvSpPr/>
            <p:nvPr/>
          </p:nvSpPr>
          <p:spPr>
            <a:xfrm>
              <a:off x="2481035" y="8852691"/>
              <a:ext cx="147172" cy="126823"/>
            </a:xfrm>
            <a:custGeom>
              <a:avLst/>
              <a:pathLst>
                <a:path w="147172" h="126823">
                  <a:moveTo>
                    <a:pt x="147172" y="60597"/>
                  </a:moveTo>
                  <a:lnTo>
                    <a:pt x="37104" y="126823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pg2151"/>
            <p:cNvSpPr/>
            <p:nvPr/>
          </p:nvSpPr>
          <p:spPr>
            <a:xfrm>
              <a:off x="2518139" y="8913289"/>
              <a:ext cx="147047" cy="128800"/>
            </a:xfrm>
            <a:custGeom>
              <a:avLst/>
              <a:pathLst>
                <a:path w="147047" h="128800">
                  <a:moveTo>
                    <a:pt x="147047" y="59618"/>
                  </a:moveTo>
                  <a:lnTo>
                    <a:pt x="38813" y="128800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pg2152"/>
            <p:cNvSpPr/>
            <p:nvPr/>
          </p:nvSpPr>
          <p:spPr>
            <a:xfrm>
              <a:off x="2556953" y="8972908"/>
              <a:ext cx="146814" cy="130682"/>
            </a:xfrm>
            <a:custGeom>
              <a:avLst/>
              <a:pathLst>
                <a:path w="146814" h="130682">
                  <a:moveTo>
                    <a:pt x="146814" y="58595"/>
                  </a:moveTo>
                  <a:lnTo>
                    <a:pt x="40493" y="130682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pg2153"/>
            <p:cNvSpPr/>
            <p:nvPr/>
          </p:nvSpPr>
          <p:spPr>
            <a:xfrm>
              <a:off x="2597447" y="9031503"/>
              <a:ext cx="146474" cy="132468"/>
            </a:xfrm>
            <a:custGeom>
              <a:avLst/>
              <a:pathLst>
                <a:path w="146474" h="132468">
                  <a:moveTo>
                    <a:pt x="146474" y="57528"/>
                  </a:moveTo>
                  <a:lnTo>
                    <a:pt x="42144" y="132468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pg2154"/>
            <p:cNvSpPr/>
            <p:nvPr/>
          </p:nvSpPr>
          <p:spPr>
            <a:xfrm>
              <a:off x="2639591" y="9089031"/>
              <a:ext cx="146026" cy="134158"/>
            </a:xfrm>
            <a:custGeom>
              <a:avLst/>
              <a:pathLst>
                <a:path w="146026" h="134158">
                  <a:moveTo>
                    <a:pt x="146026" y="56420"/>
                  </a:moveTo>
                  <a:lnTo>
                    <a:pt x="43763" y="134158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pg2155"/>
            <p:cNvSpPr/>
            <p:nvPr/>
          </p:nvSpPr>
          <p:spPr>
            <a:xfrm>
              <a:off x="2683355" y="9145452"/>
              <a:ext cx="145471" cy="135749"/>
            </a:xfrm>
            <a:custGeom>
              <a:avLst/>
              <a:pathLst>
                <a:path w="145471" h="135749">
                  <a:moveTo>
                    <a:pt x="145471" y="55270"/>
                  </a:moveTo>
                  <a:lnTo>
                    <a:pt x="45351" y="135749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pg2156"/>
            <p:cNvSpPr/>
            <p:nvPr/>
          </p:nvSpPr>
          <p:spPr>
            <a:xfrm>
              <a:off x="2728707" y="9200722"/>
              <a:ext cx="144809" cy="137240"/>
            </a:xfrm>
            <a:custGeom>
              <a:avLst/>
              <a:pathLst>
                <a:path w="144809" h="137240">
                  <a:moveTo>
                    <a:pt x="144809" y="54080"/>
                  </a:moveTo>
                  <a:lnTo>
                    <a:pt x="46905" y="137240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pg2157"/>
            <p:cNvSpPr/>
            <p:nvPr/>
          </p:nvSpPr>
          <p:spPr>
            <a:xfrm>
              <a:off x="2775612" y="9254803"/>
              <a:ext cx="144041" cy="138631"/>
            </a:xfrm>
            <a:custGeom>
              <a:avLst/>
              <a:pathLst>
                <a:path w="144041" h="138631">
                  <a:moveTo>
                    <a:pt x="144041" y="52850"/>
                  </a:moveTo>
                  <a:lnTo>
                    <a:pt x="48425" y="138631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pg2158"/>
            <p:cNvSpPr/>
            <p:nvPr/>
          </p:nvSpPr>
          <p:spPr>
            <a:xfrm>
              <a:off x="2824038" y="9307653"/>
              <a:ext cx="143167" cy="139920"/>
            </a:xfrm>
            <a:custGeom>
              <a:avLst/>
              <a:pathLst>
                <a:path w="143167" h="139920">
                  <a:moveTo>
                    <a:pt x="143167" y="51581"/>
                  </a:moveTo>
                  <a:lnTo>
                    <a:pt x="49910" y="139920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pg2159"/>
            <p:cNvSpPr/>
            <p:nvPr/>
          </p:nvSpPr>
          <p:spPr>
            <a:xfrm>
              <a:off x="2873948" y="9359234"/>
              <a:ext cx="142189" cy="141106"/>
            </a:xfrm>
            <a:custGeom>
              <a:avLst/>
              <a:pathLst>
                <a:path w="142189" h="141106">
                  <a:moveTo>
                    <a:pt x="142189" y="50274"/>
                  </a:moveTo>
                  <a:lnTo>
                    <a:pt x="51357" y="141106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pg2160"/>
            <p:cNvSpPr/>
            <p:nvPr/>
          </p:nvSpPr>
          <p:spPr>
            <a:xfrm>
              <a:off x="2925306" y="9409509"/>
              <a:ext cx="141106" cy="142189"/>
            </a:xfrm>
            <a:custGeom>
              <a:avLst/>
              <a:pathLst>
                <a:path w="141106" h="142189">
                  <a:moveTo>
                    <a:pt x="141106" y="48931"/>
                  </a:moveTo>
                  <a:lnTo>
                    <a:pt x="52767" y="142189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pg2161"/>
            <p:cNvSpPr/>
            <p:nvPr/>
          </p:nvSpPr>
          <p:spPr>
            <a:xfrm>
              <a:off x="2978074" y="9458441"/>
              <a:ext cx="139920" cy="143167"/>
            </a:xfrm>
            <a:custGeom>
              <a:avLst/>
              <a:pathLst>
                <a:path w="139920" h="143167">
                  <a:moveTo>
                    <a:pt x="139920" y="47552"/>
                  </a:moveTo>
                  <a:lnTo>
                    <a:pt x="54139" y="143167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pg2162"/>
            <p:cNvSpPr/>
            <p:nvPr/>
          </p:nvSpPr>
          <p:spPr>
            <a:xfrm>
              <a:off x="3032213" y="9505993"/>
              <a:ext cx="138631" cy="144041"/>
            </a:xfrm>
            <a:custGeom>
              <a:avLst/>
              <a:pathLst>
                <a:path w="138631" h="144041">
                  <a:moveTo>
                    <a:pt x="138631" y="46137"/>
                  </a:moveTo>
                  <a:lnTo>
                    <a:pt x="55470" y="144041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pg2163"/>
            <p:cNvSpPr/>
            <p:nvPr/>
          </p:nvSpPr>
          <p:spPr>
            <a:xfrm>
              <a:off x="3087684" y="9552131"/>
              <a:ext cx="137240" cy="144809"/>
            </a:xfrm>
            <a:custGeom>
              <a:avLst/>
              <a:pathLst>
                <a:path w="137240" h="144809">
                  <a:moveTo>
                    <a:pt x="137240" y="44689"/>
                  </a:moveTo>
                  <a:lnTo>
                    <a:pt x="56761" y="144809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pg2164"/>
            <p:cNvSpPr/>
            <p:nvPr/>
          </p:nvSpPr>
          <p:spPr>
            <a:xfrm>
              <a:off x="3144446" y="9596821"/>
              <a:ext cx="135749" cy="145471"/>
            </a:xfrm>
            <a:custGeom>
              <a:avLst/>
              <a:pathLst>
                <a:path w="135749" h="145471">
                  <a:moveTo>
                    <a:pt x="135749" y="43208"/>
                  </a:moveTo>
                  <a:lnTo>
                    <a:pt x="58011" y="145471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pg2165"/>
            <p:cNvSpPr/>
            <p:nvPr/>
          </p:nvSpPr>
          <p:spPr>
            <a:xfrm>
              <a:off x="3202457" y="9640029"/>
              <a:ext cx="134158" cy="146026"/>
            </a:xfrm>
            <a:custGeom>
              <a:avLst/>
              <a:pathLst>
                <a:path w="134158" h="146026">
                  <a:moveTo>
                    <a:pt x="134158" y="41696"/>
                  </a:moveTo>
                  <a:lnTo>
                    <a:pt x="59218" y="146026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pg2166"/>
            <p:cNvSpPr/>
            <p:nvPr/>
          </p:nvSpPr>
          <p:spPr>
            <a:xfrm>
              <a:off x="3261675" y="9681726"/>
              <a:ext cx="132468" cy="146474"/>
            </a:xfrm>
            <a:custGeom>
              <a:avLst/>
              <a:pathLst>
                <a:path w="132468" h="146474">
                  <a:moveTo>
                    <a:pt x="132468" y="40153"/>
                  </a:moveTo>
                  <a:lnTo>
                    <a:pt x="60381" y="146474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pg2167"/>
            <p:cNvSpPr/>
            <p:nvPr/>
          </p:nvSpPr>
          <p:spPr>
            <a:xfrm>
              <a:off x="3322057" y="9721879"/>
              <a:ext cx="130682" cy="146814"/>
            </a:xfrm>
            <a:custGeom>
              <a:avLst/>
              <a:pathLst>
                <a:path w="130682" h="146814">
                  <a:moveTo>
                    <a:pt x="130682" y="38580"/>
                  </a:moveTo>
                  <a:lnTo>
                    <a:pt x="61500" y="146814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pg2168"/>
            <p:cNvSpPr/>
            <p:nvPr/>
          </p:nvSpPr>
          <p:spPr>
            <a:xfrm>
              <a:off x="3383557" y="9760460"/>
              <a:ext cx="128800" cy="147047"/>
            </a:xfrm>
            <a:custGeom>
              <a:avLst/>
              <a:pathLst>
                <a:path w="128800" h="147047">
                  <a:moveTo>
                    <a:pt x="128800" y="36979"/>
                  </a:moveTo>
                  <a:lnTo>
                    <a:pt x="62574" y="147047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pg2169"/>
            <p:cNvSpPr/>
            <p:nvPr/>
          </p:nvSpPr>
          <p:spPr>
            <a:xfrm>
              <a:off x="3446132" y="9797440"/>
              <a:ext cx="126823" cy="147172"/>
            </a:xfrm>
            <a:custGeom>
              <a:avLst/>
              <a:pathLst>
                <a:path w="126823" h="147172">
                  <a:moveTo>
                    <a:pt x="126823" y="35351"/>
                  </a:moveTo>
                  <a:lnTo>
                    <a:pt x="63602" y="147172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3509735" y="9832791"/>
              <a:ext cx="124753" cy="147189"/>
            </a:xfrm>
            <a:custGeom>
              <a:avLst/>
              <a:pathLst>
                <a:path w="124753" h="147189">
                  <a:moveTo>
                    <a:pt x="124753" y="33697"/>
                  </a:moveTo>
                  <a:lnTo>
                    <a:pt x="64584" y="147189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574319" y="9866489"/>
              <a:ext cx="122592" cy="147098"/>
            </a:xfrm>
            <a:custGeom>
              <a:avLst/>
              <a:pathLst>
                <a:path w="122592" h="147098">
                  <a:moveTo>
                    <a:pt x="122592" y="32019"/>
                  </a:moveTo>
                  <a:lnTo>
                    <a:pt x="65518" y="147098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639837" y="9898509"/>
              <a:ext cx="120341" cy="146899"/>
            </a:xfrm>
            <a:custGeom>
              <a:avLst/>
              <a:pathLst>
                <a:path w="120341" h="146899">
                  <a:moveTo>
                    <a:pt x="120341" y="30317"/>
                  </a:moveTo>
                  <a:lnTo>
                    <a:pt x="66404" y="146899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3706241" y="9928826"/>
              <a:ext cx="118001" cy="146593"/>
            </a:xfrm>
            <a:custGeom>
              <a:avLst/>
              <a:pathLst>
                <a:path w="118001" h="146593">
                  <a:moveTo>
                    <a:pt x="118001" y="28592"/>
                  </a:moveTo>
                  <a:lnTo>
                    <a:pt x="67241" y="146593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773483" y="9957419"/>
              <a:ext cx="115575" cy="146179"/>
            </a:xfrm>
            <a:custGeom>
              <a:avLst/>
              <a:pathLst>
                <a:path w="115575" h="146179">
                  <a:moveTo>
                    <a:pt x="115575" y="26847"/>
                  </a:moveTo>
                  <a:lnTo>
                    <a:pt x="68029" y="146179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3841513" y="9984266"/>
              <a:ext cx="113065" cy="145658"/>
            </a:xfrm>
            <a:custGeom>
              <a:avLst/>
              <a:pathLst>
                <a:path w="113065" h="145658">
                  <a:moveTo>
                    <a:pt x="113065" y="25082"/>
                  </a:moveTo>
                  <a:lnTo>
                    <a:pt x="68767" y="145658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3910280" y="10009349"/>
              <a:ext cx="110471" cy="145030"/>
            </a:xfrm>
            <a:custGeom>
              <a:avLst/>
              <a:pathLst>
                <a:path w="110471" h="145030">
                  <a:moveTo>
                    <a:pt x="110471" y="23299"/>
                  </a:moveTo>
                  <a:lnTo>
                    <a:pt x="69455" y="145030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3979736" y="10032648"/>
              <a:ext cx="107796" cy="144295"/>
            </a:xfrm>
            <a:custGeom>
              <a:avLst/>
              <a:pathLst>
                <a:path w="107796" h="144295">
                  <a:moveTo>
                    <a:pt x="107796" y="21498"/>
                  </a:moveTo>
                  <a:lnTo>
                    <a:pt x="70092" y="144295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pg2178"/>
            <p:cNvSpPr/>
            <p:nvPr/>
          </p:nvSpPr>
          <p:spPr>
            <a:xfrm>
              <a:off x="4049828" y="10054146"/>
              <a:ext cx="105042" cy="143455"/>
            </a:xfrm>
            <a:custGeom>
              <a:avLst/>
              <a:pathLst>
                <a:path w="105042" h="143455">
                  <a:moveTo>
                    <a:pt x="105042" y="19682"/>
                  </a:moveTo>
                  <a:lnTo>
                    <a:pt x="70677" y="143455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120505" y="10073829"/>
              <a:ext cx="102212" cy="142509"/>
            </a:xfrm>
            <a:custGeom>
              <a:avLst/>
              <a:pathLst>
                <a:path w="102212" h="142509">
                  <a:moveTo>
                    <a:pt x="102212" y="17851"/>
                  </a:moveTo>
                  <a:lnTo>
                    <a:pt x="71210" y="142509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191716" y="10091680"/>
              <a:ext cx="99306" cy="141459"/>
            </a:xfrm>
            <a:custGeom>
              <a:avLst/>
              <a:pathLst>
                <a:path w="99306" h="141459">
                  <a:moveTo>
                    <a:pt x="99306" y="16007"/>
                  </a:moveTo>
                  <a:lnTo>
                    <a:pt x="71692" y="141459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263408" y="10107688"/>
              <a:ext cx="96327" cy="140305"/>
            </a:xfrm>
            <a:custGeom>
              <a:avLst/>
              <a:pathLst>
                <a:path w="96327" h="140305">
                  <a:moveTo>
                    <a:pt x="96327" y="14152"/>
                  </a:moveTo>
                  <a:lnTo>
                    <a:pt x="72120" y="140305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335529" y="10121840"/>
              <a:ext cx="93278" cy="139049"/>
            </a:xfrm>
            <a:custGeom>
              <a:avLst/>
              <a:pathLst>
                <a:path w="93278" h="139049">
                  <a:moveTo>
                    <a:pt x="93278" y="12286"/>
                  </a:moveTo>
                  <a:lnTo>
                    <a:pt x="72496" y="139049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08026" y="10134127"/>
              <a:ext cx="90160" cy="137690"/>
            </a:xfrm>
            <a:custGeom>
              <a:avLst/>
              <a:pathLst>
                <a:path w="90160" h="137690">
                  <a:moveTo>
                    <a:pt x="90160" y="10411"/>
                  </a:moveTo>
                  <a:lnTo>
                    <a:pt x="72819" y="137690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80845" y="10144538"/>
              <a:ext cx="86976" cy="136231"/>
            </a:xfrm>
            <a:custGeom>
              <a:avLst/>
              <a:pathLst>
                <a:path w="86976" h="136231">
                  <a:moveTo>
                    <a:pt x="86976" y="8528"/>
                  </a:moveTo>
                  <a:lnTo>
                    <a:pt x="73088" y="136231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553934" y="10153067"/>
              <a:ext cx="83729" cy="134671"/>
            </a:xfrm>
            <a:custGeom>
              <a:avLst/>
              <a:pathLst>
                <a:path w="83729" h="134671">
                  <a:moveTo>
                    <a:pt x="83729" y="6640"/>
                  </a:moveTo>
                  <a:lnTo>
                    <a:pt x="73304" y="134671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627238" y="10159707"/>
              <a:ext cx="80420" cy="133013"/>
            </a:xfrm>
            <a:custGeom>
              <a:avLst/>
              <a:pathLst>
                <a:path w="80420" h="133013">
                  <a:moveTo>
                    <a:pt x="80420" y="4746"/>
                  </a:moveTo>
                  <a:lnTo>
                    <a:pt x="73465" y="133013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700704" y="10164454"/>
              <a:ext cx="77052" cy="131257"/>
            </a:xfrm>
            <a:custGeom>
              <a:avLst/>
              <a:pathLst>
                <a:path w="77052" h="131257">
                  <a:moveTo>
                    <a:pt x="77052" y="2849"/>
                  </a:moveTo>
                  <a:lnTo>
                    <a:pt x="73573" y="131257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774278" y="10167303"/>
              <a:ext cx="73627" cy="129405"/>
            </a:xfrm>
            <a:custGeom>
              <a:avLst/>
              <a:pathLst>
                <a:path w="73627" h="129405">
                  <a:moveTo>
                    <a:pt x="73627" y="949"/>
                  </a:moveTo>
                  <a:lnTo>
                    <a:pt x="73627" y="129405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847906" y="10167303"/>
              <a:ext cx="73627" cy="129405"/>
            </a:xfrm>
            <a:custGeom>
              <a:avLst/>
              <a:pathLst>
                <a:path w="73627" h="129405">
                  <a:moveTo>
                    <a:pt x="70149" y="0"/>
                  </a:moveTo>
                  <a:lnTo>
                    <a:pt x="73627" y="128408"/>
                  </a:lnTo>
                  <a:lnTo>
                    <a:pt x="0" y="129405"/>
                  </a:lnTo>
                  <a:lnTo>
                    <a:pt x="0" y="94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918056" y="10164454"/>
              <a:ext cx="77052" cy="131257"/>
            </a:xfrm>
            <a:custGeom>
              <a:avLst/>
              <a:pathLst>
                <a:path w="77052" h="131257">
                  <a:moveTo>
                    <a:pt x="70098" y="0"/>
                  </a:moveTo>
                  <a:lnTo>
                    <a:pt x="77052" y="128266"/>
                  </a:lnTo>
                  <a:lnTo>
                    <a:pt x="3478" y="131257"/>
                  </a:lnTo>
                  <a:lnTo>
                    <a:pt x="0" y="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988154" y="10159707"/>
              <a:ext cx="80420" cy="133013"/>
            </a:xfrm>
            <a:custGeom>
              <a:avLst/>
              <a:pathLst>
                <a:path w="80420" h="133013">
                  <a:moveTo>
                    <a:pt x="69995" y="0"/>
                  </a:moveTo>
                  <a:lnTo>
                    <a:pt x="80420" y="128031"/>
                  </a:lnTo>
                  <a:lnTo>
                    <a:pt x="6954" y="133013"/>
                  </a:lnTo>
                  <a:lnTo>
                    <a:pt x="0" y="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5058149" y="10153067"/>
              <a:ext cx="83729" cy="134671"/>
            </a:xfrm>
            <a:custGeom>
              <a:avLst/>
              <a:pathLst>
                <a:path w="83729" h="134671">
                  <a:moveTo>
                    <a:pt x="69840" y="0"/>
                  </a:moveTo>
                  <a:lnTo>
                    <a:pt x="83729" y="127702"/>
                  </a:lnTo>
                  <a:lnTo>
                    <a:pt x="10425" y="134671"/>
                  </a:lnTo>
                  <a:lnTo>
                    <a:pt x="0" y="6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5127990" y="10144538"/>
              <a:ext cx="86976" cy="136231"/>
            </a:xfrm>
            <a:custGeom>
              <a:avLst/>
              <a:pathLst>
                <a:path w="86976" h="136231">
                  <a:moveTo>
                    <a:pt x="69635" y="0"/>
                  </a:moveTo>
                  <a:lnTo>
                    <a:pt x="86976" y="127279"/>
                  </a:lnTo>
                  <a:lnTo>
                    <a:pt x="13888" y="136231"/>
                  </a:lnTo>
                  <a:lnTo>
                    <a:pt x="0" y="8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5197625" y="10134127"/>
              <a:ext cx="90160" cy="137690"/>
            </a:xfrm>
            <a:custGeom>
              <a:avLst/>
              <a:pathLst>
                <a:path w="90160" h="137690">
                  <a:moveTo>
                    <a:pt x="69379" y="0"/>
                  </a:moveTo>
                  <a:lnTo>
                    <a:pt x="90160" y="126762"/>
                  </a:lnTo>
                  <a:lnTo>
                    <a:pt x="17341" y="137690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5267004" y="10121840"/>
              <a:ext cx="93278" cy="139049"/>
            </a:xfrm>
            <a:custGeom>
              <a:avLst/>
              <a:pathLst>
                <a:path w="93278" h="139049">
                  <a:moveTo>
                    <a:pt x="69071" y="0"/>
                  </a:moveTo>
                  <a:lnTo>
                    <a:pt x="93278" y="126153"/>
                  </a:lnTo>
                  <a:lnTo>
                    <a:pt x="20781" y="139049"/>
                  </a:lnTo>
                  <a:lnTo>
                    <a:pt x="0" y="12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5336076" y="10107688"/>
              <a:ext cx="96327" cy="140305"/>
            </a:xfrm>
            <a:custGeom>
              <a:avLst/>
              <a:pathLst>
                <a:path w="96327" h="140305">
                  <a:moveTo>
                    <a:pt x="68713" y="0"/>
                  </a:moveTo>
                  <a:lnTo>
                    <a:pt x="96327" y="125451"/>
                  </a:lnTo>
                  <a:lnTo>
                    <a:pt x="24206" y="140305"/>
                  </a:lnTo>
                  <a:lnTo>
                    <a:pt x="0" y="14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5404790" y="10091680"/>
              <a:ext cx="99306" cy="141459"/>
            </a:xfrm>
            <a:custGeom>
              <a:avLst/>
              <a:pathLst>
                <a:path w="99306" h="141459">
                  <a:moveTo>
                    <a:pt x="68305" y="0"/>
                  </a:moveTo>
                  <a:lnTo>
                    <a:pt x="99306" y="124658"/>
                  </a:lnTo>
                  <a:lnTo>
                    <a:pt x="27614" y="141459"/>
                  </a:lnTo>
                  <a:lnTo>
                    <a:pt x="0" y="16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5473095" y="10073829"/>
              <a:ext cx="102212" cy="142509"/>
            </a:xfrm>
            <a:custGeom>
              <a:avLst/>
              <a:pathLst>
                <a:path w="102212" h="142509">
                  <a:moveTo>
                    <a:pt x="67846" y="0"/>
                  </a:moveTo>
                  <a:lnTo>
                    <a:pt x="102212" y="123772"/>
                  </a:lnTo>
                  <a:lnTo>
                    <a:pt x="31001" y="142509"/>
                  </a:lnTo>
                  <a:lnTo>
                    <a:pt x="0" y="17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5540941" y="10054146"/>
              <a:ext cx="105042" cy="143455"/>
            </a:xfrm>
            <a:custGeom>
              <a:avLst/>
              <a:pathLst>
                <a:path w="105042" h="143455">
                  <a:moveTo>
                    <a:pt x="67338" y="0"/>
                  </a:moveTo>
                  <a:lnTo>
                    <a:pt x="105042" y="122796"/>
                  </a:lnTo>
                  <a:lnTo>
                    <a:pt x="34365" y="143455"/>
                  </a:lnTo>
                  <a:lnTo>
                    <a:pt x="0" y="19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5608280" y="10032648"/>
              <a:ext cx="107796" cy="144295"/>
            </a:xfrm>
            <a:custGeom>
              <a:avLst/>
              <a:pathLst>
                <a:path w="107796" h="144295">
                  <a:moveTo>
                    <a:pt x="66780" y="0"/>
                  </a:moveTo>
                  <a:lnTo>
                    <a:pt x="107796" y="121730"/>
                  </a:lnTo>
                  <a:lnTo>
                    <a:pt x="37704" y="144295"/>
                  </a:lnTo>
                  <a:lnTo>
                    <a:pt x="0" y="214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5675061" y="10009349"/>
              <a:ext cx="110471" cy="145030"/>
            </a:xfrm>
            <a:custGeom>
              <a:avLst/>
              <a:pathLst>
                <a:path w="110471" h="145030">
                  <a:moveTo>
                    <a:pt x="66174" y="0"/>
                  </a:moveTo>
                  <a:lnTo>
                    <a:pt x="110471" y="120575"/>
                  </a:lnTo>
                  <a:lnTo>
                    <a:pt x="41015" y="145030"/>
                  </a:lnTo>
                  <a:lnTo>
                    <a:pt x="0" y="23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5741235" y="9984266"/>
              <a:ext cx="113065" cy="145658"/>
            </a:xfrm>
            <a:custGeom>
              <a:avLst/>
              <a:pathLst>
                <a:path w="113065" h="145658">
                  <a:moveTo>
                    <a:pt x="65518" y="0"/>
                  </a:moveTo>
                  <a:lnTo>
                    <a:pt x="113065" y="119331"/>
                  </a:lnTo>
                  <a:lnTo>
                    <a:pt x="44297" y="145658"/>
                  </a:lnTo>
                  <a:lnTo>
                    <a:pt x="0" y="25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5806753" y="9957419"/>
              <a:ext cx="115575" cy="146179"/>
            </a:xfrm>
            <a:custGeom>
              <a:avLst/>
              <a:pathLst>
                <a:path w="115575" h="146179">
                  <a:moveTo>
                    <a:pt x="64815" y="0"/>
                  </a:moveTo>
                  <a:lnTo>
                    <a:pt x="115575" y="118000"/>
                  </a:lnTo>
                  <a:lnTo>
                    <a:pt x="47546" y="146179"/>
                  </a:lnTo>
                  <a:lnTo>
                    <a:pt x="0" y="2684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5871569" y="9928826"/>
              <a:ext cx="118001" cy="146593"/>
            </a:xfrm>
            <a:custGeom>
              <a:avLst/>
              <a:pathLst>
                <a:path w="118001" h="146593">
                  <a:moveTo>
                    <a:pt x="64064" y="0"/>
                  </a:moveTo>
                  <a:lnTo>
                    <a:pt x="118001" y="116582"/>
                  </a:lnTo>
                  <a:lnTo>
                    <a:pt x="50760" y="146593"/>
                  </a:lnTo>
                  <a:lnTo>
                    <a:pt x="0" y="28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5935634" y="9898509"/>
              <a:ext cx="120341" cy="146899"/>
            </a:xfrm>
            <a:custGeom>
              <a:avLst/>
              <a:pathLst>
                <a:path w="120341" h="146899">
                  <a:moveTo>
                    <a:pt x="63267" y="0"/>
                  </a:moveTo>
                  <a:lnTo>
                    <a:pt x="120341" y="115079"/>
                  </a:lnTo>
                  <a:lnTo>
                    <a:pt x="53936" y="146899"/>
                  </a:lnTo>
                  <a:lnTo>
                    <a:pt x="0" y="30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5998901" y="9866489"/>
              <a:ext cx="122592" cy="147098"/>
            </a:xfrm>
            <a:custGeom>
              <a:avLst/>
              <a:pathLst>
                <a:path w="122592" h="147098">
                  <a:moveTo>
                    <a:pt x="62422" y="0"/>
                  </a:moveTo>
                  <a:lnTo>
                    <a:pt x="122592" y="113491"/>
                  </a:lnTo>
                  <a:lnTo>
                    <a:pt x="57074" y="147098"/>
                  </a:lnTo>
                  <a:lnTo>
                    <a:pt x="0" y="32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6061324" y="9832791"/>
              <a:ext cx="124753" cy="147189"/>
            </a:xfrm>
            <a:custGeom>
              <a:avLst/>
              <a:pathLst>
                <a:path w="124753" h="147189">
                  <a:moveTo>
                    <a:pt x="61532" y="0"/>
                  </a:moveTo>
                  <a:lnTo>
                    <a:pt x="124753" y="111820"/>
                  </a:lnTo>
                  <a:lnTo>
                    <a:pt x="60169" y="147189"/>
                  </a:lnTo>
                  <a:lnTo>
                    <a:pt x="0" y="33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6122857" y="9797440"/>
              <a:ext cx="126823" cy="147172"/>
            </a:xfrm>
            <a:custGeom>
              <a:avLst/>
              <a:pathLst>
                <a:path w="126823" h="147172">
                  <a:moveTo>
                    <a:pt x="60597" y="0"/>
                  </a:moveTo>
                  <a:lnTo>
                    <a:pt x="126823" y="110067"/>
                  </a:lnTo>
                  <a:lnTo>
                    <a:pt x="63220" y="147172"/>
                  </a:lnTo>
                  <a:lnTo>
                    <a:pt x="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6183455" y="9760460"/>
              <a:ext cx="128800" cy="147047"/>
            </a:xfrm>
            <a:custGeom>
              <a:avLst/>
              <a:pathLst>
                <a:path w="128800" h="147047">
                  <a:moveTo>
                    <a:pt x="59618" y="0"/>
                  </a:moveTo>
                  <a:lnTo>
                    <a:pt x="128800" y="108234"/>
                  </a:lnTo>
                  <a:lnTo>
                    <a:pt x="66225" y="147047"/>
                  </a:lnTo>
                  <a:lnTo>
                    <a:pt x="0" y="369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6243073" y="9721879"/>
              <a:ext cx="130682" cy="146814"/>
            </a:xfrm>
            <a:custGeom>
              <a:avLst/>
              <a:pathLst>
                <a:path w="130682" h="146814">
                  <a:moveTo>
                    <a:pt x="58595" y="0"/>
                  </a:moveTo>
                  <a:lnTo>
                    <a:pt x="130682" y="106320"/>
                  </a:lnTo>
                  <a:lnTo>
                    <a:pt x="69181" y="146814"/>
                  </a:lnTo>
                  <a:lnTo>
                    <a:pt x="0" y="385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6301668" y="9681726"/>
              <a:ext cx="132468" cy="146474"/>
            </a:xfrm>
            <a:custGeom>
              <a:avLst/>
              <a:pathLst>
                <a:path w="132468" h="146474">
                  <a:moveTo>
                    <a:pt x="57528" y="0"/>
                  </a:moveTo>
                  <a:lnTo>
                    <a:pt x="132468" y="104329"/>
                  </a:lnTo>
                  <a:lnTo>
                    <a:pt x="72087" y="146474"/>
                  </a:lnTo>
                  <a:lnTo>
                    <a:pt x="0" y="4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6359197" y="9640029"/>
              <a:ext cx="134158" cy="146026"/>
            </a:xfrm>
            <a:custGeom>
              <a:avLst/>
              <a:pathLst>
                <a:path w="134158" h="146026">
                  <a:moveTo>
                    <a:pt x="56420" y="0"/>
                  </a:moveTo>
                  <a:lnTo>
                    <a:pt x="134158" y="102262"/>
                  </a:lnTo>
                  <a:lnTo>
                    <a:pt x="74940" y="146026"/>
                  </a:lnTo>
                  <a:lnTo>
                    <a:pt x="0" y="4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6415617" y="9596821"/>
              <a:ext cx="135749" cy="145471"/>
            </a:xfrm>
            <a:custGeom>
              <a:avLst/>
              <a:pathLst>
                <a:path w="135749" h="145471">
                  <a:moveTo>
                    <a:pt x="55270" y="0"/>
                  </a:moveTo>
                  <a:lnTo>
                    <a:pt x="135749" y="100119"/>
                  </a:lnTo>
                  <a:lnTo>
                    <a:pt x="77737" y="145471"/>
                  </a:lnTo>
                  <a:lnTo>
                    <a:pt x="0" y="43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6470888" y="9552131"/>
              <a:ext cx="137240" cy="144809"/>
            </a:xfrm>
            <a:custGeom>
              <a:avLst/>
              <a:pathLst>
                <a:path w="137240" h="144809">
                  <a:moveTo>
                    <a:pt x="54080" y="0"/>
                  </a:moveTo>
                  <a:lnTo>
                    <a:pt x="137240" y="97903"/>
                  </a:lnTo>
                  <a:lnTo>
                    <a:pt x="80478" y="144809"/>
                  </a:lnTo>
                  <a:lnTo>
                    <a:pt x="0" y="44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6524968" y="9505993"/>
              <a:ext cx="138631" cy="144041"/>
            </a:xfrm>
            <a:custGeom>
              <a:avLst/>
              <a:pathLst>
                <a:path w="138631" h="144041">
                  <a:moveTo>
                    <a:pt x="52850" y="0"/>
                  </a:moveTo>
                  <a:lnTo>
                    <a:pt x="138631" y="95615"/>
                  </a:lnTo>
                  <a:lnTo>
                    <a:pt x="83160" y="144041"/>
                  </a:lnTo>
                  <a:lnTo>
                    <a:pt x="0" y="46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6577818" y="9458441"/>
              <a:ext cx="139920" cy="143167"/>
            </a:xfrm>
            <a:custGeom>
              <a:avLst/>
              <a:pathLst>
                <a:path w="139920" h="143167">
                  <a:moveTo>
                    <a:pt x="51581" y="0"/>
                  </a:moveTo>
                  <a:lnTo>
                    <a:pt x="139920" y="93257"/>
                  </a:lnTo>
                  <a:lnTo>
                    <a:pt x="85780" y="143167"/>
                  </a:lnTo>
                  <a:lnTo>
                    <a:pt x="0" y="47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6629400" y="9409509"/>
              <a:ext cx="141106" cy="142189"/>
            </a:xfrm>
            <a:custGeom>
              <a:avLst/>
              <a:pathLst>
                <a:path w="141106" h="142189">
                  <a:moveTo>
                    <a:pt x="50274" y="0"/>
                  </a:moveTo>
                  <a:lnTo>
                    <a:pt x="141106" y="90831"/>
                  </a:lnTo>
                  <a:lnTo>
                    <a:pt x="88338" y="142189"/>
                  </a:lnTo>
                  <a:lnTo>
                    <a:pt x="0" y="48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6679675" y="9359234"/>
              <a:ext cx="142189" cy="141106"/>
            </a:xfrm>
            <a:custGeom>
              <a:avLst/>
              <a:pathLst>
                <a:path w="142189" h="141106">
                  <a:moveTo>
                    <a:pt x="48931" y="0"/>
                  </a:moveTo>
                  <a:lnTo>
                    <a:pt x="142189" y="88338"/>
                  </a:lnTo>
                  <a:lnTo>
                    <a:pt x="90831" y="141106"/>
                  </a:lnTo>
                  <a:lnTo>
                    <a:pt x="0" y="5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6728606" y="9307653"/>
              <a:ext cx="143167" cy="139920"/>
            </a:xfrm>
            <a:custGeom>
              <a:avLst/>
              <a:pathLst>
                <a:path w="143167" h="139920">
                  <a:moveTo>
                    <a:pt x="47552" y="0"/>
                  </a:moveTo>
                  <a:lnTo>
                    <a:pt x="143167" y="85780"/>
                  </a:lnTo>
                  <a:lnTo>
                    <a:pt x="93257" y="139920"/>
                  </a:lnTo>
                  <a:lnTo>
                    <a:pt x="0" y="51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6776158" y="9254803"/>
              <a:ext cx="144041" cy="138631"/>
            </a:xfrm>
            <a:custGeom>
              <a:avLst/>
              <a:pathLst>
                <a:path w="144041" h="138631">
                  <a:moveTo>
                    <a:pt x="46137" y="0"/>
                  </a:moveTo>
                  <a:lnTo>
                    <a:pt x="144041" y="83160"/>
                  </a:lnTo>
                  <a:lnTo>
                    <a:pt x="95615" y="138631"/>
                  </a:lnTo>
                  <a:lnTo>
                    <a:pt x="0" y="528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6822296" y="9200722"/>
              <a:ext cx="144809" cy="137240"/>
            </a:xfrm>
            <a:custGeom>
              <a:avLst/>
              <a:pathLst>
                <a:path w="144809" h="137240">
                  <a:moveTo>
                    <a:pt x="44689" y="0"/>
                  </a:moveTo>
                  <a:lnTo>
                    <a:pt x="144809" y="80478"/>
                  </a:lnTo>
                  <a:lnTo>
                    <a:pt x="97903" y="137240"/>
                  </a:lnTo>
                  <a:lnTo>
                    <a:pt x="0" y="540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6866986" y="9145452"/>
              <a:ext cx="145471" cy="135749"/>
            </a:xfrm>
            <a:custGeom>
              <a:avLst/>
              <a:pathLst>
                <a:path w="145471" h="135749">
                  <a:moveTo>
                    <a:pt x="43208" y="0"/>
                  </a:moveTo>
                  <a:lnTo>
                    <a:pt x="145471" y="77737"/>
                  </a:lnTo>
                  <a:lnTo>
                    <a:pt x="100119" y="135749"/>
                  </a:lnTo>
                  <a:lnTo>
                    <a:pt x="0" y="55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6910195" y="9089031"/>
              <a:ext cx="146026" cy="134158"/>
            </a:xfrm>
            <a:custGeom>
              <a:avLst/>
              <a:pathLst>
                <a:path w="146026" h="134158">
                  <a:moveTo>
                    <a:pt x="41696" y="0"/>
                  </a:moveTo>
                  <a:lnTo>
                    <a:pt x="146026" y="74940"/>
                  </a:lnTo>
                  <a:lnTo>
                    <a:pt x="102262" y="134158"/>
                  </a:lnTo>
                  <a:lnTo>
                    <a:pt x="0" y="564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6951891" y="9031503"/>
              <a:ext cx="146474" cy="132468"/>
            </a:xfrm>
            <a:custGeom>
              <a:avLst/>
              <a:pathLst>
                <a:path w="146474" h="132468">
                  <a:moveTo>
                    <a:pt x="40153" y="0"/>
                  </a:moveTo>
                  <a:lnTo>
                    <a:pt x="146474" y="72087"/>
                  </a:lnTo>
                  <a:lnTo>
                    <a:pt x="104329" y="132468"/>
                  </a:lnTo>
                  <a:lnTo>
                    <a:pt x="0" y="57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6992044" y="8972908"/>
              <a:ext cx="146814" cy="130682"/>
            </a:xfrm>
            <a:custGeom>
              <a:avLst/>
              <a:pathLst>
                <a:path w="146814" h="130682">
                  <a:moveTo>
                    <a:pt x="38580" y="0"/>
                  </a:moveTo>
                  <a:lnTo>
                    <a:pt x="146814" y="69181"/>
                  </a:lnTo>
                  <a:lnTo>
                    <a:pt x="106320" y="130682"/>
                  </a:lnTo>
                  <a:lnTo>
                    <a:pt x="0" y="58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7030625" y="8913289"/>
              <a:ext cx="147047" cy="128800"/>
            </a:xfrm>
            <a:custGeom>
              <a:avLst/>
              <a:pathLst>
                <a:path w="147047" h="128800">
                  <a:moveTo>
                    <a:pt x="36979" y="0"/>
                  </a:moveTo>
                  <a:lnTo>
                    <a:pt x="147047" y="66225"/>
                  </a:lnTo>
                  <a:lnTo>
                    <a:pt x="108234" y="128800"/>
                  </a:lnTo>
                  <a:lnTo>
                    <a:pt x="0" y="5961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7067605" y="8852691"/>
              <a:ext cx="147172" cy="126823"/>
            </a:xfrm>
            <a:custGeom>
              <a:avLst/>
              <a:pathLst>
                <a:path w="147172" h="126823">
                  <a:moveTo>
                    <a:pt x="35351" y="0"/>
                  </a:moveTo>
                  <a:lnTo>
                    <a:pt x="147172" y="63220"/>
                  </a:lnTo>
                  <a:lnTo>
                    <a:pt x="110067" y="126823"/>
                  </a:lnTo>
                  <a:lnTo>
                    <a:pt x="0" y="605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7102957" y="8791158"/>
              <a:ext cx="147189" cy="124753"/>
            </a:xfrm>
            <a:custGeom>
              <a:avLst/>
              <a:pathLst>
                <a:path w="147189" h="124753">
                  <a:moveTo>
                    <a:pt x="33697" y="0"/>
                  </a:moveTo>
                  <a:lnTo>
                    <a:pt x="147189" y="60169"/>
                  </a:lnTo>
                  <a:lnTo>
                    <a:pt x="111820" y="124753"/>
                  </a:lnTo>
                  <a:lnTo>
                    <a:pt x="0" y="61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7136655" y="8728736"/>
              <a:ext cx="147098" cy="122592"/>
            </a:xfrm>
            <a:custGeom>
              <a:avLst/>
              <a:pathLst>
                <a:path w="147098" h="122592">
                  <a:moveTo>
                    <a:pt x="32019" y="0"/>
                  </a:moveTo>
                  <a:lnTo>
                    <a:pt x="147098" y="57074"/>
                  </a:lnTo>
                  <a:lnTo>
                    <a:pt x="113491" y="122592"/>
                  </a:lnTo>
                  <a:lnTo>
                    <a:pt x="0" y="62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7168674" y="8665469"/>
              <a:ext cx="146899" cy="120341"/>
            </a:xfrm>
            <a:custGeom>
              <a:avLst/>
              <a:pathLst>
                <a:path w="146899" h="120341">
                  <a:moveTo>
                    <a:pt x="30317" y="0"/>
                  </a:moveTo>
                  <a:lnTo>
                    <a:pt x="146899" y="53936"/>
                  </a:lnTo>
                  <a:lnTo>
                    <a:pt x="115079" y="120341"/>
                  </a:lnTo>
                  <a:lnTo>
                    <a:pt x="0" y="632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7198991" y="8601404"/>
              <a:ext cx="146593" cy="118001"/>
            </a:xfrm>
            <a:custGeom>
              <a:avLst/>
              <a:pathLst>
                <a:path w="146593" h="118001">
                  <a:moveTo>
                    <a:pt x="28592" y="0"/>
                  </a:moveTo>
                  <a:lnTo>
                    <a:pt x="146593" y="50760"/>
                  </a:lnTo>
                  <a:lnTo>
                    <a:pt x="116582" y="118001"/>
                  </a:lnTo>
                  <a:lnTo>
                    <a:pt x="0" y="64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7227584" y="8536588"/>
              <a:ext cx="146179" cy="115575"/>
            </a:xfrm>
            <a:custGeom>
              <a:avLst/>
              <a:pathLst>
                <a:path w="146179" h="115575">
                  <a:moveTo>
                    <a:pt x="26847" y="0"/>
                  </a:moveTo>
                  <a:lnTo>
                    <a:pt x="146179" y="47546"/>
                  </a:lnTo>
                  <a:lnTo>
                    <a:pt x="118000" y="115575"/>
                  </a:lnTo>
                  <a:lnTo>
                    <a:pt x="0" y="648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7254431" y="8471069"/>
              <a:ext cx="145658" cy="113065"/>
            </a:xfrm>
            <a:custGeom>
              <a:avLst/>
              <a:pathLst>
                <a:path w="145658" h="113065">
                  <a:moveTo>
                    <a:pt x="25082" y="0"/>
                  </a:moveTo>
                  <a:lnTo>
                    <a:pt x="145658" y="44297"/>
                  </a:lnTo>
                  <a:lnTo>
                    <a:pt x="119331" y="113065"/>
                  </a:lnTo>
                  <a:lnTo>
                    <a:pt x="0" y="65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7279514" y="8404895"/>
              <a:ext cx="145030" cy="110471"/>
            </a:xfrm>
            <a:custGeom>
              <a:avLst/>
              <a:pathLst>
                <a:path w="145030" h="110471">
                  <a:moveTo>
                    <a:pt x="23299" y="0"/>
                  </a:moveTo>
                  <a:lnTo>
                    <a:pt x="145030" y="41015"/>
                  </a:lnTo>
                  <a:lnTo>
                    <a:pt x="120575" y="110471"/>
                  </a:lnTo>
                  <a:lnTo>
                    <a:pt x="0" y="661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7302813" y="8338115"/>
              <a:ext cx="144295" cy="107796"/>
            </a:xfrm>
            <a:custGeom>
              <a:avLst/>
              <a:pathLst>
                <a:path w="144295" h="107796">
                  <a:moveTo>
                    <a:pt x="21498" y="0"/>
                  </a:moveTo>
                  <a:lnTo>
                    <a:pt x="144295" y="37704"/>
                  </a:lnTo>
                  <a:lnTo>
                    <a:pt x="121730" y="107796"/>
                  </a:lnTo>
                  <a:lnTo>
                    <a:pt x="0" y="66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7324312" y="8270776"/>
              <a:ext cx="143455" cy="105042"/>
            </a:xfrm>
            <a:custGeom>
              <a:avLst/>
              <a:pathLst>
                <a:path w="143455" h="105042">
                  <a:moveTo>
                    <a:pt x="19682" y="0"/>
                  </a:moveTo>
                  <a:lnTo>
                    <a:pt x="143455" y="34365"/>
                  </a:lnTo>
                  <a:lnTo>
                    <a:pt x="122796" y="105042"/>
                  </a:lnTo>
                  <a:lnTo>
                    <a:pt x="0" y="67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7343994" y="8202929"/>
              <a:ext cx="142509" cy="102212"/>
            </a:xfrm>
            <a:custGeom>
              <a:avLst/>
              <a:pathLst>
                <a:path w="142509" h="102212">
                  <a:moveTo>
                    <a:pt x="17851" y="0"/>
                  </a:moveTo>
                  <a:lnTo>
                    <a:pt x="142509" y="31001"/>
                  </a:lnTo>
                  <a:lnTo>
                    <a:pt x="123772" y="102212"/>
                  </a:lnTo>
                  <a:lnTo>
                    <a:pt x="0" y="67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7361846" y="8134624"/>
              <a:ext cx="141459" cy="99306"/>
            </a:xfrm>
            <a:custGeom>
              <a:avLst/>
              <a:pathLst>
                <a:path w="141459" h="99306">
                  <a:moveTo>
                    <a:pt x="16007" y="0"/>
                  </a:moveTo>
                  <a:lnTo>
                    <a:pt x="141459" y="27614"/>
                  </a:lnTo>
                  <a:lnTo>
                    <a:pt x="124658" y="99306"/>
                  </a:lnTo>
                  <a:lnTo>
                    <a:pt x="0" y="683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7377853" y="8065911"/>
              <a:ext cx="140305" cy="96327"/>
            </a:xfrm>
            <a:custGeom>
              <a:avLst/>
              <a:pathLst>
                <a:path w="140305" h="96327">
                  <a:moveTo>
                    <a:pt x="14152" y="0"/>
                  </a:moveTo>
                  <a:lnTo>
                    <a:pt x="140305" y="24206"/>
                  </a:lnTo>
                  <a:lnTo>
                    <a:pt x="125451" y="96327"/>
                  </a:lnTo>
                  <a:lnTo>
                    <a:pt x="0" y="68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7392006" y="7996839"/>
              <a:ext cx="139049" cy="93278"/>
            </a:xfrm>
            <a:custGeom>
              <a:avLst/>
              <a:pathLst>
                <a:path w="139049" h="93278">
                  <a:moveTo>
                    <a:pt x="12286" y="0"/>
                  </a:moveTo>
                  <a:lnTo>
                    <a:pt x="139049" y="20781"/>
                  </a:lnTo>
                  <a:lnTo>
                    <a:pt x="126153" y="93278"/>
                  </a:lnTo>
                  <a:lnTo>
                    <a:pt x="0" y="69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7404292" y="7927460"/>
              <a:ext cx="137690" cy="90160"/>
            </a:xfrm>
            <a:custGeom>
              <a:avLst/>
              <a:pathLst>
                <a:path w="137690" h="90160">
                  <a:moveTo>
                    <a:pt x="10411" y="0"/>
                  </a:moveTo>
                  <a:lnTo>
                    <a:pt x="137690" y="17341"/>
                  </a:lnTo>
                  <a:lnTo>
                    <a:pt x="126762" y="90160"/>
                  </a:lnTo>
                  <a:lnTo>
                    <a:pt x="0" y="693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7414704" y="7857824"/>
              <a:ext cx="136231" cy="86976"/>
            </a:xfrm>
            <a:custGeom>
              <a:avLst/>
              <a:pathLst>
                <a:path w="136231" h="86976">
                  <a:moveTo>
                    <a:pt x="8528" y="0"/>
                  </a:moveTo>
                  <a:lnTo>
                    <a:pt x="136231" y="13888"/>
                  </a:lnTo>
                  <a:lnTo>
                    <a:pt x="127279" y="86976"/>
                  </a:lnTo>
                  <a:lnTo>
                    <a:pt x="0" y="6963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7423232" y="7787983"/>
              <a:ext cx="134671" cy="83729"/>
            </a:xfrm>
            <a:custGeom>
              <a:avLst/>
              <a:pathLst>
                <a:path w="134671" h="83729">
                  <a:moveTo>
                    <a:pt x="6640" y="0"/>
                  </a:moveTo>
                  <a:lnTo>
                    <a:pt x="134671" y="10425"/>
                  </a:lnTo>
                  <a:lnTo>
                    <a:pt x="127702" y="83729"/>
                  </a:lnTo>
                  <a:lnTo>
                    <a:pt x="0" y="6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7429873" y="7717988"/>
              <a:ext cx="133013" cy="80420"/>
            </a:xfrm>
            <a:custGeom>
              <a:avLst/>
              <a:pathLst>
                <a:path w="133013" h="80420">
                  <a:moveTo>
                    <a:pt x="4746" y="0"/>
                  </a:moveTo>
                  <a:lnTo>
                    <a:pt x="133013" y="6954"/>
                  </a:lnTo>
                  <a:lnTo>
                    <a:pt x="128031" y="80420"/>
                  </a:lnTo>
                  <a:lnTo>
                    <a:pt x="0" y="699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7434619" y="7647890"/>
              <a:ext cx="131257" cy="77052"/>
            </a:xfrm>
            <a:custGeom>
              <a:avLst/>
              <a:pathLst>
                <a:path w="131257" h="77052">
                  <a:moveTo>
                    <a:pt x="2849" y="0"/>
                  </a:moveTo>
                  <a:lnTo>
                    <a:pt x="131257" y="3478"/>
                  </a:lnTo>
                  <a:lnTo>
                    <a:pt x="128266" y="77052"/>
                  </a:lnTo>
                  <a:lnTo>
                    <a:pt x="0" y="70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7437468" y="7577741"/>
              <a:ext cx="129405" cy="73627"/>
            </a:xfrm>
            <a:custGeom>
              <a:avLst/>
              <a:pathLst>
                <a:path w="129405" h="73627">
                  <a:moveTo>
                    <a:pt x="949" y="0"/>
                  </a:moveTo>
                  <a:lnTo>
                    <a:pt x="129405" y="0"/>
                  </a:lnTo>
                  <a:lnTo>
                    <a:pt x="128408" y="73627"/>
                  </a:lnTo>
                  <a:lnTo>
                    <a:pt x="0" y="70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7565876" y="7500634"/>
              <a:ext cx="129452" cy="77106"/>
            </a:xfrm>
            <a:custGeom>
              <a:avLst/>
              <a:pathLst>
                <a:path w="129452" h="77106">
                  <a:moveTo>
                    <a:pt x="0" y="3478"/>
                  </a:moveTo>
                  <a:lnTo>
                    <a:pt x="128408" y="0"/>
                  </a:lnTo>
                  <a:lnTo>
                    <a:pt x="129452" y="77106"/>
                  </a:lnTo>
                  <a:lnTo>
                    <a:pt x="997" y="771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7562886" y="7423584"/>
              <a:ext cx="131398" cy="80528"/>
            </a:xfrm>
            <a:custGeom>
              <a:avLst/>
              <a:pathLst>
                <a:path w="131398" h="80528">
                  <a:moveTo>
                    <a:pt x="0" y="6954"/>
                  </a:moveTo>
                  <a:lnTo>
                    <a:pt x="128266" y="0"/>
                  </a:lnTo>
                  <a:lnTo>
                    <a:pt x="131398" y="77049"/>
                  </a:lnTo>
                  <a:lnTo>
                    <a:pt x="2990" y="80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7557904" y="7346648"/>
              <a:ext cx="133248" cy="83891"/>
            </a:xfrm>
            <a:custGeom>
              <a:avLst/>
              <a:pathLst>
                <a:path w="133248" h="83891">
                  <a:moveTo>
                    <a:pt x="0" y="10425"/>
                  </a:moveTo>
                  <a:lnTo>
                    <a:pt x="128031" y="0"/>
                  </a:lnTo>
                  <a:lnTo>
                    <a:pt x="133248" y="76936"/>
                  </a:lnTo>
                  <a:lnTo>
                    <a:pt x="4981" y="8389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7550935" y="7269880"/>
              <a:ext cx="135000" cy="87192"/>
            </a:xfrm>
            <a:custGeom>
              <a:avLst/>
              <a:pathLst>
                <a:path w="135000" h="87192">
                  <a:moveTo>
                    <a:pt x="0" y="13888"/>
                  </a:moveTo>
                  <a:lnTo>
                    <a:pt x="127702" y="0"/>
                  </a:lnTo>
                  <a:lnTo>
                    <a:pt x="135000" y="76767"/>
                  </a:lnTo>
                  <a:lnTo>
                    <a:pt x="6969" y="87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7541983" y="7193339"/>
              <a:ext cx="136653" cy="90429"/>
            </a:xfrm>
            <a:custGeom>
              <a:avLst/>
              <a:pathLst>
                <a:path w="136653" h="90429">
                  <a:moveTo>
                    <a:pt x="0" y="17341"/>
                  </a:moveTo>
                  <a:lnTo>
                    <a:pt x="127279" y="0"/>
                  </a:lnTo>
                  <a:lnTo>
                    <a:pt x="136653" y="76541"/>
                  </a:lnTo>
                  <a:lnTo>
                    <a:pt x="8951" y="9042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7531055" y="7117079"/>
              <a:ext cx="138206" cy="93601"/>
            </a:xfrm>
            <a:custGeom>
              <a:avLst/>
              <a:pathLst>
                <a:path w="138206" h="93601">
                  <a:moveTo>
                    <a:pt x="0" y="20781"/>
                  </a:moveTo>
                  <a:lnTo>
                    <a:pt x="126762" y="0"/>
                  </a:lnTo>
                  <a:lnTo>
                    <a:pt x="138206" y="76259"/>
                  </a:lnTo>
                  <a:lnTo>
                    <a:pt x="10927" y="936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7518159" y="7041157"/>
              <a:ext cx="139658" cy="96703"/>
            </a:xfrm>
            <a:custGeom>
              <a:avLst/>
              <a:pathLst>
                <a:path w="139658" h="96703">
                  <a:moveTo>
                    <a:pt x="0" y="24206"/>
                  </a:moveTo>
                  <a:lnTo>
                    <a:pt x="126153" y="0"/>
                  </a:lnTo>
                  <a:lnTo>
                    <a:pt x="139658" y="75921"/>
                  </a:lnTo>
                  <a:lnTo>
                    <a:pt x="12895" y="96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7503305" y="6965629"/>
              <a:ext cx="141007" cy="99734"/>
            </a:xfrm>
            <a:custGeom>
              <a:avLst/>
              <a:pathLst>
                <a:path w="141007" h="99734">
                  <a:moveTo>
                    <a:pt x="0" y="27614"/>
                  </a:moveTo>
                  <a:lnTo>
                    <a:pt x="125451" y="0"/>
                  </a:lnTo>
                  <a:lnTo>
                    <a:pt x="141007" y="75528"/>
                  </a:lnTo>
                  <a:lnTo>
                    <a:pt x="14854" y="99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7486504" y="6890550"/>
              <a:ext cx="142253" cy="102693"/>
            </a:xfrm>
            <a:custGeom>
              <a:avLst/>
              <a:pathLst>
                <a:path w="142253" h="102693">
                  <a:moveTo>
                    <a:pt x="0" y="31001"/>
                  </a:moveTo>
                  <a:lnTo>
                    <a:pt x="124658" y="0"/>
                  </a:lnTo>
                  <a:lnTo>
                    <a:pt x="142253" y="75079"/>
                  </a:lnTo>
                  <a:lnTo>
                    <a:pt x="16801" y="1026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7467767" y="6815975"/>
              <a:ext cx="143394" cy="105576"/>
            </a:xfrm>
            <a:custGeom>
              <a:avLst/>
              <a:pathLst>
                <a:path w="143394" h="105576">
                  <a:moveTo>
                    <a:pt x="0" y="34365"/>
                  </a:moveTo>
                  <a:lnTo>
                    <a:pt x="123772" y="0"/>
                  </a:lnTo>
                  <a:lnTo>
                    <a:pt x="143394" y="74575"/>
                  </a:lnTo>
                  <a:lnTo>
                    <a:pt x="18736" y="10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7447109" y="6741958"/>
              <a:ext cx="144431" cy="108381"/>
            </a:xfrm>
            <a:custGeom>
              <a:avLst/>
              <a:pathLst>
                <a:path w="144431" h="108381">
                  <a:moveTo>
                    <a:pt x="0" y="37704"/>
                  </a:moveTo>
                  <a:lnTo>
                    <a:pt x="122796" y="0"/>
                  </a:lnTo>
                  <a:lnTo>
                    <a:pt x="144431" y="74016"/>
                  </a:lnTo>
                  <a:lnTo>
                    <a:pt x="20658" y="108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7424544" y="6668554"/>
              <a:ext cx="145361" cy="111108"/>
            </a:xfrm>
            <a:custGeom>
              <a:avLst/>
              <a:pathLst>
                <a:path w="145361" h="111108">
                  <a:moveTo>
                    <a:pt x="0" y="41015"/>
                  </a:moveTo>
                  <a:lnTo>
                    <a:pt x="121730" y="0"/>
                  </a:lnTo>
                  <a:lnTo>
                    <a:pt x="145361" y="73403"/>
                  </a:lnTo>
                  <a:lnTo>
                    <a:pt x="22564" y="111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7400090" y="6595818"/>
              <a:ext cx="146185" cy="113752"/>
            </a:xfrm>
            <a:custGeom>
              <a:avLst/>
              <a:pathLst>
                <a:path w="146185" h="113752">
                  <a:moveTo>
                    <a:pt x="0" y="44297"/>
                  </a:moveTo>
                  <a:lnTo>
                    <a:pt x="120575" y="0"/>
                  </a:lnTo>
                  <a:lnTo>
                    <a:pt x="146185" y="72736"/>
                  </a:lnTo>
                  <a:lnTo>
                    <a:pt x="24454" y="11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7373763" y="6523801"/>
              <a:ext cx="146901" cy="116313"/>
            </a:xfrm>
            <a:custGeom>
              <a:avLst/>
              <a:pathLst>
                <a:path w="146901" h="116313">
                  <a:moveTo>
                    <a:pt x="0" y="47546"/>
                  </a:moveTo>
                  <a:lnTo>
                    <a:pt x="119331" y="0"/>
                  </a:lnTo>
                  <a:lnTo>
                    <a:pt x="146901" y="72016"/>
                  </a:lnTo>
                  <a:lnTo>
                    <a:pt x="26326" y="116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7345585" y="6452557"/>
              <a:ext cx="147510" cy="118789"/>
            </a:xfrm>
            <a:custGeom>
              <a:avLst/>
              <a:pathLst>
                <a:path w="147510" h="118789">
                  <a:moveTo>
                    <a:pt x="0" y="50760"/>
                  </a:moveTo>
                  <a:lnTo>
                    <a:pt x="118000" y="0"/>
                  </a:lnTo>
                  <a:lnTo>
                    <a:pt x="147510" y="71243"/>
                  </a:lnTo>
                  <a:lnTo>
                    <a:pt x="28178" y="1187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7315574" y="6382139"/>
              <a:ext cx="148011" cy="121178"/>
            </a:xfrm>
            <a:custGeom>
              <a:avLst/>
              <a:pathLst>
                <a:path w="148011" h="121178">
                  <a:moveTo>
                    <a:pt x="0" y="53936"/>
                  </a:moveTo>
                  <a:lnTo>
                    <a:pt x="116582" y="0"/>
                  </a:lnTo>
                  <a:lnTo>
                    <a:pt x="148011" y="70418"/>
                  </a:lnTo>
                  <a:lnTo>
                    <a:pt x="30010" y="121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7283753" y="6312598"/>
              <a:ext cx="148403" cy="123478"/>
            </a:xfrm>
            <a:custGeom>
              <a:avLst/>
              <a:pathLst>
                <a:path w="148403" h="123478">
                  <a:moveTo>
                    <a:pt x="0" y="57074"/>
                  </a:moveTo>
                  <a:lnTo>
                    <a:pt x="115079" y="0"/>
                  </a:lnTo>
                  <a:lnTo>
                    <a:pt x="148403" y="69541"/>
                  </a:lnTo>
                  <a:lnTo>
                    <a:pt x="31820" y="12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7250146" y="6243984"/>
              <a:ext cx="148686" cy="125687"/>
            </a:xfrm>
            <a:custGeom>
              <a:avLst/>
              <a:pathLst>
                <a:path w="148686" h="125687">
                  <a:moveTo>
                    <a:pt x="0" y="60169"/>
                  </a:moveTo>
                  <a:lnTo>
                    <a:pt x="113491" y="0"/>
                  </a:lnTo>
                  <a:lnTo>
                    <a:pt x="148686" y="68613"/>
                  </a:lnTo>
                  <a:lnTo>
                    <a:pt x="33607" y="1256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7214777" y="6176349"/>
              <a:ext cx="148860" cy="127804"/>
            </a:xfrm>
            <a:custGeom>
              <a:avLst/>
              <a:pathLst>
                <a:path w="148860" h="127804">
                  <a:moveTo>
                    <a:pt x="0" y="63220"/>
                  </a:moveTo>
                  <a:lnTo>
                    <a:pt x="111820" y="0"/>
                  </a:lnTo>
                  <a:lnTo>
                    <a:pt x="148860" y="67635"/>
                  </a:lnTo>
                  <a:lnTo>
                    <a:pt x="35368" y="127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7177673" y="6109741"/>
              <a:ext cx="148925" cy="129828"/>
            </a:xfrm>
            <a:custGeom>
              <a:avLst/>
              <a:pathLst>
                <a:path w="148925" h="129828">
                  <a:moveTo>
                    <a:pt x="0" y="66225"/>
                  </a:moveTo>
                  <a:lnTo>
                    <a:pt x="110067" y="0"/>
                  </a:lnTo>
                  <a:lnTo>
                    <a:pt x="148925" y="66607"/>
                  </a:lnTo>
                  <a:lnTo>
                    <a:pt x="37104" y="1298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7138859" y="6044210"/>
              <a:ext cx="148881" cy="131756"/>
            </a:xfrm>
            <a:custGeom>
              <a:avLst/>
              <a:pathLst>
                <a:path w="148881" h="131756">
                  <a:moveTo>
                    <a:pt x="0" y="69181"/>
                  </a:moveTo>
                  <a:lnTo>
                    <a:pt x="108234" y="0"/>
                  </a:lnTo>
                  <a:lnTo>
                    <a:pt x="148881" y="65530"/>
                  </a:lnTo>
                  <a:lnTo>
                    <a:pt x="38813" y="1317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7098365" y="5979804"/>
              <a:ext cx="148727" cy="133587"/>
            </a:xfrm>
            <a:custGeom>
              <a:avLst/>
              <a:pathLst>
                <a:path w="148727" h="133587">
                  <a:moveTo>
                    <a:pt x="0" y="72087"/>
                  </a:moveTo>
                  <a:lnTo>
                    <a:pt x="106320" y="0"/>
                  </a:lnTo>
                  <a:lnTo>
                    <a:pt x="148727" y="64406"/>
                  </a:lnTo>
                  <a:lnTo>
                    <a:pt x="40493" y="1335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7056221" y="5916570"/>
              <a:ext cx="148465" cy="135321"/>
            </a:xfrm>
            <a:custGeom>
              <a:avLst/>
              <a:pathLst>
                <a:path w="148465" h="135321">
                  <a:moveTo>
                    <a:pt x="0" y="74940"/>
                  </a:moveTo>
                  <a:lnTo>
                    <a:pt x="104329" y="0"/>
                  </a:lnTo>
                  <a:lnTo>
                    <a:pt x="148465" y="63234"/>
                  </a:lnTo>
                  <a:lnTo>
                    <a:pt x="42144" y="1353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7012457" y="5854554"/>
              <a:ext cx="148093" cy="136955"/>
            </a:xfrm>
            <a:custGeom>
              <a:avLst/>
              <a:pathLst>
                <a:path w="148093" h="136955">
                  <a:moveTo>
                    <a:pt x="0" y="77737"/>
                  </a:moveTo>
                  <a:lnTo>
                    <a:pt x="102262" y="0"/>
                  </a:lnTo>
                  <a:lnTo>
                    <a:pt x="148093" y="62015"/>
                  </a:lnTo>
                  <a:lnTo>
                    <a:pt x="43763" y="136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6967105" y="5793802"/>
              <a:ext cx="147613" cy="138489"/>
            </a:xfrm>
            <a:custGeom>
              <a:avLst/>
              <a:pathLst>
                <a:path w="147613" h="138489">
                  <a:moveTo>
                    <a:pt x="0" y="80478"/>
                  </a:moveTo>
                  <a:lnTo>
                    <a:pt x="100119" y="0"/>
                  </a:lnTo>
                  <a:lnTo>
                    <a:pt x="147613" y="60751"/>
                  </a:lnTo>
                  <a:lnTo>
                    <a:pt x="45351" y="138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6920200" y="5734359"/>
              <a:ext cx="147025" cy="139922"/>
            </a:xfrm>
            <a:custGeom>
              <a:avLst/>
              <a:pathLst>
                <a:path w="147025" h="139922">
                  <a:moveTo>
                    <a:pt x="0" y="83160"/>
                  </a:moveTo>
                  <a:lnTo>
                    <a:pt x="97903" y="0"/>
                  </a:lnTo>
                  <a:lnTo>
                    <a:pt x="147025" y="59443"/>
                  </a:lnTo>
                  <a:lnTo>
                    <a:pt x="46905" y="139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6871774" y="5676267"/>
              <a:ext cx="146329" cy="141251"/>
            </a:xfrm>
            <a:custGeom>
              <a:avLst/>
              <a:pathLst>
                <a:path w="146329" h="141251">
                  <a:moveTo>
                    <a:pt x="0" y="85780"/>
                  </a:moveTo>
                  <a:lnTo>
                    <a:pt x="95615" y="0"/>
                  </a:lnTo>
                  <a:lnTo>
                    <a:pt x="146329" y="58091"/>
                  </a:lnTo>
                  <a:lnTo>
                    <a:pt x="48425" y="141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6821864" y="5619570"/>
              <a:ext cx="145525" cy="142477"/>
            </a:xfrm>
            <a:custGeom>
              <a:avLst/>
              <a:pathLst>
                <a:path w="145525" h="142477">
                  <a:moveTo>
                    <a:pt x="0" y="88338"/>
                  </a:moveTo>
                  <a:lnTo>
                    <a:pt x="93257" y="0"/>
                  </a:lnTo>
                  <a:lnTo>
                    <a:pt x="145525" y="56697"/>
                  </a:lnTo>
                  <a:lnTo>
                    <a:pt x="49910" y="142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6770506" y="5564309"/>
              <a:ext cx="144615" cy="143599"/>
            </a:xfrm>
            <a:custGeom>
              <a:avLst/>
              <a:pathLst>
                <a:path w="144615" h="143599">
                  <a:moveTo>
                    <a:pt x="0" y="90831"/>
                  </a:moveTo>
                  <a:lnTo>
                    <a:pt x="90831" y="0"/>
                  </a:lnTo>
                  <a:lnTo>
                    <a:pt x="144615" y="55260"/>
                  </a:lnTo>
                  <a:lnTo>
                    <a:pt x="51357" y="1435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6717738" y="5510525"/>
              <a:ext cx="143599" cy="144615"/>
            </a:xfrm>
            <a:custGeom>
              <a:avLst/>
              <a:pathLst>
                <a:path w="143599" h="144615">
                  <a:moveTo>
                    <a:pt x="0" y="93257"/>
                  </a:moveTo>
                  <a:lnTo>
                    <a:pt x="88338" y="0"/>
                  </a:lnTo>
                  <a:lnTo>
                    <a:pt x="143599" y="53784"/>
                  </a:lnTo>
                  <a:lnTo>
                    <a:pt x="52767" y="144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6663599" y="5458257"/>
              <a:ext cx="142477" cy="145525"/>
            </a:xfrm>
            <a:custGeom>
              <a:avLst/>
              <a:pathLst>
                <a:path w="142477" h="145525">
                  <a:moveTo>
                    <a:pt x="0" y="95615"/>
                  </a:moveTo>
                  <a:lnTo>
                    <a:pt x="85780" y="0"/>
                  </a:lnTo>
                  <a:lnTo>
                    <a:pt x="142477" y="52267"/>
                  </a:lnTo>
                  <a:lnTo>
                    <a:pt x="54139" y="14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6608128" y="5407543"/>
              <a:ext cx="141251" cy="146329"/>
            </a:xfrm>
            <a:custGeom>
              <a:avLst/>
              <a:pathLst>
                <a:path w="141251" h="146329">
                  <a:moveTo>
                    <a:pt x="0" y="97903"/>
                  </a:moveTo>
                  <a:lnTo>
                    <a:pt x="83160" y="0"/>
                  </a:lnTo>
                  <a:lnTo>
                    <a:pt x="141251" y="50713"/>
                  </a:lnTo>
                  <a:lnTo>
                    <a:pt x="55470" y="146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6551366" y="5358422"/>
              <a:ext cx="139922" cy="147025"/>
            </a:xfrm>
            <a:custGeom>
              <a:avLst/>
              <a:pathLst>
                <a:path w="139922" h="147025">
                  <a:moveTo>
                    <a:pt x="0" y="100119"/>
                  </a:moveTo>
                  <a:lnTo>
                    <a:pt x="80478" y="0"/>
                  </a:lnTo>
                  <a:lnTo>
                    <a:pt x="139922" y="49121"/>
                  </a:lnTo>
                  <a:lnTo>
                    <a:pt x="56761" y="147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6493355" y="5310928"/>
              <a:ext cx="138489" cy="147613"/>
            </a:xfrm>
            <a:custGeom>
              <a:avLst/>
              <a:pathLst>
                <a:path w="138489" h="147613">
                  <a:moveTo>
                    <a:pt x="0" y="102262"/>
                  </a:moveTo>
                  <a:lnTo>
                    <a:pt x="77737" y="0"/>
                  </a:lnTo>
                  <a:lnTo>
                    <a:pt x="138489" y="47494"/>
                  </a:lnTo>
                  <a:lnTo>
                    <a:pt x="58011" y="1476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6434137" y="5265096"/>
              <a:ext cx="136955" cy="148093"/>
            </a:xfrm>
            <a:custGeom>
              <a:avLst/>
              <a:pathLst>
                <a:path w="136955" h="148093">
                  <a:moveTo>
                    <a:pt x="0" y="104329"/>
                  </a:moveTo>
                  <a:lnTo>
                    <a:pt x="74940" y="0"/>
                  </a:lnTo>
                  <a:lnTo>
                    <a:pt x="136955" y="45831"/>
                  </a:lnTo>
                  <a:lnTo>
                    <a:pt x="59218" y="1480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6373755" y="5220961"/>
              <a:ext cx="135321" cy="148465"/>
            </a:xfrm>
            <a:custGeom>
              <a:avLst/>
              <a:pathLst>
                <a:path w="135321" h="148465">
                  <a:moveTo>
                    <a:pt x="0" y="106320"/>
                  </a:moveTo>
                  <a:lnTo>
                    <a:pt x="72087" y="0"/>
                  </a:lnTo>
                  <a:lnTo>
                    <a:pt x="135321" y="44135"/>
                  </a:lnTo>
                  <a:lnTo>
                    <a:pt x="60381" y="1484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6312255" y="5178554"/>
              <a:ext cx="133587" cy="148727"/>
            </a:xfrm>
            <a:custGeom>
              <a:avLst/>
              <a:pathLst>
                <a:path w="133587" h="148727">
                  <a:moveTo>
                    <a:pt x="0" y="108234"/>
                  </a:moveTo>
                  <a:lnTo>
                    <a:pt x="69181" y="0"/>
                  </a:lnTo>
                  <a:lnTo>
                    <a:pt x="133587" y="42406"/>
                  </a:lnTo>
                  <a:lnTo>
                    <a:pt x="61500" y="1487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6249680" y="5137906"/>
              <a:ext cx="131756" cy="148881"/>
            </a:xfrm>
            <a:custGeom>
              <a:avLst/>
              <a:pathLst>
                <a:path w="131756" h="148881">
                  <a:moveTo>
                    <a:pt x="0" y="110067"/>
                  </a:moveTo>
                  <a:lnTo>
                    <a:pt x="66225" y="0"/>
                  </a:lnTo>
                  <a:lnTo>
                    <a:pt x="131756" y="40647"/>
                  </a:lnTo>
                  <a:lnTo>
                    <a:pt x="62574" y="1488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6186077" y="5099049"/>
              <a:ext cx="129828" cy="148925"/>
            </a:xfrm>
            <a:custGeom>
              <a:avLst/>
              <a:pathLst>
                <a:path w="129828" h="148925">
                  <a:moveTo>
                    <a:pt x="0" y="111820"/>
                  </a:moveTo>
                  <a:lnTo>
                    <a:pt x="63220" y="0"/>
                  </a:lnTo>
                  <a:lnTo>
                    <a:pt x="129828" y="38857"/>
                  </a:lnTo>
                  <a:lnTo>
                    <a:pt x="63602" y="1489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6121493" y="5062009"/>
              <a:ext cx="127804" cy="148860"/>
            </a:xfrm>
            <a:custGeom>
              <a:avLst/>
              <a:pathLst>
                <a:path w="127804" h="148860">
                  <a:moveTo>
                    <a:pt x="0" y="113491"/>
                  </a:moveTo>
                  <a:lnTo>
                    <a:pt x="60169" y="0"/>
                  </a:lnTo>
                  <a:lnTo>
                    <a:pt x="127804" y="37039"/>
                  </a:lnTo>
                  <a:lnTo>
                    <a:pt x="64584" y="1488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6055975" y="5026814"/>
              <a:ext cx="125687" cy="148686"/>
            </a:xfrm>
            <a:custGeom>
              <a:avLst/>
              <a:pathLst>
                <a:path w="125687" h="148686">
                  <a:moveTo>
                    <a:pt x="0" y="115079"/>
                  </a:moveTo>
                  <a:lnTo>
                    <a:pt x="57074" y="0"/>
                  </a:lnTo>
                  <a:lnTo>
                    <a:pt x="125687" y="35194"/>
                  </a:lnTo>
                  <a:lnTo>
                    <a:pt x="65518" y="1486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5989571" y="4993490"/>
              <a:ext cx="123478" cy="148403"/>
            </a:xfrm>
            <a:custGeom>
              <a:avLst/>
              <a:pathLst>
                <a:path w="123478" h="148403">
                  <a:moveTo>
                    <a:pt x="0" y="116582"/>
                  </a:moveTo>
                  <a:lnTo>
                    <a:pt x="53936" y="0"/>
                  </a:lnTo>
                  <a:lnTo>
                    <a:pt x="123478" y="33323"/>
                  </a:lnTo>
                  <a:lnTo>
                    <a:pt x="66404" y="1484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5922329" y="4962062"/>
              <a:ext cx="121178" cy="148011"/>
            </a:xfrm>
            <a:custGeom>
              <a:avLst/>
              <a:pathLst>
                <a:path w="121178" h="148011">
                  <a:moveTo>
                    <a:pt x="0" y="118000"/>
                  </a:moveTo>
                  <a:lnTo>
                    <a:pt x="50760" y="0"/>
                  </a:lnTo>
                  <a:lnTo>
                    <a:pt x="121178" y="31428"/>
                  </a:lnTo>
                  <a:lnTo>
                    <a:pt x="67241" y="1480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5854300" y="4932552"/>
              <a:ext cx="118789" cy="147510"/>
            </a:xfrm>
            <a:custGeom>
              <a:avLst/>
              <a:pathLst>
                <a:path w="118789" h="147510">
                  <a:moveTo>
                    <a:pt x="0" y="119331"/>
                  </a:moveTo>
                  <a:lnTo>
                    <a:pt x="47546" y="0"/>
                  </a:lnTo>
                  <a:lnTo>
                    <a:pt x="118789" y="29510"/>
                  </a:lnTo>
                  <a:lnTo>
                    <a:pt x="68029" y="147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5785532" y="4904982"/>
              <a:ext cx="116313" cy="146901"/>
            </a:xfrm>
            <a:custGeom>
              <a:avLst/>
              <a:pathLst>
                <a:path w="116313" h="146901">
                  <a:moveTo>
                    <a:pt x="0" y="120575"/>
                  </a:moveTo>
                  <a:lnTo>
                    <a:pt x="44297" y="0"/>
                  </a:lnTo>
                  <a:lnTo>
                    <a:pt x="116313" y="27570"/>
                  </a:lnTo>
                  <a:lnTo>
                    <a:pt x="68767" y="1469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5716076" y="4879372"/>
              <a:ext cx="113752" cy="146185"/>
            </a:xfrm>
            <a:custGeom>
              <a:avLst/>
              <a:pathLst>
                <a:path w="113752" h="146185">
                  <a:moveTo>
                    <a:pt x="0" y="121730"/>
                  </a:moveTo>
                  <a:lnTo>
                    <a:pt x="41015" y="0"/>
                  </a:lnTo>
                  <a:lnTo>
                    <a:pt x="113752" y="25609"/>
                  </a:lnTo>
                  <a:lnTo>
                    <a:pt x="69455" y="146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5645984" y="4855741"/>
              <a:ext cx="111108" cy="145361"/>
            </a:xfrm>
            <a:custGeom>
              <a:avLst/>
              <a:pathLst>
                <a:path w="111108" h="145361">
                  <a:moveTo>
                    <a:pt x="0" y="122796"/>
                  </a:moveTo>
                  <a:lnTo>
                    <a:pt x="37704" y="0"/>
                  </a:lnTo>
                  <a:lnTo>
                    <a:pt x="111108" y="23630"/>
                  </a:lnTo>
                  <a:lnTo>
                    <a:pt x="70092" y="145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5575307" y="4834107"/>
              <a:ext cx="108381" cy="144431"/>
            </a:xfrm>
            <a:custGeom>
              <a:avLst/>
              <a:pathLst>
                <a:path w="108381" h="144431">
                  <a:moveTo>
                    <a:pt x="0" y="123772"/>
                  </a:moveTo>
                  <a:lnTo>
                    <a:pt x="34365" y="0"/>
                  </a:lnTo>
                  <a:lnTo>
                    <a:pt x="108381" y="21634"/>
                  </a:lnTo>
                  <a:lnTo>
                    <a:pt x="70677" y="1444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5504096" y="4814485"/>
              <a:ext cx="105576" cy="143394"/>
            </a:xfrm>
            <a:custGeom>
              <a:avLst/>
              <a:pathLst>
                <a:path w="105576" h="143394">
                  <a:moveTo>
                    <a:pt x="0" y="124658"/>
                  </a:moveTo>
                  <a:lnTo>
                    <a:pt x="31001" y="0"/>
                  </a:lnTo>
                  <a:lnTo>
                    <a:pt x="105576" y="19622"/>
                  </a:lnTo>
                  <a:lnTo>
                    <a:pt x="71210" y="1433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5432404" y="4796890"/>
              <a:ext cx="102693" cy="142253"/>
            </a:xfrm>
            <a:custGeom>
              <a:avLst/>
              <a:pathLst>
                <a:path w="102693" h="142253">
                  <a:moveTo>
                    <a:pt x="0" y="125451"/>
                  </a:moveTo>
                  <a:lnTo>
                    <a:pt x="27614" y="0"/>
                  </a:lnTo>
                  <a:lnTo>
                    <a:pt x="102693" y="17595"/>
                  </a:lnTo>
                  <a:lnTo>
                    <a:pt x="71692" y="1422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5360283" y="4781334"/>
              <a:ext cx="99734" cy="141007"/>
            </a:xfrm>
            <a:custGeom>
              <a:avLst/>
              <a:pathLst>
                <a:path w="99734" h="141007">
                  <a:moveTo>
                    <a:pt x="0" y="126153"/>
                  </a:moveTo>
                  <a:lnTo>
                    <a:pt x="24206" y="0"/>
                  </a:lnTo>
                  <a:lnTo>
                    <a:pt x="99734" y="15555"/>
                  </a:lnTo>
                  <a:lnTo>
                    <a:pt x="72120" y="141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5287786" y="4767829"/>
              <a:ext cx="96703" cy="139658"/>
            </a:xfrm>
            <a:custGeom>
              <a:avLst/>
              <a:pathLst>
                <a:path w="96703" h="139658">
                  <a:moveTo>
                    <a:pt x="0" y="126762"/>
                  </a:moveTo>
                  <a:lnTo>
                    <a:pt x="20781" y="0"/>
                  </a:lnTo>
                  <a:lnTo>
                    <a:pt x="96703" y="13504"/>
                  </a:lnTo>
                  <a:lnTo>
                    <a:pt x="72496" y="139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5214967" y="4756385"/>
              <a:ext cx="93601" cy="138206"/>
            </a:xfrm>
            <a:custGeom>
              <a:avLst/>
              <a:pathLst>
                <a:path w="93601" h="138206">
                  <a:moveTo>
                    <a:pt x="0" y="127279"/>
                  </a:moveTo>
                  <a:lnTo>
                    <a:pt x="17341" y="0"/>
                  </a:lnTo>
                  <a:lnTo>
                    <a:pt x="93601" y="11444"/>
                  </a:lnTo>
                  <a:lnTo>
                    <a:pt x="72819" y="138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5141878" y="4747010"/>
              <a:ext cx="90429" cy="136653"/>
            </a:xfrm>
            <a:custGeom>
              <a:avLst/>
              <a:pathLst>
                <a:path w="90429" h="136653">
                  <a:moveTo>
                    <a:pt x="0" y="127702"/>
                  </a:moveTo>
                  <a:lnTo>
                    <a:pt x="13888" y="0"/>
                  </a:lnTo>
                  <a:lnTo>
                    <a:pt x="90429" y="9374"/>
                  </a:lnTo>
                  <a:lnTo>
                    <a:pt x="73088" y="1366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5068574" y="4739711"/>
              <a:ext cx="87192" cy="135000"/>
            </a:xfrm>
            <a:custGeom>
              <a:avLst/>
              <a:pathLst>
                <a:path w="87192" h="135000">
                  <a:moveTo>
                    <a:pt x="0" y="128031"/>
                  </a:moveTo>
                  <a:lnTo>
                    <a:pt x="10425" y="0"/>
                  </a:lnTo>
                  <a:lnTo>
                    <a:pt x="87192" y="7298"/>
                  </a:lnTo>
                  <a:lnTo>
                    <a:pt x="73304" y="135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995108" y="4734494"/>
              <a:ext cx="83891" cy="133248"/>
            </a:xfrm>
            <a:custGeom>
              <a:avLst/>
              <a:pathLst>
                <a:path w="83891" h="133248">
                  <a:moveTo>
                    <a:pt x="0" y="128266"/>
                  </a:moveTo>
                  <a:lnTo>
                    <a:pt x="6954" y="0"/>
                  </a:lnTo>
                  <a:lnTo>
                    <a:pt x="83891" y="5217"/>
                  </a:lnTo>
                  <a:lnTo>
                    <a:pt x="73465" y="133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921534" y="4731363"/>
              <a:ext cx="80528" cy="131398"/>
            </a:xfrm>
            <a:custGeom>
              <a:avLst/>
              <a:pathLst>
                <a:path w="80528" h="131398">
                  <a:moveTo>
                    <a:pt x="0" y="128408"/>
                  </a:moveTo>
                  <a:lnTo>
                    <a:pt x="3478" y="0"/>
                  </a:lnTo>
                  <a:lnTo>
                    <a:pt x="80528" y="3131"/>
                  </a:lnTo>
                  <a:lnTo>
                    <a:pt x="73573" y="131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847906" y="4730318"/>
              <a:ext cx="77106" cy="129452"/>
            </a:xfrm>
            <a:custGeom>
              <a:avLst/>
              <a:pathLst>
                <a:path w="77106" h="129452">
                  <a:moveTo>
                    <a:pt x="0" y="128455"/>
                  </a:moveTo>
                  <a:lnTo>
                    <a:pt x="0" y="0"/>
                  </a:lnTo>
                  <a:lnTo>
                    <a:pt x="77106" y="1044"/>
                  </a:lnTo>
                  <a:lnTo>
                    <a:pt x="73627" y="129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770800" y="4730318"/>
              <a:ext cx="77106" cy="129452"/>
            </a:xfrm>
            <a:custGeom>
              <a:avLst/>
              <a:pathLst>
                <a:path w="77106" h="129452">
                  <a:moveTo>
                    <a:pt x="3478" y="129452"/>
                  </a:moveTo>
                  <a:lnTo>
                    <a:pt x="0" y="1044"/>
                  </a:lnTo>
                  <a:lnTo>
                    <a:pt x="77106" y="0"/>
                  </a:lnTo>
                  <a:lnTo>
                    <a:pt x="77106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693750" y="4731363"/>
              <a:ext cx="80528" cy="131398"/>
            </a:xfrm>
            <a:custGeom>
              <a:avLst/>
              <a:pathLst>
                <a:path w="80528" h="131398">
                  <a:moveTo>
                    <a:pt x="6954" y="131398"/>
                  </a:moveTo>
                  <a:lnTo>
                    <a:pt x="0" y="3131"/>
                  </a:lnTo>
                  <a:lnTo>
                    <a:pt x="77049" y="0"/>
                  </a:lnTo>
                  <a:lnTo>
                    <a:pt x="80528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616813" y="4734494"/>
              <a:ext cx="83891" cy="133248"/>
            </a:xfrm>
            <a:custGeom>
              <a:avLst/>
              <a:pathLst>
                <a:path w="83891" h="133248">
                  <a:moveTo>
                    <a:pt x="10425" y="133248"/>
                  </a:moveTo>
                  <a:lnTo>
                    <a:pt x="0" y="5217"/>
                  </a:lnTo>
                  <a:lnTo>
                    <a:pt x="76936" y="0"/>
                  </a:lnTo>
                  <a:lnTo>
                    <a:pt x="83891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540046" y="4739711"/>
              <a:ext cx="87192" cy="135000"/>
            </a:xfrm>
            <a:custGeom>
              <a:avLst/>
              <a:pathLst>
                <a:path w="87192" h="135000">
                  <a:moveTo>
                    <a:pt x="13888" y="135000"/>
                  </a:moveTo>
                  <a:lnTo>
                    <a:pt x="0" y="7298"/>
                  </a:lnTo>
                  <a:lnTo>
                    <a:pt x="76767" y="0"/>
                  </a:lnTo>
                  <a:lnTo>
                    <a:pt x="87192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463504" y="4747010"/>
              <a:ext cx="90429" cy="136653"/>
            </a:xfrm>
            <a:custGeom>
              <a:avLst/>
              <a:pathLst>
                <a:path w="90429" h="136653">
                  <a:moveTo>
                    <a:pt x="17341" y="136653"/>
                  </a:moveTo>
                  <a:lnTo>
                    <a:pt x="0" y="9374"/>
                  </a:lnTo>
                  <a:lnTo>
                    <a:pt x="76541" y="0"/>
                  </a:lnTo>
                  <a:lnTo>
                    <a:pt x="90429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87244" y="4756385"/>
              <a:ext cx="93601" cy="138206"/>
            </a:xfrm>
            <a:custGeom>
              <a:avLst/>
              <a:pathLst>
                <a:path w="93601" h="138206">
                  <a:moveTo>
                    <a:pt x="20781" y="138206"/>
                  </a:moveTo>
                  <a:lnTo>
                    <a:pt x="0" y="11444"/>
                  </a:lnTo>
                  <a:lnTo>
                    <a:pt x="76259" y="0"/>
                  </a:lnTo>
                  <a:lnTo>
                    <a:pt x="93601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11323" y="4767829"/>
              <a:ext cx="96703" cy="139658"/>
            </a:xfrm>
            <a:custGeom>
              <a:avLst/>
              <a:pathLst>
                <a:path w="96703" h="139658">
                  <a:moveTo>
                    <a:pt x="24206" y="139658"/>
                  </a:moveTo>
                  <a:lnTo>
                    <a:pt x="0" y="13504"/>
                  </a:lnTo>
                  <a:lnTo>
                    <a:pt x="75921" y="0"/>
                  </a:lnTo>
                  <a:lnTo>
                    <a:pt x="96703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235794" y="4781334"/>
              <a:ext cx="99734" cy="141007"/>
            </a:xfrm>
            <a:custGeom>
              <a:avLst/>
              <a:pathLst>
                <a:path w="99734" h="141007">
                  <a:moveTo>
                    <a:pt x="27614" y="141007"/>
                  </a:moveTo>
                  <a:lnTo>
                    <a:pt x="0" y="15555"/>
                  </a:lnTo>
                  <a:lnTo>
                    <a:pt x="75528" y="0"/>
                  </a:lnTo>
                  <a:lnTo>
                    <a:pt x="99734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160715" y="4796890"/>
              <a:ext cx="102693" cy="142253"/>
            </a:xfrm>
            <a:custGeom>
              <a:avLst/>
              <a:pathLst>
                <a:path w="102693" h="142253">
                  <a:moveTo>
                    <a:pt x="31001" y="142253"/>
                  </a:moveTo>
                  <a:lnTo>
                    <a:pt x="0" y="17595"/>
                  </a:lnTo>
                  <a:lnTo>
                    <a:pt x="75079" y="0"/>
                  </a:lnTo>
                  <a:lnTo>
                    <a:pt x="102693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086140" y="4814485"/>
              <a:ext cx="105576" cy="143394"/>
            </a:xfrm>
            <a:custGeom>
              <a:avLst/>
              <a:pathLst>
                <a:path w="105576" h="143394">
                  <a:moveTo>
                    <a:pt x="34365" y="143394"/>
                  </a:moveTo>
                  <a:lnTo>
                    <a:pt x="0" y="19622"/>
                  </a:lnTo>
                  <a:lnTo>
                    <a:pt x="74575" y="0"/>
                  </a:lnTo>
                  <a:lnTo>
                    <a:pt x="105576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012123" y="4834107"/>
              <a:ext cx="108381" cy="144431"/>
            </a:xfrm>
            <a:custGeom>
              <a:avLst/>
              <a:pathLst>
                <a:path w="108381" h="144431">
                  <a:moveTo>
                    <a:pt x="37704" y="144431"/>
                  </a:moveTo>
                  <a:lnTo>
                    <a:pt x="0" y="21634"/>
                  </a:lnTo>
                  <a:lnTo>
                    <a:pt x="74016" y="0"/>
                  </a:lnTo>
                  <a:lnTo>
                    <a:pt x="108381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938720" y="4855741"/>
              <a:ext cx="111108" cy="145361"/>
            </a:xfrm>
            <a:custGeom>
              <a:avLst/>
              <a:pathLst>
                <a:path w="111108" h="145361">
                  <a:moveTo>
                    <a:pt x="41015" y="145361"/>
                  </a:moveTo>
                  <a:lnTo>
                    <a:pt x="0" y="23630"/>
                  </a:lnTo>
                  <a:lnTo>
                    <a:pt x="73403" y="0"/>
                  </a:lnTo>
                  <a:lnTo>
                    <a:pt x="111108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865983" y="4879372"/>
              <a:ext cx="113752" cy="146185"/>
            </a:xfrm>
            <a:custGeom>
              <a:avLst/>
              <a:pathLst>
                <a:path w="113752" h="146185">
                  <a:moveTo>
                    <a:pt x="44297" y="146185"/>
                  </a:moveTo>
                  <a:lnTo>
                    <a:pt x="0" y="25609"/>
                  </a:lnTo>
                  <a:lnTo>
                    <a:pt x="72736" y="0"/>
                  </a:lnTo>
                  <a:lnTo>
                    <a:pt x="113752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793966" y="4904982"/>
              <a:ext cx="116313" cy="146901"/>
            </a:xfrm>
            <a:custGeom>
              <a:avLst/>
              <a:pathLst>
                <a:path w="116313" h="146901">
                  <a:moveTo>
                    <a:pt x="47546" y="146901"/>
                  </a:moveTo>
                  <a:lnTo>
                    <a:pt x="0" y="27570"/>
                  </a:lnTo>
                  <a:lnTo>
                    <a:pt x="72016" y="0"/>
                  </a:lnTo>
                  <a:lnTo>
                    <a:pt x="116313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722723" y="4932552"/>
              <a:ext cx="118789" cy="147510"/>
            </a:xfrm>
            <a:custGeom>
              <a:avLst/>
              <a:pathLst>
                <a:path w="118789" h="147510">
                  <a:moveTo>
                    <a:pt x="50760" y="147510"/>
                  </a:moveTo>
                  <a:lnTo>
                    <a:pt x="0" y="29510"/>
                  </a:lnTo>
                  <a:lnTo>
                    <a:pt x="71243" y="0"/>
                  </a:lnTo>
                  <a:lnTo>
                    <a:pt x="118789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652304" y="4962062"/>
              <a:ext cx="121178" cy="148011"/>
            </a:xfrm>
            <a:custGeom>
              <a:avLst/>
              <a:pathLst>
                <a:path w="121178" h="148011">
                  <a:moveTo>
                    <a:pt x="53936" y="148011"/>
                  </a:moveTo>
                  <a:lnTo>
                    <a:pt x="0" y="31428"/>
                  </a:lnTo>
                  <a:lnTo>
                    <a:pt x="70418" y="0"/>
                  </a:lnTo>
                  <a:lnTo>
                    <a:pt x="121178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82763" y="4993490"/>
              <a:ext cx="123478" cy="148403"/>
            </a:xfrm>
            <a:custGeom>
              <a:avLst/>
              <a:pathLst>
                <a:path w="123478" h="148403">
                  <a:moveTo>
                    <a:pt x="57074" y="148403"/>
                  </a:moveTo>
                  <a:lnTo>
                    <a:pt x="0" y="33323"/>
                  </a:lnTo>
                  <a:lnTo>
                    <a:pt x="69541" y="0"/>
                  </a:lnTo>
                  <a:lnTo>
                    <a:pt x="123478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14149" y="5026814"/>
              <a:ext cx="125687" cy="148686"/>
            </a:xfrm>
            <a:custGeom>
              <a:avLst/>
              <a:pathLst>
                <a:path w="125687" h="148686">
                  <a:moveTo>
                    <a:pt x="60169" y="148686"/>
                  </a:moveTo>
                  <a:lnTo>
                    <a:pt x="0" y="35194"/>
                  </a:lnTo>
                  <a:lnTo>
                    <a:pt x="68613" y="0"/>
                  </a:lnTo>
                  <a:lnTo>
                    <a:pt x="125687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446514" y="5062009"/>
              <a:ext cx="127804" cy="148860"/>
            </a:xfrm>
            <a:custGeom>
              <a:avLst/>
              <a:pathLst>
                <a:path w="127804" h="148860">
                  <a:moveTo>
                    <a:pt x="63220" y="148860"/>
                  </a:moveTo>
                  <a:lnTo>
                    <a:pt x="0" y="37039"/>
                  </a:lnTo>
                  <a:lnTo>
                    <a:pt x="67635" y="0"/>
                  </a:lnTo>
                  <a:lnTo>
                    <a:pt x="127804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379906" y="5099049"/>
              <a:ext cx="129828" cy="148925"/>
            </a:xfrm>
            <a:custGeom>
              <a:avLst/>
              <a:pathLst>
                <a:path w="129828" h="148925">
                  <a:moveTo>
                    <a:pt x="66225" y="148925"/>
                  </a:moveTo>
                  <a:lnTo>
                    <a:pt x="0" y="38857"/>
                  </a:lnTo>
                  <a:lnTo>
                    <a:pt x="66607" y="0"/>
                  </a:lnTo>
                  <a:lnTo>
                    <a:pt x="129828" y="1118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314376" y="5137906"/>
              <a:ext cx="131756" cy="148881"/>
            </a:xfrm>
            <a:custGeom>
              <a:avLst/>
              <a:pathLst>
                <a:path w="131756" h="148881">
                  <a:moveTo>
                    <a:pt x="69181" y="148881"/>
                  </a:moveTo>
                  <a:lnTo>
                    <a:pt x="0" y="40647"/>
                  </a:lnTo>
                  <a:lnTo>
                    <a:pt x="65530" y="0"/>
                  </a:lnTo>
                  <a:lnTo>
                    <a:pt x="131756" y="110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249969" y="5178554"/>
              <a:ext cx="133587" cy="148727"/>
            </a:xfrm>
            <a:custGeom>
              <a:avLst/>
              <a:pathLst>
                <a:path w="133587" h="148727">
                  <a:moveTo>
                    <a:pt x="72087" y="148727"/>
                  </a:moveTo>
                  <a:lnTo>
                    <a:pt x="0" y="42406"/>
                  </a:lnTo>
                  <a:lnTo>
                    <a:pt x="64406" y="0"/>
                  </a:lnTo>
                  <a:lnTo>
                    <a:pt x="133587" y="108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186735" y="5220961"/>
              <a:ext cx="135321" cy="148465"/>
            </a:xfrm>
            <a:custGeom>
              <a:avLst/>
              <a:pathLst>
                <a:path w="135321" h="148465">
                  <a:moveTo>
                    <a:pt x="74940" y="148465"/>
                  </a:moveTo>
                  <a:lnTo>
                    <a:pt x="0" y="44135"/>
                  </a:lnTo>
                  <a:lnTo>
                    <a:pt x="63234" y="0"/>
                  </a:lnTo>
                  <a:lnTo>
                    <a:pt x="135321" y="106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124719" y="5265096"/>
              <a:ext cx="136955" cy="148093"/>
            </a:xfrm>
            <a:custGeom>
              <a:avLst/>
              <a:pathLst>
                <a:path w="136955" h="148093">
                  <a:moveTo>
                    <a:pt x="77737" y="148093"/>
                  </a:moveTo>
                  <a:lnTo>
                    <a:pt x="0" y="45831"/>
                  </a:lnTo>
                  <a:lnTo>
                    <a:pt x="62015" y="0"/>
                  </a:lnTo>
                  <a:lnTo>
                    <a:pt x="136955" y="1043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063967" y="5310928"/>
              <a:ext cx="138489" cy="147613"/>
            </a:xfrm>
            <a:custGeom>
              <a:avLst/>
              <a:pathLst>
                <a:path w="138489" h="147613">
                  <a:moveTo>
                    <a:pt x="80478" y="147613"/>
                  </a:moveTo>
                  <a:lnTo>
                    <a:pt x="0" y="47494"/>
                  </a:lnTo>
                  <a:lnTo>
                    <a:pt x="60751" y="0"/>
                  </a:lnTo>
                  <a:lnTo>
                    <a:pt x="138489" y="10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004524" y="5358422"/>
              <a:ext cx="139922" cy="147025"/>
            </a:xfrm>
            <a:custGeom>
              <a:avLst/>
              <a:pathLst>
                <a:path w="139922" h="147025">
                  <a:moveTo>
                    <a:pt x="83160" y="147025"/>
                  </a:moveTo>
                  <a:lnTo>
                    <a:pt x="0" y="49121"/>
                  </a:lnTo>
                  <a:lnTo>
                    <a:pt x="59443" y="0"/>
                  </a:lnTo>
                  <a:lnTo>
                    <a:pt x="139922" y="10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2946432" y="5407543"/>
              <a:ext cx="141251" cy="146329"/>
            </a:xfrm>
            <a:custGeom>
              <a:avLst/>
              <a:pathLst>
                <a:path w="141251" h="146329">
                  <a:moveTo>
                    <a:pt x="85780" y="146329"/>
                  </a:moveTo>
                  <a:lnTo>
                    <a:pt x="0" y="50713"/>
                  </a:lnTo>
                  <a:lnTo>
                    <a:pt x="58091" y="0"/>
                  </a:lnTo>
                  <a:lnTo>
                    <a:pt x="141251" y="97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2889735" y="5458257"/>
              <a:ext cx="142477" cy="145525"/>
            </a:xfrm>
            <a:custGeom>
              <a:avLst/>
              <a:pathLst>
                <a:path w="142477" h="145525">
                  <a:moveTo>
                    <a:pt x="88338" y="145525"/>
                  </a:moveTo>
                  <a:lnTo>
                    <a:pt x="0" y="52267"/>
                  </a:lnTo>
                  <a:lnTo>
                    <a:pt x="56697" y="0"/>
                  </a:lnTo>
                  <a:lnTo>
                    <a:pt x="142477" y="95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2834474" y="5510525"/>
              <a:ext cx="143599" cy="144615"/>
            </a:xfrm>
            <a:custGeom>
              <a:avLst/>
              <a:pathLst>
                <a:path w="143599" h="144615">
                  <a:moveTo>
                    <a:pt x="90831" y="144615"/>
                  </a:moveTo>
                  <a:lnTo>
                    <a:pt x="0" y="53784"/>
                  </a:lnTo>
                  <a:lnTo>
                    <a:pt x="55260" y="0"/>
                  </a:lnTo>
                  <a:lnTo>
                    <a:pt x="143599" y="93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2780690" y="5564309"/>
              <a:ext cx="144615" cy="143599"/>
            </a:xfrm>
            <a:custGeom>
              <a:avLst/>
              <a:pathLst>
                <a:path w="144615" h="143599">
                  <a:moveTo>
                    <a:pt x="93257" y="143599"/>
                  </a:moveTo>
                  <a:lnTo>
                    <a:pt x="0" y="55260"/>
                  </a:lnTo>
                  <a:lnTo>
                    <a:pt x="53784" y="0"/>
                  </a:lnTo>
                  <a:lnTo>
                    <a:pt x="144615" y="90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2728422" y="5619570"/>
              <a:ext cx="145525" cy="142477"/>
            </a:xfrm>
            <a:custGeom>
              <a:avLst/>
              <a:pathLst>
                <a:path w="145525" h="142477">
                  <a:moveTo>
                    <a:pt x="95615" y="142477"/>
                  </a:moveTo>
                  <a:lnTo>
                    <a:pt x="0" y="56697"/>
                  </a:lnTo>
                  <a:lnTo>
                    <a:pt x="52267" y="0"/>
                  </a:lnTo>
                  <a:lnTo>
                    <a:pt x="145525" y="88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2677709" y="5676267"/>
              <a:ext cx="146329" cy="141251"/>
            </a:xfrm>
            <a:custGeom>
              <a:avLst/>
              <a:pathLst>
                <a:path w="146329" h="141251">
                  <a:moveTo>
                    <a:pt x="97903" y="141251"/>
                  </a:moveTo>
                  <a:lnTo>
                    <a:pt x="0" y="58091"/>
                  </a:lnTo>
                  <a:lnTo>
                    <a:pt x="50713" y="0"/>
                  </a:lnTo>
                  <a:lnTo>
                    <a:pt x="146329" y="85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2628587" y="5734359"/>
              <a:ext cx="147025" cy="139922"/>
            </a:xfrm>
            <a:custGeom>
              <a:avLst/>
              <a:pathLst>
                <a:path w="147025" h="139922">
                  <a:moveTo>
                    <a:pt x="100119" y="139922"/>
                  </a:moveTo>
                  <a:lnTo>
                    <a:pt x="0" y="59443"/>
                  </a:lnTo>
                  <a:lnTo>
                    <a:pt x="49121" y="0"/>
                  </a:lnTo>
                  <a:lnTo>
                    <a:pt x="147025" y="83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2581093" y="5793802"/>
              <a:ext cx="147613" cy="138489"/>
            </a:xfrm>
            <a:custGeom>
              <a:avLst/>
              <a:pathLst>
                <a:path w="147613" h="138489">
                  <a:moveTo>
                    <a:pt x="102262" y="138489"/>
                  </a:moveTo>
                  <a:lnTo>
                    <a:pt x="0" y="60751"/>
                  </a:lnTo>
                  <a:lnTo>
                    <a:pt x="47494" y="0"/>
                  </a:lnTo>
                  <a:lnTo>
                    <a:pt x="147613" y="80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2535261" y="5854554"/>
              <a:ext cx="148093" cy="136955"/>
            </a:xfrm>
            <a:custGeom>
              <a:avLst/>
              <a:pathLst>
                <a:path w="148093" h="136955">
                  <a:moveTo>
                    <a:pt x="104329" y="136955"/>
                  </a:moveTo>
                  <a:lnTo>
                    <a:pt x="0" y="62015"/>
                  </a:lnTo>
                  <a:lnTo>
                    <a:pt x="45831" y="0"/>
                  </a:lnTo>
                  <a:lnTo>
                    <a:pt x="148093" y="77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2491126" y="5916570"/>
              <a:ext cx="148465" cy="135321"/>
            </a:xfrm>
            <a:custGeom>
              <a:avLst/>
              <a:pathLst>
                <a:path w="148465" h="135321">
                  <a:moveTo>
                    <a:pt x="106320" y="135321"/>
                  </a:moveTo>
                  <a:lnTo>
                    <a:pt x="0" y="63234"/>
                  </a:lnTo>
                  <a:lnTo>
                    <a:pt x="44135" y="0"/>
                  </a:lnTo>
                  <a:lnTo>
                    <a:pt x="148465" y="74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2448719" y="5979804"/>
              <a:ext cx="148727" cy="133587"/>
            </a:xfrm>
            <a:custGeom>
              <a:avLst/>
              <a:pathLst>
                <a:path w="148727" h="133587">
                  <a:moveTo>
                    <a:pt x="108234" y="133587"/>
                  </a:moveTo>
                  <a:lnTo>
                    <a:pt x="0" y="64406"/>
                  </a:lnTo>
                  <a:lnTo>
                    <a:pt x="42406" y="0"/>
                  </a:lnTo>
                  <a:lnTo>
                    <a:pt x="148727" y="72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2408072" y="6044210"/>
              <a:ext cx="148881" cy="131756"/>
            </a:xfrm>
            <a:custGeom>
              <a:avLst/>
              <a:pathLst>
                <a:path w="148881" h="131756">
                  <a:moveTo>
                    <a:pt x="110067" y="131756"/>
                  </a:moveTo>
                  <a:lnTo>
                    <a:pt x="0" y="65530"/>
                  </a:lnTo>
                  <a:lnTo>
                    <a:pt x="40647" y="0"/>
                  </a:lnTo>
                  <a:lnTo>
                    <a:pt x="148881" y="69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2369214" y="6109741"/>
              <a:ext cx="148925" cy="129828"/>
            </a:xfrm>
            <a:custGeom>
              <a:avLst/>
              <a:pathLst>
                <a:path w="148925" h="129828">
                  <a:moveTo>
                    <a:pt x="111820" y="129828"/>
                  </a:moveTo>
                  <a:lnTo>
                    <a:pt x="0" y="66607"/>
                  </a:lnTo>
                  <a:lnTo>
                    <a:pt x="38857" y="0"/>
                  </a:lnTo>
                  <a:lnTo>
                    <a:pt x="148925" y="66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2332174" y="6176349"/>
              <a:ext cx="148860" cy="127804"/>
            </a:xfrm>
            <a:custGeom>
              <a:avLst/>
              <a:pathLst>
                <a:path w="148860" h="127804">
                  <a:moveTo>
                    <a:pt x="113491" y="127804"/>
                  </a:moveTo>
                  <a:lnTo>
                    <a:pt x="0" y="67635"/>
                  </a:lnTo>
                  <a:lnTo>
                    <a:pt x="37039" y="0"/>
                  </a:lnTo>
                  <a:lnTo>
                    <a:pt x="148860" y="63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2296979" y="6243984"/>
              <a:ext cx="148686" cy="125687"/>
            </a:xfrm>
            <a:custGeom>
              <a:avLst/>
              <a:pathLst>
                <a:path w="148686" h="125687">
                  <a:moveTo>
                    <a:pt x="115079" y="125687"/>
                  </a:moveTo>
                  <a:lnTo>
                    <a:pt x="0" y="68613"/>
                  </a:lnTo>
                  <a:lnTo>
                    <a:pt x="35194" y="0"/>
                  </a:lnTo>
                  <a:lnTo>
                    <a:pt x="148686" y="60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2263655" y="6312598"/>
              <a:ext cx="148403" cy="123478"/>
            </a:xfrm>
            <a:custGeom>
              <a:avLst/>
              <a:pathLst>
                <a:path w="148403" h="123478">
                  <a:moveTo>
                    <a:pt x="116582" y="123478"/>
                  </a:moveTo>
                  <a:lnTo>
                    <a:pt x="0" y="69541"/>
                  </a:lnTo>
                  <a:lnTo>
                    <a:pt x="33323" y="0"/>
                  </a:lnTo>
                  <a:lnTo>
                    <a:pt x="148403" y="57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2232227" y="6382139"/>
              <a:ext cx="148011" cy="121178"/>
            </a:xfrm>
            <a:custGeom>
              <a:avLst/>
              <a:pathLst>
                <a:path w="148011" h="121178">
                  <a:moveTo>
                    <a:pt x="118000" y="121178"/>
                  </a:moveTo>
                  <a:lnTo>
                    <a:pt x="0" y="70418"/>
                  </a:lnTo>
                  <a:lnTo>
                    <a:pt x="31428" y="0"/>
                  </a:lnTo>
                  <a:lnTo>
                    <a:pt x="148011" y="53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2202717" y="6452557"/>
              <a:ext cx="147510" cy="118789"/>
            </a:xfrm>
            <a:custGeom>
              <a:avLst/>
              <a:pathLst>
                <a:path w="147510" h="118789">
                  <a:moveTo>
                    <a:pt x="119331" y="118789"/>
                  </a:moveTo>
                  <a:lnTo>
                    <a:pt x="0" y="71243"/>
                  </a:lnTo>
                  <a:lnTo>
                    <a:pt x="29510" y="0"/>
                  </a:lnTo>
                  <a:lnTo>
                    <a:pt x="147510" y="507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2175147" y="6523801"/>
              <a:ext cx="146901" cy="116313"/>
            </a:xfrm>
            <a:custGeom>
              <a:avLst/>
              <a:pathLst>
                <a:path w="146901" h="116313">
                  <a:moveTo>
                    <a:pt x="120575" y="116313"/>
                  </a:moveTo>
                  <a:lnTo>
                    <a:pt x="0" y="72016"/>
                  </a:lnTo>
                  <a:lnTo>
                    <a:pt x="27570" y="0"/>
                  </a:lnTo>
                  <a:lnTo>
                    <a:pt x="146901" y="47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2149537" y="6595818"/>
              <a:ext cx="146185" cy="113752"/>
            </a:xfrm>
            <a:custGeom>
              <a:avLst/>
              <a:pathLst>
                <a:path w="146185" h="113752">
                  <a:moveTo>
                    <a:pt x="121730" y="113752"/>
                  </a:moveTo>
                  <a:lnTo>
                    <a:pt x="0" y="72736"/>
                  </a:lnTo>
                  <a:lnTo>
                    <a:pt x="25609" y="0"/>
                  </a:lnTo>
                  <a:lnTo>
                    <a:pt x="146185" y="44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2125907" y="6668554"/>
              <a:ext cx="145361" cy="111108"/>
            </a:xfrm>
            <a:custGeom>
              <a:avLst/>
              <a:pathLst>
                <a:path w="145361" h="111108">
                  <a:moveTo>
                    <a:pt x="122796" y="111108"/>
                  </a:moveTo>
                  <a:lnTo>
                    <a:pt x="0" y="73403"/>
                  </a:lnTo>
                  <a:lnTo>
                    <a:pt x="23630" y="0"/>
                  </a:lnTo>
                  <a:lnTo>
                    <a:pt x="145361" y="4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2104272" y="6741958"/>
              <a:ext cx="144431" cy="108381"/>
            </a:xfrm>
            <a:custGeom>
              <a:avLst/>
              <a:pathLst>
                <a:path w="144431" h="108381">
                  <a:moveTo>
                    <a:pt x="123772" y="108381"/>
                  </a:moveTo>
                  <a:lnTo>
                    <a:pt x="0" y="74016"/>
                  </a:lnTo>
                  <a:lnTo>
                    <a:pt x="21634" y="0"/>
                  </a:lnTo>
                  <a:lnTo>
                    <a:pt x="144431" y="37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2084650" y="6815975"/>
              <a:ext cx="143394" cy="105576"/>
            </a:xfrm>
            <a:custGeom>
              <a:avLst/>
              <a:pathLst>
                <a:path w="143394" h="105576">
                  <a:moveTo>
                    <a:pt x="124658" y="105576"/>
                  </a:moveTo>
                  <a:lnTo>
                    <a:pt x="0" y="74575"/>
                  </a:lnTo>
                  <a:lnTo>
                    <a:pt x="19622" y="0"/>
                  </a:lnTo>
                  <a:lnTo>
                    <a:pt x="143394" y="34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2067055" y="6890550"/>
              <a:ext cx="142253" cy="102693"/>
            </a:xfrm>
            <a:custGeom>
              <a:avLst/>
              <a:pathLst>
                <a:path w="142253" h="102693">
                  <a:moveTo>
                    <a:pt x="125451" y="102693"/>
                  </a:moveTo>
                  <a:lnTo>
                    <a:pt x="0" y="75079"/>
                  </a:lnTo>
                  <a:lnTo>
                    <a:pt x="17595" y="0"/>
                  </a:lnTo>
                  <a:lnTo>
                    <a:pt x="142253" y="31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2051499" y="6965629"/>
              <a:ext cx="141007" cy="99734"/>
            </a:xfrm>
            <a:custGeom>
              <a:avLst/>
              <a:pathLst>
                <a:path w="141007" h="99734">
                  <a:moveTo>
                    <a:pt x="126153" y="99734"/>
                  </a:moveTo>
                  <a:lnTo>
                    <a:pt x="0" y="75528"/>
                  </a:lnTo>
                  <a:lnTo>
                    <a:pt x="15555" y="0"/>
                  </a:lnTo>
                  <a:lnTo>
                    <a:pt x="141007" y="27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2037994" y="7041157"/>
              <a:ext cx="139658" cy="96703"/>
            </a:xfrm>
            <a:custGeom>
              <a:avLst/>
              <a:pathLst>
                <a:path w="139658" h="96703">
                  <a:moveTo>
                    <a:pt x="126762" y="96703"/>
                  </a:moveTo>
                  <a:lnTo>
                    <a:pt x="0" y="75921"/>
                  </a:lnTo>
                  <a:lnTo>
                    <a:pt x="13504" y="0"/>
                  </a:lnTo>
                  <a:lnTo>
                    <a:pt x="139658" y="242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2026550" y="7117079"/>
              <a:ext cx="138206" cy="93601"/>
            </a:xfrm>
            <a:custGeom>
              <a:avLst/>
              <a:pathLst>
                <a:path w="138206" h="93601">
                  <a:moveTo>
                    <a:pt x="127279" y="93601"/>
                  </a:moveTo>
                  <a:lnTo>
                    <a:pt x="0" y="76259"/>
                  </a:lnTo>
                  <a:lnTo>
                    <a:pt x="11444" y="0"/>
                  </a:lnTo>
                  <a:lnTo>
                    <a:pt x="138206" y="207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2017175" y="7193339"/>
              <a:ext cx="136653" cy="90429"/>
            </a:xfrm>
            <a:custGeom>
              <a:avLst/>
              <a:pathLst>
                <a:path w="136653" h="90429">
                  <a:moveTo>
                    <a:pt x="127702" y="90429"/>
                  </a:moveTo>
                  <a:lnTo>
                    <a:pt x="0" y="76541"/>
                  </a:lnTo>
                  <a:lnTo>
                    <a:pt x="9374" y="0"/>
                  </a:lnTo>
                  <a:lnTo>
                    <a:pt x="136653" y="173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2009877" y="7269880"/>
              <a:ext cx="135000" cy="87192"/>
            </a:xfrm>
            <a:custGeom>
              <a:avLst/>
              <a:pathLst>
                <a:path w="135000" h="87192">
                  <a:moveTo>
                    <a:pt x="128031" y="87192"/>
                  </a:moveTo>
                  <a:lnTo>
                    <a:pt x="0" y="76767"/>
                  </a:lnTo>
                  <a:lnTo>
                    <a:pt x="7298" y="0"/>
                  </a:lnTo>
                  <a:lnTo>
                    <a:pt x="135000" y="138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2004660" y="7346648"/>
              <a:ext cx="133248" cy="83891"/>
            </a:xfrm>
            <a:custGeom>
              <a:avLst/>
              <a:pathLst>
                <a:path w="133248" h="83891">
                  <a:moveTo>
                    <a:pt x="128266" y="83891"/>
                  </a:moveTo>
                  <a:lnTo>
                    <a:pt x="0" y="76936"/>
                  </a:lnTo>
                  <a:lnTo>
                    <a:pt x="5217" y="0"/>
                  </a:lnTo>
                  <a:lnTo>
                    <a:pt x="133248" y="104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2001528" y="7423584"/>
              <a:ext cx="131398" cy="80528"/>
            </a:xfrm>
            <a:custGeom>
              <a:avLst/>
              <a:pathLst>
                <a:path w="131398" h="80528">
                  <a:moveTo>
                    <a:pt x="128408" y="80528"/>
                  </a:moveTo>
                  <a:lnTo>
                    <a:pt x="0" y="77049"/>
                  </a:lnTo>
                  <a:lnTo>
                    <a:pt x="3131" y="0"/>
                  </a:lnTo>
                  <a:lnTo>
                    <a:pt x="131398" y="6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2000484" y="7500634"/>
              <a:ext cx="129452" cy="77106"/>
            </a:xfrm>
            <a:custGeom>
              <a:avLst/>
              <a:pathLst>
                <a:path w="129452" h="77106">
                  <a:moveTo>
                    <a:pt x="128455" y="77106"/>
                  </a:moveTo>
                  <a:lnTo>
                    <a:pt x="0" y="77106"/>
                  </a:lnTo>
                  <a:lnTo>
                    <a:pt x="1044" y="0"/>
                  </a:lnTo>
                  <a:lnTo>
                    <a:pt x="129452" y="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2000484" y="7577741"/>
              <a:ext cx="129452" cy="77106"/>
            </a:xfrm>
            <a:custGeom>
              <a:avLst/>
              <a:pathLst>
                <a:path w="129452" h="77106">
                  <a:moveTo>
                    <a:pt x="129452" y="73627"/>
                  </a:moveTo>
                  <a:lnTo>
                    <a:pt x="1044" y="77106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2001528" y="7651369"/>
              <a:ext cx="131398" cy="80528"/>
            </a:xfrm>
            <a:custGeom>
              <a:avLst/>
              <a:pathLst>
                <a:path w="131398" h="80528">
                  <a:moveTo>
                    <a:pt x="131398" y="73573"/>
                  </a:moveTo>
                  <a:lnTo>
                    <a:pt x="3131" y="80528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2004660" y="7724943"/>
              <a:ext cx="133248" cy="83891"/>
            </a:xfrm>
            <a:custGeom>
              <a:avLst/>
              <a:pathLst>
                <a:path w="133248" h="83891">
                  <a:moveTo>
                    <a:pt x="133248" y="73465"/>
                  </a:moveTo>
                  <a:lnTo>
                    <a:pt x="5217" y="83891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2009877" y="7798409"/>
              <a:ext cx="135000" cy="87192"/>
            </a:xfrm>
            <a:custGeom>
              <a:avLst/>
              <a:pathLst>
                <a:path w="135000" h="87192">
                  <a:moveTo>
                    <a:pt x="135000" y="73304"/>
                  </a:moveTo>
                  <a:lnTo>
                    <a:pt x="7298" y="87192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2017175" y="7871713"/>
              <a:ext cx="136653" cy="90429"/>
            </a:xfrm>
            <a:custGeom>
              <a:avLst/>
              <a:pathLst>
                <a:path w="136653" h="90429">
                  <a:moveTo>
                    <a:pt x="136653" y="73088"/>
                  </a:moveTo>
                  <a:lnTo>
                    <a:pt x="9374" y="90429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2026550" y="7944801"/>
              <a:ext cx="138206" cy="93601"/>
            </a:xfrm>
            <a:custGeom>
              <a:avLst/>
              <a:pathLst>
                <a:path w="138206" h="93601">
                  <a:moveTo>
                    <a:pt x="138206" y="72819"/>
                  </a:moveTo>
                  <a:lnTo>
                    <a:pt x="11444" y="93601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2037994" y="8017621"/>
              <a:ext cx="139658" cy="96703"/>
            </a:xfrm>
            <a:custGeom>
              <a:avLst/>
              <a:pathLst>
                <a:path w="139658" h="96703">
                  <a:moveTo>
                    <a:pt x="139658" y="72496"/>
                  </a:moveTo>
                  <a:lnTo>
                    <a:pt x="13504" y="96703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2051499" y="8090117"/>
              <a:ext cx="141007" cy="99734"/>
            </a:xfrm>
            <a:custGeom>
              <a:avLst/>
              <a:pathLst>
                <a:path w="141007" h="99734">
                  <a:moveTo>
                    <a:pt x="141007" y="72120"/>
                  </a:moveTo>
                  <a:lnTo>
                    <a:pt x="15555" y="99734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2067055" y="8162238"/>
              <a:ext cx="142253" cy="102693"/>
            </a:xfrm>
            <a:custGeom>
              <a:avLst/>
              <a:pathLst>
                <a:path w="142253" h="102693">
                  <a:moveTo>
                    <a:pt x="142253" y="71692"/>
                  </a:moveTo>
                  <a:lnTo>
                    <a:pt x="17595" y="102693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2084650" y="8233931"/>
              <a:ext cx="143394" cy="105576"/>
            </a:xfrm>
            <a:custGeom>
              <a:avLst/>
              <a:pathLst>
                <a:path w="143394" h="105576">
                  <a:moveTo>
                    <a:pt x="143394" y="71210"/>
                  </a:moveTo>
                  <a:lnTo>
                    <a:pt x="19622" y="105576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104272" y="8305142"/>
              <a:ext cx="144431" cy="108381"/>
            </a:xfrm>
            <a:custGeom>
              <a:avLst/>
              <a:pathLst>
                <a:path w="144431" h="108381">
                  <a:moveTo>
                    <a:pt x="144431" y="70677"/>
                  </a:moveTo>
                  <a:lnTo>
                    <a:pt x="21634" y="108381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125907" y="8375819"/>
              <a:ext cx="145361" cy="111108"/>
            </a:xfrm>
            <a:custGeom>
              <a:avLst/>
              <a:pathLst>
                <a:path w="145361" h="111108">
                  <a:moveTo>
                    <a:pt x="145361" y="70092"/>
                  </a:moveTo>
                  <a:lnTo>
                    <a:pt x="23630" y="111108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149537" y="8445911"/>
              <a:ext cx="146185" cy="113752"/>
            </a:xfrm>
            <a:custGeom>
              <a:avLst/>
              <a:pathLst>
                <a:path w="146185" h="113752">
                  <a:moveTo>
                    <a:pt x="146185" y="69455"/>
                  </a:moveTo>
                  <a:lnTo>
                    <a:pt x="25609" y="113752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175147" y="8515367"/>
              <a:ext cx="146901" cy="116313"/>
            </a:xfrm>
            <a:custGeom>
              <a:avLst/>
              <a:pathLst>
                <a:path w="146901" h="116313">
                  <a:moveTo>
                    <a:pt x="146901" y="68767"/>
                  </a:moveTo>
                  <a:lnTo>
                    <a:pt x="27570" y="116313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202717" y="8584134"/>
              <a:ext cx="147510" cy="118789"/>
            </a:xfrm>
            <a:custGeom>
              <a:avLst/>
              <a:pathLst>
                <a:path w="147510" h="118789">
                  <a:moveTo>
                    <a:pt x="147510" y="68029"/>
                  </a:moveTo>
                  <a:lnTo>
                    <a:pt x="29510" y="118789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232227" y="8652164"/>
              <a:ext cx="148011" cy="121178"/>
            </a:xfrm>
            <a:custGeom>
              <a:avLst/>
              <a:pathLst>
                <a:path w="148011" h="121178">
                  <a:moveTo>
                    <a:pt x="148011" y="67241"/>
                  </a:moveTo>
                  <a:lnTo>
                    <a:pt x="31428" y="121178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263655" y="8719405"/>
              <a:ext cx="148403" cy="123478"/>
            </a:xfrm>
            <a:custGeom>
              <a:avLst/>
              <a:pathLst>
                <a:path w="148403" h="123478">
                  <a:moveTo>
                    <a:pt x="148403" y="66404"/>
                  </a:moveTo>
                  <a:lnTo>
                    <a:pt x="33323" y="123478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296979" y="8785810"/>
              <a:ext cx="148686" cy="125687"/>
            </a:xfrm>
            <a:custGeom>
              <a:avLst/>
              <a:pathLst>
                <a:path w="148686" h="125687">
                  <a:moveTo>
                    <a:pt x="148686" y="65518"/>
                  </a:moveTo>
                  <a:lnTo>
                    <a:pt x="35194" y="125687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332174" y="8851328"/>
              <a:ext cx="148860" cy="127804"/>
            </a:xfrm>
            <a:custGeom>
              <a:avLst/>
              <a:pathLst>
                <a:path w="148860" h="127804">
                  <a:moveTo>
                    <a:pt x="148860" y="64584"/>
                  </a:moveTo>
                  <a:lnTo>
                    <a:pt x="37039" y="127804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369214" y="8915912"/>
              <a:ext cx="148925" cy="129828"/>
            </a:xfrm>
            <a:custGeom>
              <a:avLst/>
              <a:pathLst>
                <a:path w="148925" h="129828">
                  <a:moveTo>
                    <a:pt x="148925" y="63602"/>
                  </a:moveTo>
                  <a:lnTo>
                    <a:pt x="38857" y="129828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408072" y="8979515"/>
              <a:ext cx="148881" cy="131756"/>
            </a:xfrm>
            <a:custGeom>
              <a:avLst/>
              <a:pathLst>
                <a:path w="148881" h="131756">
                  <a:moveTo>
                    <a:pt x="148881" y="62574"/>
                  </a:moveTo>
                  <a:lnTo>
                    <a:pt x="40647" y="131756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448719" y="9042089"/>
              <a:ext cx="148727" cy="133587"/>
            </a:xfrm>
            <a:custGeom>
              <a:avLst/>
              <a:pathLst>
                <a:path w="148727" h="133587">
                  <a:moveTo>
                    <a:pt x="148727" y="61500"/>
                  </a:moveTo>
                  <a:lnTo>
                    <a:pt x="42406" y="133587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491126" y="9103590"/>
              <a:ext cx="148465" cy="135321"/>
            </a:xfrm>
            <a:custGeom>
              <a:avLst/>
              <a:pathLst>
                <a:path w="148465" h="135321">
                  <a:moveTo>
                    <a:pt x="148465" y="60381"/>
                  </a:moveTo>
                  <a:lnTo>
                    <a:pt x="44135" y="135321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535261" y="9163971"/>
              <a:ext cx="148093" cy="136955"/>
            </a:xfrm>
            <a:custGeom>
              <a:avLst/>
              <a:pathLst>
                <a:path w="148093" h="136955">
                  <a:moveTo>
                    <a:pt x="148093" y="59218"/>
                  </a:moveTo>
                  <a:lnTo>
                    <a:pt x="45831" y="136955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581093" y="9223190"/>
              <a:ext cx="147613" cy="138489"/>
            </a:xfrm>
            <a:custGeom>
              <a:avLst/>
              <a:pathLst>
                <a:path w="147613" h="138489">
                  <a:moveTo>
                    <a:pt x="147613" y="58011"/>
                  </a:moveTo>
                  <a:lnTo>
                    <a:pt x="47494" y="138489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628587" y="9281201"/>
              <a:ext cx="147025" cy="139922"/>
            </a:xfrm>
            <a:custGeom>
              <a:avLst/>
              <a:pathLst>
                <a:path w="147025" h="139922">
                  <a:moveTo>
                    <a:pt x="147025" y="56761"/>
                  </a:moveTo>
                  <a:lnTo>
                    <a:pt x="49121" y="139922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677709" y="9337963"/>
              <a:ext cx="146329" cy="141251"/>
            </a:xfrm>
            <a:custGeom>
              <a:avLst/>
              <a:pathLst>
                <a:path w="146329" h="141251">
                  <a:moveTo>
                    <a:pt x="146329" y="55470"/>
                  </a:moveTo>
                  <a:lnTo>
                    <a:pt x="50713" y="141251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28422" y="9393434"/>
              <a:ext cx="145525" cy="142477"/>
            </a:xfrm>
            <a:custGeom>
              <a:avLst/>
              <a:pathLst>
                <a:path w="145525" h="142477">
                  <a:moveTo>
                    <a:pt x="145525" y="54139"/>
                  </a:moveTo>
                  <a:lnTo>
                    <a:pt x="52267" y="142477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780690" y="9447573"/>
              <a:ext cx="144615" cy="143599"/>
            </a:xfrm>
            <a:custGeom>
              <a:avLst/>
              <a:pathLst>
                <a:path w="144615" h="143599">
                  <a:moveTo>
                    <a:pt x="144615" y="52767"/>
                  </a:moveTo>
                  <a:lnTo>
                    <a:pt x="53784" y="143599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834474" y="9500341"/>
              <a:ext cx="143599" cy="144615"/>
            </a:xfrm>
            <a:custGeom>
              <a:avLst/>
              <a:pathLst>
                <a:path w="143599" h="144615">
                  <a:moveTo>
                    <a:pt x="143599" y="51357"/>
                  </a:moveTo>
                  <a:lnTo>
                    <a:pt x="55260" y="144615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889735" y="9551699"/>
              <a:ext cx="142477" cy="145525"/>
            </a:xfrm>
            <a:custGeom>
              <a:avLst/>
              <a:pathLst>
                <a:path w="142477" h="145525">
                  <a:moveTo>
                    <a:pt x="142477" y="49910"/>
                  </a:moveTo>
                  <a:lnTo>
                    <a:pt x="56697" y="145525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946432" y="9601609"/>
              <a:ext cx="141251" cy="146329"/>
            </a:xfrm>
            <a:custGeom>
              <a:avLst/>
              <a:pathLst>
                <a:path w="141251" h="146329">
                  <a:moveTo>
                    <a:pt x="141251" y="48425"/>
                  </a:moveTo>
                  <a:lnTo>
                    <a:pt x="58091" y="146329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004524" y="9650034"/>
              <a:ext cx="139922" cy="147025"/>
            </a:xfrm>
            <a:custGeom>
              <a:avLst/>
              <a:pathLst>
                <a:path w="139922" h="147025">
                  <a:moveTo>
                    <a:pt x="139922" y="46905"/>
                  </a:moveTo>
                  <a:lnTo>
                    <a:pt x="59443" y="147025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063967" y="9696940"/>
              <a:ext cx="138489" cy="147613"/>
            </a:xfrm>
            <a:custGeom>
              <a:avLst/>
              <a:pathLst>
                <a:path w="138489" h="147613">
                  <a:moveTo>
                    <a:pt x="138489" y="45351"/>
                  </a:moveTo>
                  <a:lnTo>
                    <a:pt x="60751" y="147613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124719" y="9742292"/>
              <a:ext cx="136955" cy="148093"/>
            </a:xfrm>
            <a:custGeom>
              <a:avLst/>
              <a:pathLst>
                <a:path w="136955" h="148093">
                  <a:moveTo>
                    <a:pt x="136955" y="43763"/>
                  </a:moveTo>
                  <a:lnTo>
                    <a:pt x="62015" y="148093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186735" y="9786056"/>
              <a:ext cx="135321" cy="148465"/>
            </a:xfrm>
            <a:custGeom>
              <a:avLst/>
              <a:pathLst>
                <a:path w="135321" h="148465">
                  <a:moveTo>
                    <a:pt x="135321" y="42144"/>
                  </a:moveTo>
                  <a:lnTo>
                    <a:pt x="63234" y="148465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249969" y="9828200"/>
              <a:ext cx="133587" cy="148727"/>
            </a:xfrm>
            <a:custGeom>
              <a:avLst/>
              <a:pathLst>
                <a:path w="133587" h="148727">
                  <a:moveTo>
                    <a:pt x="133587" y="40493"/>
                  </a:moveTo>
                  <a:lnTo>
                    <a:pt x="64406" y="148727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314376" y="9868694"/>
              <a:ext cx="131756" cy="148881"/>
            </a:xfrm>
            <a:custGeom>
              <a:avLst/>
              <a:pathLst>
                <a:path w="131756" h="148881">
                  <a:moveTo>
                    <a:pt x="131756" y="38813"/>
                  </a:moveTo>
                  <a:lnTo>
                    <a:pt x="65530" y="148881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379906" y="9907507"/>
              <a:ext cx="129828" cy="148925"/>
            </a:xfrm>
            <a:custGeom>
              <a:avLst/>
              <a:pathLst>
                <a:path w="129828" h="148925">
                  <a:moveTo>
                    <a:pt x="129828" y="37104"/>
                  </a:moveTo>
                  <a:lnTo>
                    <a:pt x="66607" y="148925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446514" y="9944612"/>
              <a:ext cx="127804" cy="148860"/>
            </a:xfrm>
            <a:custGeom>
              <a:avLst/>
              <a:pathLst>
                <a:path w="127804" h="148860">
                  <a:moveTo>
                    <a:pt x="127804" y="35368"/>
                  </a:moveTo>
                  <a:lnTo>
                    <a:pt x="67635" y="148860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514149" y="9979981"/>
              <a:ext cx="125687" cy="148686"/>
            </a:xfrm>
            <a:custGeom>
              <a:avLst/>
              <a:pathLst>
                <a:path w="125687" h="148686">
                  <a:moveTo>
                    <a:pt x="125687" y="33607"/>
                  </a:moveTo>
                  <a:lnTo>
                    <a:pt x="68613" y="148686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582763" y="10013588"/>
              <a:ext cx="123478" cy="148403"/>
            </a:xfrm>
            <a:custGeom>
              <a:avLst/>
              <a:pathLst>
                <a:path w="123478" h="148403">
                  <a:moveTo>
                    <a:pt x="123478" y="31820"/>
                  </a:moveTo>
                  <a:lnTo>
                    <a:pt x="69541" y="148403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652304" y="10045409"/>
              <a:ext cx="121178" cy="148011"/>
            </a:xfrm>
            <a:custGeom>
              <a:avLst/>
              <a:pathLst>
                <a:path w="121178" h="148011">
                  <a:moveTo>
                    <a:pt x="121178" y="30010"/>
                  </a:moveTo>
                  <a:lnTo>
                    <a:pt x="70418" y="148011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22723" y="10075419"/>
              <a:ext cx="118789" cy="147510"/>
            </a:xfrm>
            <a:custGeom>
              <a:avLst/>
              <a:pathLst>
                <a:path w="118789" h="147510">
                  <a:moveTo>
                    <a:pt x="118789" y="28178"/>
                  </a:moveTo>
                  <a:lnTo>
                    <a:pt x="71243" y="147510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93966" y="10103598"/>
              <a:ext cx="116313" cy="146901"/>
            </a:xfrm>
            <a:custGeom>
              <a:avLst/>
              <a:pathLst>
                <a:path w="116313" h="146901">
                  <a:moveTo>
                    <a:pt x="116313" y="26326"/>
                  </a:moveTo>
                  <a:lnTo>
                    <a:pt x="72016" y="146901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865983" y="10129924"/>
              <a:ext cx="113752" cy="146185"/>
            </a:xfrm>
            <a:custGeom>
              <a:avLst/>
              <a:pathLst>
                <a:path w="113752" h="146185">
                  <a:moveTo>
                    <a:pt x="113752" y="24454"/>
                  </a:moveTo>
                  <a:lnTo>
                    <a:pt x="72736" y="146185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938720" y="10154379"/>
              <a:ext cx="111108" cy="145361"/>
            </a:xfrm>
            <a:custGeom>
              <a:avLst/>
              <a:pathLst>
                <a:path w="111108" h="145361">
                  <a:moveTo>
                    <a:pt x="111108" y="22564"/>
                  </a:moveTo>
                  <a:lnTo>
                    <a:pt x="73403" y="145361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4012123" y="10176943"/>
              <a:ext cx="108381" cy="144431"/>
            </a:xfrm>
            <a:custGeom>
              <a:avLst/>
              <a:pathLst>
                <a:path w="108381" h="144431">
                  <a:moveTo>
                    <a:pt x="108381" y="20658"/>
                  </a:moveTo>
                  <a:lnTo>
                    <a:pt x="74016" y="144431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4086140" y="10197602"/>
              <a:ext cx="105576" cy="143394"/>
            </a:xfrm>
            <a:custGeom>
              <a:avLst/>
              <a:pathLst>
                <a:path w="105576" h="143394">
                  <a:moveTo>
                    <a:pt x="105576" y="18736"/>
                  </a:moveTo>
                  <a:lnTo>
                    <a:pt x="74575" y="143394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4160715" y="10216338"/>
              <a:ext cx="102693" cy="142253"/>
            </a:xfrm>
            <a:custGeom>
              <a:avLst/>
              <a:pathLst>
                <a:path w="102693" h="142253">
                  <a:moveTo>
                    <a:pt x="102693" y="16801"/>
                  </a:moveTo>
                  <a:lnTo>
                    <a:pt x="75079" y="142253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4235794" y="10233140"/>
              <a:ext cx="99734" cy="141007"/>
            </a:xfrm>
            <a:custGeom>
              <a:avLst/>
              <a:pathLst>
                <a:path w="99734" h="141007">
                  <a:moveTo>
                    <a:pt x="99734" y="14854"/>
                  </a:moveTo>
                  <a:lnTo>
                    <a:pt x="75528" y="141007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4311323" y="10247994"/>
              <a:ext cx="96703" cy="139658"/>
            </a:xfrm>
            <a:custGeom>
              <a:avLst/>
              <a:pathLst>
                <a:path w="96703" h="139658">
                  <a:moveTo>
                    <a:pt x="96703" y="12895"/>
                  </a:moveTo>
                  <a:lnTo>
                    <a:pt x="75921" y="139658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4387244" y="10260890"/>
              <a:ext cx="93601" cy="138206"/>
            </a:xfrm>
            <a:custGeom>
              <a:avLst/>
              <a:pathLst>
                <a:path w="93601" h="138206">
                  <a:moveTo>
                    <a:pt x="93601" y="10927"/>
                  </a:moveTo>
                  <a:lnTo>
                    <a:pt x="76259" y="138206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4463504" y="10271817"/>
              <a:ext cx="90429" cy="136653"/>
            </a:xfrm>
            <a:custGeom>
              <a:avLst/>
              <a:pathLst>
                <a:path w="90429" h="136653">
                  <a:moveTo>
                    <a:pt x="90429" y="8951"/>
                  </a:moveTo>
                  <a:lnTo>
                    <a:pt x="76541" y="136653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4540046" y="10280769"/>
              <a:ext cx="87192" cy="135000"/>
            </a:xfrm>
            <a:custGeom>
              <a:avLst/>
              <a:pathLst>
                <a:path w="87192" h="135000">
                  <a:moveTo>
                    <a:pt x="87192" y="6969"/>
                  </a:moveTo>
                  <a:lnTo>
                    <a:pt x="76767" y="135000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4616813" y="10287739"/>
              <a:ext cx="83891" cy="133248"/>
            </a:xfrm>
            <a:custGeom>
              <a:avLst/>
              <a:pathLst>
                <a:path w="83891" h="133248">
                  <a:moveTo>
                    <a:pt x="83891" y="4981"/>
                  </a:moveTo>
                  <a:lnTo>
                    <a:pt x="76936" y="133248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4693750" y="10292720"/>
              <a:ext cx="80528" cy="131398"/>
            </a:xfrm>
            <a:custGeom>
              <a:avLst/>
              <a:pathLst>
                <a:path w="80528" h="131398">
                  <a:moveTo>
                    <a:pt x="80528" y="2990"/>
                  </a:moveTo>
                  <a:lnTo>
                    <a:pt x="77049" y="131398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4770800" y="10295711"/>
              <a:ext cx="77106" cy="129452"/>
            </a:xfrm>
            <a:custGeom>
              <a:avLst/>
              <a:pathLst>
                <a:path w="77106" h="129452">
                  <a:moveTo>
                    <a:pt x="77106" y="997"/>
                  </a:moveTo>
                  <a:lnTo>
                    <a:pt x="77106" y="129452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4847906" y="10295711"/>
              <a:ext cx="77106" cy="129452"/>
            </a:xfrm>
            <a:custGeom>
              <a:avLst/>
              <a:pathLst>
                <a:path w="77106" h="129452">
                  <a:moveTo>
                    <a:pt x="73627" y="0"/>
                  </a:moveTo>
                  <a:lnTo>
                    <a:pt x="77106" y="128408"/>
                  </a:lnTo>
                  <a:lnTo>
                    <a:pt x="0" y="129452"/>
                  </a:lnTo>
                  <a:lnTo>
                    <a:pt x="0" y="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4921534" y="10292720"/>
              <a:ext cx="80528" cy="131398"/>
            </a:xfrm>
            <a:custGeom>
              <a:avLst/>
              <a:pathLst>
                <a:path w="80528" h="131398">
                  <a:moveTo>
                    <a:pt x="73573" y="0"/>
                  </a:moveTo>
                  <a:lnTo>
                    <a:pt x="80528" y="128266"/>
                  </a:lnTo>
                  <a:lnTo>
                    <a:pt x="3478" y="131398"/>
                  </a:lnTo>
                  <a:lnTo>
                    <a:pt x="0" y="2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4995108" y="10287739"/>
              <a:ext cx="83891" cy="133248"/>
            </a:xfrm>
            <a:custGeom>
              <a:avLst/>
              <a:pathLst>
                <a:path w="83891" h="133248">
                  <a:moveTo>
                    <a:pt x="73465" y="0"/>
                  </a:moveTo>
                  <a:lnTo>
                    <a:pt x="83891" y="128031"/>
                  </a:lnTo>
                  <a:lnTo>
                    <a:pt x="6954" y="133248"/>
                  </a:lnTo>
                  <a:lnTo>
                    <a:pt x="0" y="4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5068574" y="10280769"/>
              <a:ext cx="87192" cy="135000"/>
            </a:xfrm>
            <a:custGeom>
              <a:avLst/>
              <a:pathLst>
                <a:path w="87192" h="135000">
                  <a:moveTo>
                    <a:pt x="73304" y="0"/>
                  </a:moveTo>
                  <a:lnTo>
                    <a:pt x="87192" y="127702"/>
                  </a:lnTo>
                  <a:lnTo>
                    <a:pt x="10425" y="135000"/>
                  </a:lnTo>
                  <a:lnTo>
                    <a:pt x="0" y="69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5141878" y="10271817"/>
              <a:ext cx="90429" cy="136653"/>
            </a:xfrm>
            <a:custGeom>
              <a:avLst/>
              <a:pathLst>
                <a:path w="90429" h="136653">
                  <a:moveTo>
                    <a:pt x="73088" y="0"/>
                  </a:moveTo>
                  <a:lnTo>
                    <a:pt x="90429" y="127279"/>
                  </a:lnTo>
                  <a:lnTo>
                    <a:pt x="13888" y="136653"/>
                  </a:lnTo>
                  <a:lnTo>
                    <a:pt x="0" y="8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5214967" y="10260890"/>
              <a:ext cx="93601" cy="138206"/>
            </a:xfrm>
            <a:custGeom>
              <a:avLst/>
              <a:pathLst>
                <a:path w="93601" h="138206">
                  <a:moveTo>
                    <a:pt x="72819" y="0"/>
                  </a:moveTo>
                  <a:lnTo>
                    <a:pt x="93601" y="126762"/>
                  </a:lnTo>
                  <a:lnTo>
                    <a:pt x="17341" y="138206"/>
                  </a:lnTo>
                  <a:lnTo>
                    <a:pt x="0" y="10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5287786" y="10247994"/>
              <a:ext cx="96703" cy="139658"/>
            </a:xfrm>
            <a:custGeom>
              <a:avLst/>
              <a:pathLst>
                <a:path w="96703" h="139658">
                  <a:moveTo>
                    <a:pt x="72496" y="0"/>
                  </a:moveTo>
                  <a:lnTo>
                    <a:pt x="96703" y="126153"/>
                  </a:lnTo>
                  <a:lnTo>
                    <a:pt x="20781" y="139658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5360283" y="10233140"/>
              <a:ext cx="99734" cy="141007"/>
            </a:xfrm>
            <a:custGeom>
              <a:avLst/>
              <a:pathLst>
                <a:path w="99734" h="141007">
                  <a:moveTo>
                    <a:pt x="72120" y="0"/>
                  </a:moveTo>
                  <a:lnTo>
                    <a:pt x="99734" y="125451"/>
                  </a:lnTo>
                  <a:lnTo>
                    <a:pt x="24206" y="141007"/>
                  </a:lnTo>
                  <a:lnTo>
                    <a:pt x="0" y="14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5432404" y="10216338"/>
              <a:ext cx="102693" cy="142253"/>
            </a:xfrm>
            <a:custGeom>
              <a:avLst/>
              <a:pathLst>
                <a:path w="102693" h="142253">
                  <a:moveTo>
                    <a:pt x="71692" y="0"/>
                  </a:moveTo>
                  <a:lnTo>
                    <a:pt x="102693" y="124658"/>
                  </a:lnTo>
                  <a:lnTo>
                    <a:pt x="27614" y="142253"/>
                  </a:lnTo>
                  <a:lnTo>
                    <a:pt x="0" y="16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5504096" y="10197602"/>
              <a:ext cx="105576" cy="143394"/>
            </a:xfrm>
            <a:custGeom>
              <a:avLst/>
              <a:pathLst>
                <a:path w="105576" h="143394">
                  <a:moveTo>
                    <a:pt x="71210" y="0"/>
                  </a:moveTo>
                  <a:lnTo>
                    <a:pt x="105576" y="123772"/>
                  </a:lnTo>
                  <a:lnTo>
                    <a:pt x="31001" y="143394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5575307" y="10176943"/>
              <a:ext cx="108381" cy="144431"/>
            </a:xfrm>
            <a:custGeom>
              <a:avLst/>
              <a:pathLst>
                <a:path w="108381" h="144431">
                  <a:moveTo>
                    <a:pt x="70677" y="0"/>
                  </a:moveTo>
                  <a:lnTo>
                    <a:pt x="108381" y="122796"/>
                  </a:lnTo>
                  <a:lnTo>
                    <a:pt x="34365" y="144431"/>
                  </a:lnTo>
                  <a:lnTo>
                    <a:pt x="0" y="20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5645984" y="10154379"/>
              <a:ext cx="111108" cy="145361"/>
            </a:xfrm>
            <a:custGeom>
              <a:avLst/>
              <a:pathLst>
                <a:path w="111108" h="145361">
                  <a:moveTo>
                    <a:pt x="70092" y="0"/>
                  </a:moveTo>
                  <a:lnTo>
                    <a:pt x="111108" y="121730"/>
                  </a:lnTo>
                  <a:lnTo>
                    <a:pt x="37704" y="145361"/>
                  </a:lnTo>
                  <a:lnTo>
                    <a:pt x="0" y="22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5716076" y="10129924"/>
              <a:ext cx="113752" cy="146185"/>
            </a:xfrm>
            <a:custGeom>
              <a:avLst/>
              <a:pathLst>
                <a:path w="113752" h="146185">
                  <a:moveTo>
                    <a:pt x="69455" y="0"/>
                  </a:moveTo>
                  <a:lnTo>
                    <a:pt x="113752" y="120575"/>
                  </a:lnTo>
                  <a:lnTo>
                    <a:pt x="41015" y="146185"/>
                  </a:lnTo>
                  <a:lnTo>
                    <a:pt x="0" y="24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5785532" y="10103598"/>
              <a:ext cx="116313" cy="146901"/>
            </a:xfrm>
            <a:custGeom>
              <a:avLst/>
              <a:pathLst>
                <a:path w="116313" h="146901">
                  <a:moveTo>
                    <a:pt x="68767" y="0"/>
                  </a:moveTo>
                  <a:lnTo>
                    <a:pt x="116313" y="119331"/>
                  </a:lnTo>
                  <a:lnTo>
                    <a:pt x="44297" y="146901"/>
                  </a:lnTo>
                  <a:lnTo>
                    <a:pt x="0" y="2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5854300" y="10075419"/>
              <a:ext cx="118789" cy="147510"/>
            </a:xfrm>
            <a:custGeom>
              <a:avLst/>
              <a:pathLst>
                <a:path w="118789" h="147510">
                  <a:moveTo>
                    <a:pt x="68029" y="0"/>
                  </a:moveTo>
                  <a:lnTo>
                    <a:pt x="118789" y="118000"/>
                  </a:lnTo>
                  <a:lnTo>
                    <a:pt x="47546" y="147510"/>
                  </a:lnTo>
                  <a:lnTo>
                    <a:pt x="0" y="28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5922329" y="10045409"/>
              <a:ext cx="121178" cy="148011"/>
            </a:xfrm>
            <a:custGeom>
              <a:avLst/>
              <a:pathLst>
                <a:path w="121178" h="148011">
                  <a:moveTo>
                    <a:pt x="67241" y="0"/>
                  </a:moveTo>
                  <a:lnTo>
                    <a:pt x="121178" y="116582"/>
                  </a:lnTo>
                  <a:lnTo>
                    <a:pt x="50760" y="148011"/>
                  </a:lnTo>
                  <a:lnTo>
                    <a:pt x="0" y="300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5989571" y="10013588"/>
              <a:ext cx="123478" cy="148403"/>
            </a:xfrm>
            <a:custGeom>
              <a:avLst/>
              <a:pathLst>
                <a:path w="123478" h="148403">
                  <a:moveTo>
                    <a:pt x="66404" y="0"/>
                  </a:moveTo>
                  <a:lnTo>
                    <a:pt x="123478" y="115079"/>
                  </a:lnTo>
                  <a:lnTo>
                    <a:pt x="53936" y="148403"/>
                  </a:lnTo>
                  <a:lnTo>
                    <a:pt x="0" y="31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6055975" y="9979981"/>
              <a:ext cx="125687" cy="148686"/>
            </a:xfrm>
            <a:custGeom>
              <a:avLst/>
              <a:pathLst>
                <a:path w="125687" h="148686">
                  <a:moveTo>
                    <a:pt x="65518" y="0"/>
                  </a:moveTo>
                  <a:lnTo>
                    <a:pt x="125687" y="113491"/>
                  </a:lnTo>
                  <a:lnTo>
                    <a:pt x="57074" y="148686"/>
                  </a:lnTo>
                  <a:lnTo>
                    <a:pt x="0" y="33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6121493" y="9944612"/>
              <a:ext cx="127804" cy="148860"/>
            </a:xfrm>
            <a:custGeom>
              <a:avLst/>
              <a:pathLst>
                <a:path w="127804" h="148860">
                  <a:moveTo>
                    <a:pt x="64584" y="0"/>
                  </a:moveTo>
                  <a:lnTo>
                    <a:pt x="127804" y="111820"/>
                  </a:lnTo>
                  <a:lnTo>
                    <a:pt x="60169" y="148860"/>
                  </a:lnTo>
                  <a:lnTo>
                    <a:pt x="0" y="3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6186077" y="9907507"/>
              <a:ext cx="129828" cy="148925"/>
            </a:xfrm>
            <a:custGeom>
              <a:avLst/>
              <a:pathLst>
                <a:path w="129828" h="148925">
                  <a:moveTo>
                    <a:pt x="63602" y="0"/>
                  </a:moveTo>
                  <a:lnTo>
                    <a:pt x="129828" y="110067"/>
                  </a:lnTo>
                  <a:lnTo>
                    <a:pt x="63220" y="148925"/>
                  </a:lnTo>
                  <a:lnTo>
                    <a:pt x="0" y="37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6249680" y="9868694"/>
              <a:ext cx="131756" cy="148881"/>
            </a:xfrm>
            <a:custGeom>
              <a:avLst/>
              <a:pathLst>
                <a:path w="131756" h="148881">
                  <a:moveTo>
                    <a:pt x="62574" y="0"/>
                  </a:moveTo>
                  <a:lnTo>
                    <a:pt x="131756" y="108234"/>
                  </a:lnTo>
                  <a:lnTo>
                    <a:pt x="66225" y="148881"/>
                  </a:lnTo>
                  <a:lnTo>
                    <a:pt x="0" y="38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6312255" y="9828200"/>
              <a:ext cx="133587" cy="148727"/>
            </a:xfrm>
            <a:custGeom>
              <a:avLst/>
              <a:pathLst>
                <a:path w="133587" h="148727">
                  <a:moveTo>
                    <a:pt x="61500" y="0"/>
                  </a:moveTo>
                  <a:lnTo>
                    <a:pt x="133587" y="106320"/>
                  </a:lnTo>
                  <a:lnTo>
                    <a:pt x="69181" y="148727"/>
                  </a:lnTo>
                  <a:lnTo>
                    <a:pt x="0" y="404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6373755" y="9786056"/>
              <a:ext cx="135321" cy="148465"/>
            </a:xfrm>
            <a:custGeom>
              <a:avLst/>
              <a:pathLst>
                <a:path w="135321" h="148465">
                  <a:moveTo>
                    <a:pt x="60381" y="0"/>
                  </a:moveTo>
                  <a:lnTo>
                    <a:pt x="135321" y="104329"/>
                  </a:lnTo>
                  <a:lnTo>
                    <a:pt x="72087" y="148465"/>
                  </a:lnTo>
                  <a:lnTo>
                    <a:pt x="0" y="421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6434137" y="9742292"/>
              <a:ext cx="136955" cy="148093"/>
            </a:xfrm>
            <a:custGeom>
              <a:avLst/>
              <a:pathLst>
                <a:path w="136955" h="148093">
                  <a:moveTo>
                    <a:pt x="59218" y="0"/>
                  </a:moveTo>
                  <a:lnTo>
                    <a:pt x="136955" y="102262"/>
                  </a:lnTo>
                  <a:lnTo>
                    <a:pt x="74940" y="148093"/>
                  </a:lnTo>
                  <a:lnTo>
                    <a:pt x="0" y="43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6493355" y="9696940"/>
              <a:ext cx="138489" cy="147613"/>
            </a:xfrm>
            <a:custGeom>
              <a:avLst/>
              <a:pathLst>
                <a:path w="138489" h="147613">
                  <a:moveTo>
                    <a:pt x="58011" y="0"/>
                  </a:moveTo>
                  <a:lnTo>
                    <a:pt x="138489" y="100119"/>
                  </a:lnTo>
                  <a:lnTo>
                    <a:pt x="77737" y="147613"/>
                  </a:lnTo>
                  <a:lnTo>
                    <a:pt x="0" y="4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6551366" y="9650034"/>
              <a:ext cx="139922" cy="147025"/>
            </a:xfrm>
            <a:custGeom>
              <a:avLst/>
              <a:pathLst>
                <a:path w="139922" h="147025">
                  <a:moveTo>
                    <a:pt x="56761" y="0"/>
                  </a:moveTo>
                  <a:lnTo>
                    <a:pt x="139922" y="97903"/>
                  </a:lnTo>
                  <a:lnTo>
                    <a:pt x="80478" y="147025"/>
                  </a:lnTo>
                  <a:lnTo>
                    <a:pt x="0" y="46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6608128" y="9601609"/>
              <a:ext cx="141251" cy="146329"/>
            </a:xfrm>
            <a:custGeom>
              <a:avLst/>
              <a:pathLst>
                <a:path w="141251" h="146329">
                  <a:moveTo>
                    <a:pt x="55470" y="0"/>
                  </a:moveTo>
                  <a:lnTo>
                    <a:pt x="141251" y="95615"/>
                  </a:lnTo>
                  <a:lnTo>
                    <a:pt x="83160" y="146329"/>
                  </a:lnTo>
                  <a:lnTo>
                    <a:pt x="0" y="4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6663599" y="9551699"/>
              <a:ext cx="142477" cy="145525"/>
            </a:xfrm>
            <a:custGeom>
              <a:avLst/>
              <a:pathLst>
                <a:path w="142477" h="145525">
                  <a:moveTo>
                    <a:pt x="54139" y="0"/>
                  </a:moveTo>
                  <a:lnTo>
                    <a:pt x="142477" y="93257"/>
                  </a:lnTo>
                  <a:lnTo>
                    <a:pt x="85780" y="145525"/>
                  </a:lnTo>
                  <a:lnTo>
                    <a:pt x="0" y="49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6717738" y="9500341"/>
              <a:ext cx="143599" cy="144615"/>
            </a:xfrm>
            <a:custGeom>
              <a:avLst/>
              <a:pathLst>
                <a:path w="143599" h="144615">
                  <a:moveTo>
                    <a:pt x="52767" y="0"/>
                  </a:moveTo>
                  <a:lnTo>
                    <a:pt x="143599" y="90831"/>
                  </a:lnTo>
                  <a:lnTo>
                    <a:pt x="88338" y="144615"/>
                  </a:lnTo>
                  <a:lnTo>
                    <a:pt x="0" y="5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6770506" y="9447573"/>
              <a:ext cx="144615" cy="143599"/>
            </a:xfrm>
            <a:custGeom>
              <a:avLst/>
              <a:pathLst>
                <a:path w="144615" h="143599">
                  <a:moveTo>
                    <a:pt x="51357" y="0"/>
                  </a:moveTo>
                  <a:lnTo>
                    <a:pt x="144615" y="88338"/>
                  </a:lnTo>
                  <a:lnTo>
                    <a:pt x="90831" y="143599"/>
                  </a:lnTo>
                  <a:lnTo>
                    <a:pt x="0" y="5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6821864" y="9393434"/>
              <a:ext cx="145525" cy="142477"/>
            </a:xfrm>
            <a:custGeom>
              <a:avLst/>
              <a:pathLst>
                <a:path w="145525" h="142477">
                  <a:moveTo>
                    <a:pt x="49910" y="0"/>
                  </a:moveTo>
                  <a:lnTo>
                    <a:pt x="145525" y="85780"/>
                  </a:lnTo>
                  <a:lnTo>
                    <a:pt x="93257" y="142477"/>
                  </a:lnTo>
                  <a:lnTo>
                    <a:pt x="0" y="54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6871774" y="9337963"/>
              <a:ext cx="146329" cy="141251"/>
            </a:xfrm>
            <a:custGeom>
              <a:avLst/>
              <a:pathLst>
                <a:path w="146329" h="141251">
                  <a:moveTo>
                    <a:pt x="48425" y="0"/>
                  </a:moveTo>
                  <a:lnTo>
                    <a:pt x="146329" y="83160"/>
                  </a:lnTo>
                  <a:lnTo>
                    <a:pt x="95615" y="141251"/>
                  </a:lnTo>
                  <a:lnTo>
                    <a:pt x="0" y="55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6920200" y="9281201"/>
              <a:ext cx="147025" cy="139922"/>
            </a:xfrm>
            <a:custGeom>
              <a:avLst/>
              <a:pathLst>
                <a:path w="147025" h="139922">
                  <a:moveTo>
                    <a:pt x="46905" y="0"/>
                  </a:moveTo>
                  <a:lnTo>
                    <a:pt x="147025" y="80478"/>
                  </a:lnTo>
                  <a:lnTo>
                    <a:pt x="97903" y="139922"/>
                  </a:lnTo>
                  <a:lnTo>
                    <a:pt x="0" y="56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6967105" y="9223190"/>
              <a:ext cx="147613" cy="138489"/>
            </a:xfrm>
            <a:custGeom>
              <a:avLst/>
              <a:pathLst>
                <a:path w="147613" h="138489">
                  <a:moveTo>
                    <a:pt x="45351" y="0"/>
                  </a:moveTo>
                  <a:lnTo>
                    <a:pt x="147613" y="77737"/>
                  </a:lnTo>
                  <a:lnTo>
                    <a:pt x="100119" y="138489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7012457" y="9163971"/>
              <a:ext cx="148093" cy="136955"/>
            </a:xfrm>
            <a:custGeom>
              <a:avLst/>
              <a:pathLst>
                <a:path w="148093" h="136955">
                  <a:moveTo>
                    <a:pt x="43763" y="0"/>
                  </a:moveTo>
                  <a:lnTo>
                    <a:pt x="148093" y="74940"/>
                  </a:lnTo>
                  <a:lnTo>
                    <a:pt x="102262" y="136955"/>
                  </a:lnTo>
                  <a:lnTo>
                    <a:pt x="0" y="59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7056221" y="9103590"/>
              <a:ext cx="148465" cy="135321"/>
            </a:xfrm>
            <a:custGeom>
              <a:avLst/>
              <a:pathLst>
                <a:path w="148465" h="135321">
                  <a:moveTo>
                    <a:pt x="42144" y="0"/>
                  </a:moveTo>
                  <a:lnTo>
                    <a:pt x="148465" y="72087"/>
                  </a:lnTo>
                  <a:lnTo>
                    <a:pt x="104329" y="135321"/>
                  </a:lnTo>
                  <a:lnTo>
                    <a:pt x="0" y="60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7098365" y="9042089"/>
              <a:ext cx="148727" cy="133587"/>
            </a:xfrm>
            <a:custGeom>
              <a:avLst/>
              <a:pathLst>
                <a:path w="148727" h="133587">
                  <a:moveTo>
                    <a:pt x="40493" y="0"/>
                  </a:moveTo>
                  <a:lnTo>
                    <a:pt x="148727" y="69181"/>
                  </a:lnTo>
                  <a:lnTo>
                    <a:pt x="106320" y="133587"/>
                  </a:lnTo>
                  <a:lnTo>
                    <a:pt x="0" y="615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7138859" y="8979515"/>
              <a:ext cx="148881" cy="131756"/>
            </a:xfrm>
            <a:custGeom>
              <a:avLst/>
              <a:pathLst>
                <a:path w="148881" h="131756">
                  <a:moveTo>
                    <a:pt x="38813" y="0"/>
                  </a:moveTo>
                  <a:lnTo>
                    <a:pt x="148881" y="66225"/>
                  </a:lnTo>
                  <a:lnTo>
                    <a:pt x="108234" y="131756"/>
                  </a:lnTo>
                  <a:lnTo>
                    <a:pt x="0" y="62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7177673" y="8915912"/>
              <a:ext cx="148925" cy="129828"/>
            </a:xfrm>
            <a:custGeom>
              <a:avLst/>
              <a:pathLst>
                <a:path w="148925" h="129828">
                  <a:moveTo>
                    <a:pt x="37104" y="0"/>
                  </a:moveTo>
                  <a:lnTo>
                    <a:pt x="148925" y="63220"/>
                  </a:lnTo>
                  <a:lnTo>
                    <a:pt x="110067" y="129828"/>
                  </a:lnTo>
                  <a:lnTo>
                    <a:pt x="0" y="63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7214777" y="8851328"/>
              <a:ext cx="148860" cy="127804"/>
            </a:xfrm>
            <a:custGeom>
              <a:avLst/>
              <a:pathLst>
                <a:path w="148860" h="127804">
                  <a:moveTo>
                    <a:pt x="35368" y="0"/>
                  </a:moveTo>
                  <a:lnTo>
                    <a:pt x="148860" y="60169"/>
                  </a:lnTo>
                  <a:lnTo>
                    <a:pt x="111820" y="127804"/>
                  </a:lnTo>
                  <a:lnTo>
                    <a:pt x="0" y="6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7250146" y="8785810"/>
              <a:ext cx="148686" cy="125687"/>
            </a:xfrm>
            <a:custGeom>
              <a:avLst/>
              <a:pathLst>
                <a:path w="148686" h="125687">
                  <a:moveTo>
                    <a:pt x="33607" y="0"/>
                  </a:moveTo>
                  <a:lnTo>
                    <a:pt x="148686" y="57074"/>
                  </a:lnTo>
                  <a:lnTo>
                    <a:pt x="113491" y="125687"/>
                  </a:lnTo>
                  <a:lnTo>
                    <a:pt x="0" y="65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7283753" y="8719405"/>
              <a:ext cx="148403" cy="123478"/>
            </a:xfrm>
            <a:custGeom>
              <a:avLst/>
              <a:pathLst>
                <a:path w="148403" h="123478">
                  <a:moveTo>
                    <a:pt x="31820" y="0"/>
                  </a:moveTo>
                  <a:lnTo>
                    <a:pt x="148403" y="53936"/>
                  </a:lnTo>
                  <a:lnTo>
                    <a:pt x="115079" y="123478"/>
                  </a:lnTo>
                  <a:lnTo>
                    <a:pt x="0" y="66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7315574" y="8652164"/>
              <a:ext cx="148011" cy="121178"/>
            </a:xfrm>
            <a:custGeom>
              <a:avLst/>
              <a:pathLst>
                <a:path w="148011" h="121178">
                  <a:moveTo>
                    <a:pt x="30010" y="0"/>
                  </a:moveTo>
                  <a:lnTo>
                    <a:pt x="148011" y="50760"/>
                  </a:lnTo>
                  <a:lnTo>
                    <a:pt x="116582" y="121178"/>
                  </a:lnTo>
                  <a:lnTo>
                    <a:pt x="0" y="67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7345585" y="8584134"/>
              <a:ext cx="147510" cy="118789"/>
            </a:xfrm>
            <a:custGeom>
              <a:avLst/>
              <a:pathLst>
                <a:path w="147510" h="118789">
                  <a:moveTo>
                    <a:pt x="28178" y="0"/>
                  </a:moveTo>
                  <a:lnTo>
                    <a:pt x="147510" y="47546"/>
                  </a:lnTo>
                  <a:lnTo>
                    <a:pt x="118000" y="118789"/>
                  </a:lnTo>
                  <a:lnTo>
                    <a:pt x="0" y="68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7373763" y="8515367"/>
              <a:ext cx="146901" cy="116313"/>
            </a:xfrm>
            <a:custGeom>
              <a:avLst/>
              <a:pathLst>
                <a:path w="146901" h="116313">
                  <a:moveTo>
                    <a:pt x="26326" y="0"/>
                  </a:moveTo>
                  <a:lnTo>
                    <a:pt x="146901" y="44297"/>
                  </a:lnTo>
                  <a:lnTo>
                    <a:pt x="119331" y="116313"/>
                  </a:lnTo>
                  <a:lnTo>
                    <a:pt x="0" y="68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7400090" y="8445911"/>
              <a:ext cx="146185" cy="113752"/>
            </a:xfrm>
            <a:custGeom>
              <a:avLst/>
              <a:pathLst>
                <a:path w="146185" h="113752">
                  <a:moveTo>
                    <a:pt x="24454" y="0"/>
                  </a:moveTo>
                  <a:lnTo>
                    <a:pt x="146185" y="41015"/>
                  </a:lnTo>
                  <a:lnTo>
                    <a:pt x="120575" y="113752"/>
                  </a:lnTo>
                  <a:lnTo>
                    <a:pt x="0" y="69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7424544" y="8375819"/>
              <a:ext cx="145361" cy="111108"/>
            </a:xfrm>
            <a:custGeom>
              <a:avLst/>
              <a:pathLst>
                <a:path w="145361" h="111108">
                  <a:moveTo>
                    <a:pt x="22564" y="0"/>
                  </a:moveTo>
                  <a:lnTo>
                    <a:pt x="145361" y="37704"/>
                  </a:lnTo>
                  <a:lnTo>
                    <a:pt x="121730" y="111108"/>
                  </a:lnTo>
                  <a:lnTo>
                    <a:pt x="0" y="7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7447109" y="8305142"/>
              <a:ext cx="144431" cy="108381"/>
            </a:xfrm>
            <a:custGeom>
              <a:avLst/>
              <a:pathLst>
                <a:path w="144431" h="108381">
                  <a:moveTo>
                    <a:pt x="20658" y="0"/>
                  </a:moveTo>
                  <a:lnTo>
                    <a:pt x="144431" y="34365"/>
                  </a:lnTo>
                  <a:lnTo>
                    <a:pt x="122796" y="108381"/>
                  </a:lnTo>
                  <a:lnTo>
                    <a:pt x="0" y="7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7467767" y="8233931"/>
              <a:ext cx="143394" cy="105576"/>
            </a:xfrm>
            <a:custGeom>
              <a:avLst/>
              <a:pathLst>
                <a:path w="143394" h="105576">
                  <a:moveTo>
                    <a:pt x="18736" y="0"/>
                  </a:moveTo>
                  <a:lnTo>
                    <a:pt x="143394" y="31001"/>
                  </a:lnTo>
                  <a:lnTo>
                    <a:pt x="123772" y="105576"/>
                  </a:lnTo>
                  <a:lnTo>
                    <a:pt x="0" y="71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7486504" y="8162238"/>
              <a:ext cx="142253" cy="102693"/>
            </a:xfrm>
            <a:custGeom>
              <a:avLst/>
              <a:pathLst>
                <a:path w="142253" h="102693">
                  <a:moveTo>
                    <a:pt x="16801" y="0"/>
                  </a:moveTo>
                  <a:lnTo>
                    <a:pt x="142253" y="27614"/>
                  </a:lnTo>
                  <a:lnTo>
                    <a:pt x="124658" y="102693"/>
                  </a:lnTo>
                  <a:lnTo>
                    <a:pt x="0" y="71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7503305" y="8090117"/>
              <a:ext cx="141007" cy="99734"/>
            </a:xfrm>
            <a:custGeom>
              <a:avLst/>
              <a:pathLst>
                <a:path w="141007" h="99734">
                  <a:moveTo>
                    <a:pt x="14854" y="0"/>
                  </a:moveTo>
                  <a:lnTo>
                    <a:pt x="141007" y="24206"/>
                  </a:lnTo>
                  <a:lnTo>
                    <a:pt x="125451" y="99734"/>
                  </a:lnTo>
                  <a:lnTo>
                    <a:pt x="0" y="721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7518159" y="8017621"/>
              <a:ext cx="139658" cy="96703"/>
            </a:xfrm>
            <a:custGeom>
              <a:avLst/>
              <a:pathLst>
                <a:path w="139658" h="96703">
                  <a:moveTo>
                    <a:pt x="12895" y="0"/>
                  </a:moveTo>
                  <a:lnTo>
                    <a:pt x="139658" y="20781"/>
                  </a:lnTo>
                  <a:lnTo>
                    <a:pt x="126153" y="96703"/>
                  </a:lnTo>
                  <a:lnTo>
                    <a:pt x="0" y="72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7531055" y="7944801"/>
              <a:ext cx="138206" cy="93601"/>
            </a:xfrm>
            <a:custGeom>
              <a:avLst/>
              <a:pathLst>
                <a:path w="138206" h="93601">
                  <a:moveTo>
                    <a:pt x="10927" y="0"/>
                  </a:moveTo>
                  <a:lnTo>
                    <a:pt x="138206" y="17341"/>
                  </a:lnTo>
                  <a:lnTo>
                    <a:pt x="126762" y="93601"/>
                  </a:lnTo>
                  <a:lnTo>
                    <a:pt x="0" y="72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7541983" y="7871713"/>
              <a:ext cx="136653" cy="90429"/>
            </a:xfrm>
            <a:custGeom>
              <a:avLst/>
              <a:pathLst>
                <a:path w="136653" h="90429">
                  <a:moveTo>
                    <a:pt x="8951" y="0"/>
                  </a:moveTo>
                  <a:lnTo>
                    <a:pt x="136653" y="13888"/>
                  </a:lnTo>
                  <a:lnTo>
                    <a:pt x="127279" y="90429"/>
                  </a:lnTo>
                  <a:lnTo>
                    <a:pt x="0" y="73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7550935" y="7798409"/>
              <a:ext cx="135000" cy="87192"/>
            </a:xfrm>
            <a:custGeom>
              <a:avLst/>
              <a:pathLst>
                <a:path w="135000" h="87192">
                  <a:moveTo>
                    <a:pt x="6969" y="0"/>
                  </a:moveTo>
                  <a:lnTo>
                    <a:pt x="135000" y="10425"/>
                  </a:lnTo>
                  <a:lnTo>
                    <a:pt x="127702" y="87192"/>
                  </a:lnTo>
                  <a:lnTo>
                    <a:pt x="0" y="73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7557904" y="7724943"/>
              <a:ext cx="133248" cy="83891"/>
            </a:xfrm>
            <a:custGeom>
              <a:avLst/>
              <a:pathLst>
                <a:path w="133248" h="83891">
                  <a:moveTo>
                    <a:pt x="4981" y="0"/>
                  </a:moveTo>
                  <a:lnTo>
                    <a:pt x="133248" y="6954"/>
                  </a:lnTo>
                  <a:lnTo>
                    <a:pt x="128031" y="83891"/>
                  </a:lnTo>
                  <a:lnTo>
                    <a:pt x="0" y="73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7562886" y="7651369"/>
              <a:ext cx="131398" cy="80528"/>
            </a:xfrm>
            <a:custGeom>
              <a:avLst/>
              <a:pathLst>
                <a:path w="131398" h="80528">
                  <a:moveTo>
                    <a:pt x="2990" y="0"/>
                  </a:moveTo>
                  <a:lnTo>
                    <a:pt x="131398" y="3478"/>
                  </a:lnTo>
                  <a:lnTo>
                    <a:pt x="128266" y="80528"/>
                  </a:lnTo>
                  <a:lnTo>
                    <a:pt x="0" y="73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7565876" y="7577741"/>
              <a:ext cx="129452" cy="77106"/>
            </a:xfrm>
            <a:custGeom>
              <a:avLst/>
              <a:pathLst>
                <a:path w="129452" h="77106">
                  <a:moveTo>
                    <a:pt x="997" y="0"/>
                  </a:moveTo>
                  <a:lnTo>
                    <a:pt x="129452" y="0"/>
                  </a:lnTo>
                  <a:lnTo>
                    <a:pt x="128408" y="77106"/>
                  </a:lnTo>
                  <a:lnTo>
                    <a:pt x="0" y="736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156126" y="7556803"/>
              <a:ext cx="237858" cy="3221"/>
            </a:xfrm>
            <a:custGeom>
              <a:avLst/>
              <a:pathLst>
                <a:path w="237858" h="3221">
                  <a:moveTo>
                    <a:pt x="0" y="3221"/>
                  </a:moveTo>
                  <a:lnTo>
                    <a:pt x="118929" y="1610"/>
                  </a:lnTo>
                  <a:lnTo>
                    <a:pt x="237858" y="0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274008" y="7514944"/>
              <a:ext cx="118841" cy="4830"/>
            </a:xfrm>
            <a:custGeom>
              <a:avLst/>
              <a:pathLst>
                <a:path w="118841" h="4830">
                  <a:moveTo>
                    <a:pt x="0" y="4830"/>
                  </a:moveTo>
                  <a:lnTo>
                    <a:pt x="118841" y="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271915" y="7473131"/>
              <a:ext cx="118667" cy="8046"/>
            </a:xfrm>
            <a:custGeom>
              <a:avLst/>
              <a:pathLst>
                <a:path w="118667" h="8046">
                  <a:moveTo>
                    <a:pt x="0" y="8046"/>
                  </a:moveTo>
                  <a:lnTo>
                    <a:pt x="118667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031966" y="7431395"/>
              <a:ext cx="355218" cy="33772"/>
            </a:xfrm>
            <a:custGeom>
              <a:avLst/>
              <a:pathLst>
                <a:path w="355218" h="33772">
                  <a:moveTo>
                    <a:pt x="0" y="33772"/>
                  </a:moveTo>
                  <a:lnTo>
                    <a:pt x="118406" y="22514"/>
                  </a:lnTo>
                  <a:lnTo>
                    <a:pt x="236812" y="11257"/>
                  </a:lnTo>
                  <a:lnTo>
                    <a:pt x="355218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264599" y="7389766"/>
              <a:ext cx="118057" cy="14459"/>
            </a:xfrm>
            <a:custGeom>
              <a:avLst/>
              <a:pathLst>
                <a:path w="118057" h="14459">
                  <a:moveTo>
                    <a:pt x="0" y="14459"/>
                  </a:moveTo>
                  <a:lnTo>
                    <a:pt x="118057" y="0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259381" y="7348275"/>
              <a:ext cx="117622" cy="17651"/>
            </a:xfrm>
            <a:custGeom>
              <a:avLst/>
              <a:pathLst>
                <a:path w="117622" h="17651">
                  <a:moveTo>
                    <a:pt x="0" y="17651"/>
                  </a:moveTo>
                  <a:lnTo>
                    <a:pt x="117622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5901822" y="7306952"/>
              <a:ext cx="468407" cy="83319"/>
            </a:xfrm>
            <a:custGeom>
              <a:avLst/>
              <a:pathLst>
                <a:path w="468407" h="83319">
                  <a:moveTo>
                    <a:pt x="0" y="83319"/>
                  </a:moveTo>
                  <a:lnTo>
                    <a:pt x="117101" y="62489"/>
                  </a:lnTo>
                  <a:lnTo>
                    <a:pt x="234203" y="41659"/>
                  </a:lnTo>
                  <a:lnTo>
                    <a:pt x="351305" y="20829"/>
                  </a:lnTo>
                  <a:lnTo>
                    <a:pt x="468407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245843" y="7265828"/>
              <a:ext cx="116494" cy="23993"/>
            </a:xfrm>
            <a:custGeom>
              <a:avLst/>
              <a:pathLst>
                <a:path w="116494" h="23993">
                  <a:moveTo>
                    <a:pt x="0" y="23993"/>
                  </a:moveTo>
                  <a:lnTo>
                    <a:pt x="116494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237534" y="7224932"/>
              <a:ext cx="115802" cy="27139"/>
            </a:xfrm>
            <a:custGeom>
              <a:avLst/>
              <a:pathLst>
                <a:path w="115802" h="27139">
                  <a:moveTo>
                    <a:pt x="0" y="27139"/>
                  </a:moveTo>
                  <a:lnTo>
                    <a:pt x="115802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113180" y="7184295"/>
              <a:ext cx="230049" cy="60530"/>
            </a:xfrm>
            <a:custGeom>
              <a:avLst/>
              <a:pathLst>
                <a:path w="230049" h="60530">
                  <a:moveTo>
                    <a:pt x="0" y="60530"/>
                  </a:moveTo>
                  <a:lnTo>
                    <a:pt x="115024" y="30265"/>
                  </a:lnTo>
                  <a:lnTo>
                    <a:pt x="230049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217865" y="7143947"/>
              <a:ext cx="114163" cy="33368"/>
            </a:xfrm>
            <a:custGeom>
              <a:avLst/>
              <a:pathLst>
                <a:path w="114163" h="33368">
                  <a:moveTo>
                    <a:pt x="0" y="33368"/>
                  </a:moveTo>
                  <a:lnTo>
                    <a:pt x="114163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206519" y="7103917"/>
              <a:ext cx="113217" cy="36447"/>
            </a:xfrm>
            <a:custGeom>
              <a:avLst/>
              <a:pathLst>
                <a:path w="113217" h="36447">
                  <a:moveTo>
                    <a:pt x="0" y="36447"/>
                  </a:moveTo>
                  <a:lnTo>
                    <a:pt x="113217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194177" y="7064235"/>
              <a:ext cx="112189" cy="39500"/>
            </a:xfrm>
            <a:custGeom>
              <a:avLst/>
              <a:pathLst>
                <a:path w="112189" h="39500">
                  <a:moveTo>
                    <a:pt x="0" y="39500"/>
                  </a:moveTo>
                  <a:lnTo>
                    <a:pt x="112189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180847" y="7024929"/>
              <a:ext cx="111078" cy="42524"/>
            </a:xfrm>
            <a:custGeom>
              <a:avLst/>
              <a:pathLst>
                <a:path w="111078" h="42524">
                  <a:moveTo>
                    <a:pt x="0" y="42524"/>
                  </a:moveTo>
                  <a:lnTo>
                    <a:pt x="111078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166540" y="6986028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151266" y="6947562"/>
              <a:ext cx="108613" cy="48475"/>
            </a:xfrm>
            <a:custGeom>
              <a:avLst/>
              <a:pathLst>
                <a:path w="108613" h="48475">
                  <a:moveTo>
                    <a:pt x="0" y="48475"/>
                  </a:moveTo>
                  <a:lnTo>
                    <a:pt x="108613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135036" y="6909557"/>
              <a:ext cx="107260" cy="51398"/>
            </a:xfrm>
            <a:custGeom>
              <a:avLst/>
              <a:pathLst>
                <a:path w="107260" h="51398">
                  <a:moveTo>
                    <a:pt x="0" y="51398"/>
                  </a:moveTo>
                  <a:lnTo>
                    <a:pt x="10726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5694543" y="6872043"/>
              <a:ext cx="529148" cy="271422"/>
            </a:xfrm>
            <a:custGeom>
              <a:avLst/>
              <a:pathLst>
                <a:path w="529148" h="271422">
                  <a:moveTo>
                    <a:pt x="0" y="271422"/>
                  </a:moveTo>
                  <a:lnTo>
                    <a:pt x="105829" y="217137"/>
                  </a:lnTo>
                  <a:lnTo>
                    <a:pt x="211659" y="162853"/>
                  </a:lnTo>
                  <a:lnTo>
                    <a:pt x="317488" y="108568"/>
                  </a:lnTo>
                  <a:lnTo>
                    <a:pt x="423318" y="54284"/>
                  </a:lnTo>
                  <a:lnTo>
                    <a:pt x="529148" y="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099756" y="6835047"/>
              <a:ext cx="104320" cy="57130"/>
            </a:xfrm>
            <a:custGeom>
              <a:avLst/>
              <a:pathLst>
                <a:path w="104320" h="57130">
                  <a:moveTo>
                    <a:pt x="0" y="57130"/>
                  </a:moveTo>
                  <a:lnTo>
                    <a:pt x="104320" y="0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080732" y="6798595"/>
              <a:ext cx="102735" cy="59934"/>
            </a:xfrm>
            <a:custGeom>
              <a:avLst/>
              <a:pathLst>
                <a:path w="102735" h="59934">
                  <a:moveTo>
                    <a:pt x="0" y="59934"/>
                  </a:moveTo>
                  <a:lnTo>
                    <a:pt x="102735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060805" y="6762714"/>
              <a:ext cx="101074" cy="62694"/>
            </a:xfrm>
            <a:custGeom>
              <a:avLst/>
              <a:pathLst>
                <a:path w="101074" h="62694">
                  <a:moveTo>
                    <a:pt x="0" y="62694"/>
                  </a:moveTo>
                  <a:lnTo>
                    <a:pt x="101074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039987" y="6727432"/>
              <a:ext cx="99340" cy="65408"/>
            </a:xfrm>
            <a:custGeom>
              <a:avLst/>
              <a:pathLst>
                <a:path w="99340" h="65408">
                  <a:moveTo>
                    <a:pt x="0" y="65408"/>
                  </a:moveTo>
                  <a:lnTo>
                    <a:pt x="9934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018295" y="6692772"/>
              <a:ext cx="97532" cy="68074"/>
            </a:xfrm>
            <a:custGeom>
              <a:avLst/>
              <a:pathLst>
                <a:path w="97532" h="68074">
                  <a:moveTo>
                    <a:pt x="0" y="68074"/>
                  </a:moveTo>
                  <a:lnTo>
                    <a:pt x="97532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5995745" y="6658762"/>
              <a:ext cx="95653" cy="70690"/>
            </a:xfrm>
            <a:custGeom>
              <a:avLst/>
              <a:pathLst>
                <a:path w="95653" h="70690">
                  <a:moveTo>
                    <a:pt x="0" y="70690"/>
                  </a:moveTo>
                  <a:lnTo>
                    <a:pt x="95653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5972353" y="6625426"/>
              <a:ext cx="93703" cy="73254"/>
            </a:xfrm>
            <a:custGeom>
              <a:avLst/>
              <a:pathLst>
                <a:path w="93703" h="73254">
                  <a:moveTo>
                    <a:pt x="0" y="73254"/>
                  </a:moveTo>
                  <a:lnTo>
                    <a:pt x="93703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5948136" y="6592789"/>
              <a:ext cx="91685" cy="75765"/>
            </a:xfrm>
            <a:custGeom>
              <a:avLst/>
              <a:pathLst>
                <a:path w="91685" h="75765">
                  <a:moveTo>
                    <a:pt x="0" y="75765"/>
                  </a:moveTo>
                  <a:lnTo>
                    <a:pt x="91685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5923113" y="656087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5897300" y="6529704"/>
              <a:ext cx="87449" cy="80618"/>
            </a:xfrm>
            <a:custGeom>
              <a:avLst/>
              <a:pathLst>
                <a:path w="87449" h="80618">
                  <a:moveTo>
                    <a:pt x="0" y="80618"/>
                  </a:moveTo>
                  <a:lnTo>
                    <a:pt x="87449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5870718" y="6499304"/>
              <a:ext cx="85234" cy="82956"/>
            </a:xfrm>
            <a:custGeom>
              <a:avLst/>
              <a:pathLst>
                <a:path w="85234" h="82956">
                  <a:moveTo>
                    <a:pt x="0" y="82956"/>
                  </a:moveTo>
                  <a:lnTo>
                    <a:pt x="85234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5843386" y="6469694"/>
              <a:ext cx="82956" cy="85234"/>
            </a:xfrm>
            <a:custGeom>
              <a:avLst/>
              <a:pathLst>
                <a:path w="82956" h="85234">
                  <a:moveTo>
                    <a:pt x="0" y="85234"/>
                  </a:moveTo>
                  <a:lnTo>
                    <a:pt x="82956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5815324" y="6440897"/>
              <a:ext cx="80618" cy="87449"/>
            </a:xfrm>
            <a:custGeom>
              <a:avLst/>
              <a:pathLst>
                <a:path w="80618" h="87449">
                  <a:moveTo>
                    <a:pt x="0" y="87449"/>
                  </a:moveTo>
                  <a:lnTo>
                    <a:pt x="80618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5551891" y="6412934"/>
              <a:ext cx="312882" cy="358402"/>
            </a:xfrm>
            <a:custGeom>
              <a:avLst/>
              <a:pathLst>
                <a:path w="312882" h="358402">
                  <a:moveTo>
                    <a:pt x="0" y="358402"/>
                  </a:moveTo>
                  <a:lnTo>
                    <a:pt x="78220" y="268801"/>
                  </a:lnTo>
                  <a:lnTo>
                    <a:pt x="156441" y="179201"/>
                  </a:lnTo>
                  <a:lnTo>
                    <a:pt x="234661" y="89600"/>
                  </a:lnTo>
                  <a:lnTo>
                    <a:pt x="312882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5757092" y="6385825"/>
              <a:ext cx="75765" cy="91685"/>
            </a:xfrm>
            <a:custGeom>
              <a:avLst/>
              <a:pathLst>
                <a:path w="75765" h="91685">
                  <a:moveTo>
                    <a:pt x="0" y="91685"/>
                  </a:moveTo>
                  <a:lnTo>
                    <a:pt x="75765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5726965" y="6359590"/>
              <a:ext cx="73254" cy="93703"/>
            </a:xfrm>
            <a:custGeom>
              <a:avLst/>
              <a:pathLst>
                <a:path w="73254" h="93703">
                  <a:moveTo>
                    <a:pt x="0" y="93703"/>
                  </a:moveTo>
                  <a:lnTo>
                    <a:pt x="73254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5625503" y="6334248"/>
              <a:ext cx="141381" cy="191306"/>
            </a:xfrm>
            <a:custGeom>
              <a:avLst/>
              <a:pathLst>
                <a:path w="141381" h="191306">
                  <a:moveTo>
                    <a:pt x="0" y="191306"/>
                  </a:moveTo>
                  <a:lnTo>
                    <a:pt x="70690" y="95653"/>
                  </a:lnTo>
                  <a:lnTo>
                    <a:pt x="141381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5596725" y="6309819"/>
              <a:ext cx="136148" cy="195064"/>
            </a:xfrm>
            <a:custGeom>
              <a:avLst/>
              <a:pathLst>
                <a:path w="136148" h="195064">
                  <a:moveTo>
                    <a:pt x="0" y="195064"/>
                  </a:moveTo>
                  <a:lnTo>
                    <a:pt x="68074" y="97532"/>
                  </a:lnTo>
                  <a:lnTo>
                    <a:pt x="13614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5567398" y="6286320"/>
              <a:ext cx="130816" cy="198680"/>
            </a:xfrm>
            <a:custGeom>
              <a:avLst/>
              <a:pathLst>
                <a:path w="130816" h="198680">
                  <a:moveTo>
                    <a:pt x="0" y="198680"/>
                  </a:moveTo>
                  <a:lnTo>
                    <a:pt x="65408" y="99340"/>
                  </a:lnTo>
                  <a:lnTo>
                    <a:pt x="130816" y="0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5537544" y="6263767"/>
              <a:ext cx="125388" cy="202149"/>
            </a:xfrm>
            <a:custGeom>
              <a:avLst/>
              <a:pathLst>
                <a:path w="125388" h="202149">
                  <a:moveTo>
                    <a:pt x="0" y="202149"/>
                  </a:moveTo>
                  <a:lnTo>
                    <a:pt x="62694" y="101074"/>
                  </a:lnTo>
                  <a:lnTo>
                    <a:pt x="125388" y="0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5507183" y="6242179"/>
              <a:ext cx="119868" cy="205471"/>
            </a:xfrm>
            <a:custGeom>
              <a:avLst/>
              <a:pathLst>
                <a:path w="119868" h="205471">
                  <a:moveTo>
                    <a:pt x="0" y="205471"/>
                  </a:moveTo>
                  <a:lnTo>
                    <a:pt x="59934" y="102735"/>
                  </a:lnTo>
                  <a:lnTo>
                    <a:pt x="119868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5476340" y="6221570"/>
              <a:ext cx="114260" cy="208641"/>
            </a:xfrm>
            <a:custGeom>
              <a:avLst/>
              <a:pathLst>
                <a:path w="114260" h="208641">
                  <a:moveTo>
                    <a:pt x="0" y="208641"/>
                  </a:moveTo>
                  <a:lnTo>
                    <a:pt x="57130" y="104320"/>
                  </a:lnTo>
                  <a:lnTo>
                    <a:pt x="11426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5499319" y="6201955"/>
              <a:ext cx="54284" cy="105829"/>
            </a:xfrm>
            <a:custGeom>
              <a:avLst/>
              <a:pathLst>
                <a:path w="54284" h="105829">
                  <a:moveTo>
                    <a:pt x="0" y="105829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5464691" y="6183350"/>
              <a:ext cx="51398" cy="107260"/>
            </a:xfrm>
            <a:custGeom>
              <a:avLst/>
              <a:pathLst>
                <a:path w="51398" h="107260">
                  <a:moveTo>
                    <a:pt x="0" y="107260"/>
                  </a:moveTo>
                  <a:lnTo>
                    <a:pt x="51398" y="0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5429610" y="6165767"/>
              <a:ext cx="48475" cy="108613"/>
            </a:xfrm>
            <a:custGeom>
              <a:avLst/>
              <a:pathLst>
                <a:path w="48475" h="108613">
                  <a:moveTo>
                    <a:pt x="0" y="108613"/>
                  </a:moveTo>
                  <a:lnTo>
                    <a:pt x="48475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5394102" y="6149220"/>
              <a:ext cx="45516" cy="109886"/>
            </a:xfrm>
            <a:custGeom>
              <a:avLst/>
              <a:pathLst>
                <a:path w="45516" h="109886">
                  <a:moveTo>
                    <a:pt x="0" y="109886"/>
                  </a:moveTo>
                  <a:lnTo>
                    <a:pt x="45516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5358194" y="6133721"/>
              <a:ext cx="42524" cy="111078"/>
            </a:xfrm>
            <a:custGeom>
              <a:avLst/>
              <a:pathLst>
                <a:path w="42524" h="111078">
                  <a:moveTo>
                    <a:pt x="0" y="111078"/>
                  </a:moveTo>
                  <a:lnTo>
                    <a:pt x="42524" y="0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5321912" y="6119281"/>
              <a:ext cx="39500" cy="112189"/>
            </a:xfrm>
            <a:custGeom>
              <a:avLst/>
              <a:pathLst>
                <a:path w="39500" h="112189">
                  <a:moveTo>
                    <a:pt x="0" y="112189"/>
                  </a:moveTo>
                  <a:lnTo>
                    <a:pt x="39500" y="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5285282" y="6105910"/>
              <a:ext cx="36447" cy="113217"/>
            </a:xfrm>
            <a:custGeom>
              <a:avLst/>
              <a:pathLst>
                <a:path w="36447" h="113217">
                  <a:moveTo>
                    <a:pt x="0" y="113217"/>
                  </a:moveTo>
                  <a:lnTo>
                    <a:pt x="36447" y="0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5248331" y="6093619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5211086" y="6082416"/>
              <a:ext cx="30265" cy="115024"/>
            </a:xfrm>
            <a:custGeom>
              <a:avLst/>
              <a:pathLst>
                <a:path w="30265" h="115024">
                  <a:moveTo>
                    <a:pt x="0" y="115024"/>
                  </a:moveTo>
                  <a:lnTo>
                    <a:pt x="30265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5173576" y="6072310"/>
              <a:ext cx="27139" cy="115802"/>
            </a:xfrm>
            <a:custGeom>
              <a:avLst/>
              <a:pathLst>
                <a:path w="27139" h="115802">
                  <a:moveTo>
                    <a:pt x="0" y="115802"/>
                  </a:moveTo>
                  <a:lnTo>
                    <a:pt x="27139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5135826" y="6063309"/>
              <a:ext cx="23993" cy="116494"/>
            </a:xfrm>
            <a:custGeom>
              <a:avLst/>
              <a:pathLst>
                <a:path w="23993" h="116494">
                  <a:moveTo>
                    <a:pt x="0" y="116494"/>
                  </a:moveTo>
                  <a:lnTo>
                    <a:pt x="23993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5097865" y="6055418"/>
              <a:ext cx="20829" cy="117101"/>
            </a:xfrm>
            <a:custGeom>
              <a:avLst/>
              <a:pathLst>
                <a:path w="20829" h="117101">
                  <a:moveTo>
                    <a:pt x="0" y="117101"/>
                  </a:moveTo>
                  <a:lnTo>
                    <a:pt x="20829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5059721" y="6048643"/>
              <a:ext cx="17651" cy="117622"/>
            </a:xfrm>
            <a:custGeom>
              <a:avLst/>
              <a:pathLst>
                <a:path w="17651" h="117622">
                  <a:moveTo>
                    <a:pt x="0" y="117622"/>
                  </a:moveTo>
                  <a:lnTo>
                    <a:pt x="17651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5021421" y="6042990"/>
              <a:ext cx="14459" cy="118057"/>
            </a:xfrm>
            <a:custGeom>
              <a:avLst/>
              <a:pathLst>
                <a:path w="14459" h="118057">
                  <a:moveTo>
                    <a:pt x="0" y="118057"/>
                  </a:moveTo>
                  <a:lnTo>
                    <a:pt x="14459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4982995" y="6038463"/>
              <a:ext cx="11257" cy="118406"/>
            </a:xfrm>
            <a:custGeom>
              <a:avLst/>
              <a:pathLst>
                <a:path w="11257" h="118406">
                  <a:moveTo>
                    <a:pt x="0" y="118406"/>
                  </a:moveTo>
                  <a:lnTo>
                    <a:pt x="11257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4936422" y="6035064"/>
              <a:ext cx="16093" cy="237334"/>
            </a:xfrm>
            <a:custGeom>
              <a:avLst/>
              <a:pathLst>
                <a:path w="16093" h="237334">
                  <a:moveTo>
                    <a:pt x="0" y="237334"/>
                  </a:moveTo>
                  <a:lnTo>
                    <a:pt x="8046" y="118667"/>
                  </a:lnTo>
                  <a:lnTo>
                    <a:pt x="16093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4901041" y="6032797"/>
              <a:ext cx="9660" cy="237683"/>
            </a:xfrm>
            <a:custGeom>
              <a:avLst/>
              <a:pathLst>
                <a:path w="9660" h="237683">
                  <a:moveTo>
                    <a:pt x="0" y="237683"/>
                  </a:moveTo>
                  <a:lnTo>
                    <a:pt x="4830" y="118841"/>
                  </a:lnTo>
                  <a:lnTo>
                    <a:pt x="9660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4865622" y="6031663"/>
              <a:ext cx="3221" cy="237858"/>
            </a:xfrm>
            <a:custGeom>
              <a:avLst/>
              <a:pathLst>
                <a:path w="3221" h="237858">
                  <a:moveTo>
                    <a:pt x="0" y="237858"/>
                  </a:moveTo>
                  <a:lnTo>
                    <a:pt x="1610" y="118929"/>
                  </a:lnTo>
                  <a:lnTo>
                    <a:pt x="3221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4826969" y="6031663"/>
              <a:ext cx="1610" cy="118929"/>
            </a:xfrm>
            <a:custGeom>
              <a:avLst/>
              <a:pathLst>
                <a:path w="1610" h="118929">
                  <a:moveTo>
                    <a:pt x="1610" y="118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4785110" y="6032797"/>
              <a:ext cx="4830" cy="118841"/>
            </a:xfrm>
            <a:custGeom>
              <a:avLst/>
              <a:pathLst>
                <a:path w="4830" h="118841">
                  <a:moveTo>
                    <a:pt x="4830" y="118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4743297" y="6035064"/>
              <a:ext cx="16093" cy="237334"/>
            </a:xfrm>
            <a:custGeom>
              <a:avLst/>
              <a:pathLst>
                <a:path w="16093" h="237334">
                  <a:moveTo>
                    <a:pt x="16093" y="237334"/>
                  </a:moveTo>
                  <a:lnTo>
                    <a:pt x="8046" y="11866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4701560" y="6038463"/>
              <a:ext cx="22514" cy="236812"/>
            </a:xfrm>
            <a:custGeom>
              <a:avLst/>
              <a:pathLst>
                <a:path w="22514" h="236812">
                  <a:moveTo>
                    <a:pt x="22514" y="236812"/>
                  </a:moveTo>
                  <a:lnTo>
                    <a:pt x="11257" y="11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4659931" y="6042990"/>
              <a:ext cx="14459" cy="118057"/>
            </a:xfrm>
            <a:custGeom>
              <a:avLst/>
              <a:pathLst>
                <a:path w="14459" h="118057">
                  <a:moveTo>
                    <a:pt x="14459" y="118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4618440" y="6048643"/>
              <a:ext cx="17651" cy="117622"/>
            </a:xfrm>
            <a:custGeom>
              <a:avLst/>
              <a:pathLst>
                <a:path w="17651" h="117622">
                  <a:moveTo>
                    <a:pt x="17651" y="117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4577117" y="6055418"/>
              <a:ext cx="20829" cy="117101"/>
            </a:xfrm>
            <a:custGeom>
              <a:avLst/>
              <a:pathLst>
                <a:path w="20829" h="117101">
                  <a:moveTo>
                    <a:pt x="20829" y="1171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4535993" y="6063309"/>
              <a:ext cx="23993" cy="116494"/>
            </a:xfrm>
            <a:custGeom>
              <a:avLst/>
              <a:pathLst>
                <a:path w="23993" h="116494">
                  <a:moveTo>
                    <a:pt x="23993" y="116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4495097" y="6072310"/>
              <a:ext cx="54278" cy="231604"/>
            </a:xfrm>
            <a:custGeom>
              <a:avLst/>
              <a:pathLst>
                <a:path w="54278" h="231604">
                  <a:moveTo>
                    <a:pt x="54278" y="231604"/>
                  </a:moveTo>
                  <a:lnTo>
                    <a:pt x="27139" y="1158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4454461" y="6082416"/>
              <a:ext cx="60530" cy="230049"/>
            </a:xfrm>
            <a:custGeom>
              <a:avLst/>
              <a:pathLst>
                <a:path w="60530" h="230049">
                  <a:moveTo>
                    <a:pt x="60530" y="230049"/>
                  </a:moveTo>
                  <a:lnTo>
                    <a:pt x="30265" y="1150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4414112" y="6093619"/>
              <a:ext cx="33368" cy="114163"/>
            </a:xfrm>
            <a:custGeom>
              <a:avLst/>
              <a:pathLst>
                <a:path w="33368" h="114163">
                  <a:moveTo>
                    <a:pt x="33368" y="114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4374082" y="6105910"/>
              <a:ext cx="36447" cy="113217"/>
            </a:xfrm>
            <a:custGeom>
              <a:avLst/>
              <a:pathLst>
                <a:path w="36447" h="113217">
                  <a:moveTo>
                    <a:pt x="36447" y="1132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4334400" y="6119281"/>
              <a:ext cx="39500" cy="112189"/>
            </a:xfrm>
            <a:custGeom>
              <a:avLst/>
              <a:pathLst>
                <a:path w="39500" h="112189">
                  <a:moveTo>
                    <a:pt x="39500" y="1121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4295094" y="6133721"/>
              <a:ext cx="42524" cy="111078"/>
            </a:xfrm>
            <a:custGeom>
              <a:avLst/>
              <a:pathLst>
                <a:path w="42524" h="111078">
                  <a:moveTo>
                    <a:pt x="42524" y="1110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4256194" y="6149220"/>
              <a:ext cx="45516" cy="109886"/>
            </a:xfrm>
            <a:custGeom>
              <a:avLst/>
              <a:pathLst>
                <a:path w="45516" h="109886">
                  <a:moveTo>
                    <a:pt x="45516" y="10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4217727" y="6165767"/>
              <a:ext cx="48475" cy="108613"/>
            </a:xfrm>
            <a:custGeom>
              <a:avLst/>
              <a:pathLst>
                <a:path w="48475" h="108613">
                  <a:moveTo>
                    <a:pt x="48475" y="1086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4179723" y="6183350"/>
              <a:ext cx="51398" cy="107260"/>
            </a:xfrm>
            <a:custGeom>
              <a:avLst/>
              <a:pathLst>
                <a:path w="51398" h="107260">
                  <a:moveTo>
                    <a:pt x="51398" y="1072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4142209" y="6201955"/>
              <a:ext cx="54284" cy="105829"/>
            </a:xfrm>
            <a:custGeom>
              <a:avLst/>
              <a:pathLst>
                <a:path w="54284" h="105829">
                  <a:moveTo>
                    <a:pt x="54284" y="105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4105212" y="6221570"/>
              <a:ext cx="114260" cy="208641"/>
            </a:xfrm>
            <a:custGeom>
              <a:avLst/>
              <a:pathLst>
                <a:path w="114260" h="208641">
                  <a:moveTo>
                    <a:pt x="114260" y="208641"/>
                  </a:moveTo>
                  <a:lnTo>
                    <a:pt x="57130" y="1043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4068760" y="6242179"/>
              <a:ext cx="59934" cy="102735"/>
            </a:xfrm>
            <a:custGeom>
              <a:avLst/>
              <a:pathLst>
                <a:path w="59934" h="102735">
                  <a:moveTo>
                    <a:pt x="59934" y="10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4032880" y="6263767"/>
              <a:ext cx="62694" cy="101074"/>
            </a:xfrm>
            <a:custGeom>
              <a:avLst/>
              <a:pathLst>
                <a:path w="62694" h="101074">
                  <a:moveTo>
                    <a:pt x="62694" y="101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3997597" y="6286320"/>
              <a:ext cx="130816" cy="198680"/>
            </a:xfrm>
            <a:custGeom>
              <a:avLst/>
              <a:pathLst>
                <a:path w="130816" h="198680">
                  <a:moveTo>
                    <a:pt x="130816" y="198680"/>
                  </a:moveTo>
                  <a:lnTo>
                    <a:pt x="65408" y="993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3962938" y="6309819"/>
              <a:ext cx="136148" cy="195064"/>
            </a:xfrm>
            <a:custGeom>
              <a:avLst/>
              <a:pathLst>
                <a:path w="136148" h="195064">
                  <a:moveTo>
                    <a:pt x="136148" y="195064"/>
                  </a:moveTo>
                  <a:lnTo>
                    <a:pt x="68074" y="975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3928928" y="6334248"/>
              <a:ext cx="141381" cy="191306"/>
            </a:xfrm>
            <a:custGeom>
              <a:avLst/>
              <a:pathLst>
                <a:path w="141381" h="191306">
                  <a:moveTo>
                    <a:pt x="141381" y="191306"/>
                  </a:moveTo>
                  <a:lnTo>
                    <a:pt x="70690" y="956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3895592" y="6359590"/>
              <a:ext cx="146509" cy="187407"/>
            </a:xfrm>
            <a:custGeom>
              <a:avLst/>
              <a:pathLst>
                <a:path w="146509" h="187407">
                  <a:moveTo>
                    <a:pt x="146509" y="187407"/>
                  </a:moveTo>
                  <a:lnTo>
                    <a:pt x="73254" y="9370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3862954" y="6385825"/>
              <a:ext cx="75765" cy="91685"/>
            </a:xfrm>
            <a:custGeom>
              <a:avLst/>
              <a:pathLst>
                <a:path w="75765" h="91685">
                  <a:moveTo>
                    <a:pt x="75765" y="916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3831039" y="6412934"/>
              <a:ext cx="78220" cy="89600"/>
            </a:xfrm>
            <a:custGeom>
              <a:avLst/>
              <a:pathLst>
                <a:path w="78220" h="89600">
                  <a:moveTo>
                    <a:pt x="78220" y="89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3799870" y="6440897"/>
              <a:ext cx="80618" cy="87449"/>
            </a:xfrm>
            <a:custGeom>
              <a:avLst/>
              <a:pathLst>
                <a:path w="80618" h="87449">
                  <a:moveTo>
                    <a:pt x="80618" y="87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3769469" y="6469694"/>
              <a:ext cx="82956" cy="85234"/>
            </a:xfrm>
            <a:custGeom>
              <a:avLst/>
              <a:pathLst>
                <a:path w="82956" h="85234">
                  <a:moveTo>
                    <a:pt x="82956" y="85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3739859" y="6499304"/>
              <a:ext cx="85234" cy="82956"/>
            </a:xfrm>
            <a:custGeom>
              <a:avLst/>
              <a:pathLst>
                <a:path w="85234" h="82956">
                  <a:moveTo>
                    <a:pt x="85234" y="82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3711062" y="6529704"/>
              <a:ext cx="87449" cy="80618"/>
            </a:xfrm>
            <a:custGeom>
              <a:avLst/>
              <a:pathLst>
                <a:path w="87449" h="80618">
                  <a:moveTo>
                    <a:pt x="87449" y="80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3683099" y="6560874"/>
              <a:ext cx="89600" cy="78220"/>
            </a:xfrm>
            <a:custGeom>
              <a:avLst/>
              <a:pathLst>
                <a:path w="89600" h="78220">
                  <a:moveTo>
                    <a:pt x="89600" y="78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3655990" y="6592789"/>
              <a:ext cx="91685" cy="75765"/>
            </a:xfrm>
            <a:custGeom>
              <a:avLst/>
              <a:pathLst>
                <a:path w="91685" h="75765">
                  <a:moveTo>
                    <a:pt x="91685" y="75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3629755" y="6625426"/>
              <a:ext cx="93703" cy="73254"/>
            </a:xfrm>
            <a:custGeom>
              <a:avLst/>
              <a:pathLst>
                <a:path w="93703" h="73254">
                  <a:moveTo>
                    <a:pt x="93703" y="73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3604414" y="6658762"/>
              <a:ext cx="95653" cy="70690"/>
            </a:xfrm>
            <a:custGeom>
              <a:avLst/>
              <a:pathLst>
                <a:path w="95653" h="70690">
                  <a:moveTo>
                    <a:pt x="95653" y="70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3579984" y="6692772"/>
              <a:ext cx="97532" cy="68074"/>
            </a:xfrm>
            <a:custGeom>
              <a:avLst/>
              <a:pathLst>
                <a:path w="97532" h="68074">
                  <a:moveTo>
                    <a:pt x="97532" y="68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3556485" y="6727432"/>
              <a:ext cx="99340" cy="65408"/>
            </a:xfrm>
            <a:custGeom>
              <a:avLst/>
              <a:pathLst>
                <a:path w="99340" h="65408">
                  <a:moveTo>
                    <a:pt x="99340" y="65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3533933" y="6762714"/>
              <a:ext cx="101074" cy="62694"/>
            </a:xfrm>
            <a:custGeom>
              <a:avLst/>
              <a:pathLst>
                <a:path w="101074" h="62694">
                  <a:moveTo>
                    <a:pt x="101074" y="62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3512344" y="6798595"/>
              <a:ext cx="102735" cy="59934"/>
            </a:xfrm>
            <a:custGeom>
              <a:avLst/>
              <a:pathLst>
                <a:path w="102735" h="59934">
                  <a:moveTo>
                    <a:pt x="102735" y="59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3491735" y="6835047"/>
              <a:ext cx="208641" cy="114260"/>
            </a:xfrm>
            <a:custGeom>
              <a:avLst/>
              <a:pathLst>
                <a:path w="208641" h="114260">
                  <a:moveTo>
                    <a:pt x="208641" y="114260"/>
                  </a:moveTo>
                  <a:lnTo>
                    <a:pt x="104320" y="57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3472121" y="6872043"/>
              <a:ext cx="211659" cy="108568"/>
            </a:xfrm>
            <a:custGeom>
              <a:avLst/>
              <a:pathLst>
                <a:path w="211659" h="108568">
                  <a:moveTo>
                    <a:pt x="211659" y="108568"/>
                  </a:moveTo>
                  <a:lnTo>
                    <a:pt x="105829" y="5428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3453515" y="6909557"/>
              <a:ext cx="214521" cy="102797"/>
            </a:xfrm>
            <a:custGeom>
              <a:avLst/>
              <a:pathLst>
                <a:path w="214521" h="102797">
                  <a:moveTo>
                    <a:pt x="214521" y="102797"/>
                  </a:moveTo>
                  <a:lnTo>
                    <a:pt x="107260" y="5139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3435933" y="6947562"/>
              <a:ext cx="217226" cy="96950"/>
            </a:xfrm>
            <a:custGeom>
              <a:avLst/>
              <a:pathLst>
                <a:path w="217226" h="96950">
                  <a:moveTo>
                    <a:pt x="217226" y="96950"/>
                  </a:moveTo>
                  <a:lnTo>
                    <a:pt x="108613" y="484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3419386" y="6986028"/>
              <a:ext cx="219772" cy="91032"/>
            </a:xfrm>
            <a:custGeom>
              <a:avLst/>
              <a:pathLst>
                <a:path w="219772" h="91032">
                  <a:moveTo>
                    <a:pt x="219772" y="91032"/>
                  </a:moveTo>
                  <a:lnTo>
                    <a:pt x="109886" y="455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3403886" y="7024929"/>
              <a:ext cx="222156" cy="85048"/>
            </a:xfrm>
            <a:custGeom>
              <a:avLst/>
              <a:pathLst>
                <a:path w="222156" h="85048">
                  <a:moveTo>
                    <a:pt x="222156" y="85048"/>
                  </a:moveTo>
                  <a:lnTo>
                    <a:pt x="111078" y="425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3389446" y="7064235"/>
              <a:ext cx="224378" cy="79000"/>
            </a:xfrm>
            <a:custGeom>
              <a:avLst/>
              <a:pathLst>
                <a:path w="224378" h="79000">
                  <a:moveTo>
                    <a:pt x="224378" y="79000"/>
                  </a:moveTo>
                  <a:lnTo>
                    <a:pt x="112189" y="395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3376075" y="7103917"/>
              <a:ext cx="226435" cy="72895"/>
            </a:xfrm>
            <a:custGeom>
              <a:avLst/>
              <a:pathLst>
                <a:path w="226435" h="72895">
                  <a:moveTo>
                    <a:pt x="226435" y="72895"/>
                  </a:moveTo>
                  <a:lnTo>
                    <a:pt x="113217" y="364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3363784" y="7143947"/>
              <a:ext cx="228326" cy="66737"/>
            </a:xfrm>
            <a:custGeom>
              <a:avLst/>
              <a:pathLst>
                <a:path w="228326" h="66737">
                  <a:moveTo>
                    <a:pt x="228326" y="66737"/>
                  </a:moveTo>
                  <a:lnTo>
                    <a:pt x="114163" y="333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3352582" y="7184295"/>
              <a:ext cx="230049" cy="60530"/>
            </a:xfrm>
            <a:custGeom>
              <a:avLst/>
              <a:pathLst>
                <a:path w="230049" h="60530">
                  <a:moveTo>
                    <a:pt x="230049" y="60530"/>
                  </a:moveTo>
                  <a:lnTo>
                    <a:pt x="115024" y="302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3342476" y="7224932"/>
              <a:ext cx="231604" cy="54278"/>
            </a:xfrm>
            <a:custGeom>
              <a:avLst/>
              <a:pathLst>
                <a:path w="231604" h="54278">
                  <a:moveTo>
                    <a:pt x="231604" y="54278"/>
                  </a:moveTo>
                  <a:lnTo>
                    <a:pt x="115802" y="2713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3333474" y="7265828"/>
              <a:ext cx="232989" cy="47986"/>
            </a:xfrm>
            <a:custGeom>
              <a:avLst/>
              <a:pathLst>
                <a:path w="232989" h="47986">
                  <a:moveTo>
                    <a:pt x="232989" y="47986"/>
                  </a:moveTo>
                  <a:lnTo>
                    <a:pt x="116494" y="239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3325583" y="7306952"/>
              <a:ext cx="234203" cy="41659"/>
            </a:xfrm>
            <a:custGeom>
              <a:avLst/>
              <a:pathLst>
                <a:path w="234203" h="41659">
                  <a:moveTo>
                    <a:pt x="234203" y="41659"/>
                  </a:moveTo>
                  <a:lnTo>
                    <a:pt x="117101" y="208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3318808" y="7348275"/>
              <a:ext cx="117622" cy="17651"/>
            </a:xfrm>
            <a:custGeom>
              <a:avLst/>
              <a:pathLst>
                <a:path w="117622" h="17651">
                  <a:moveTo>
                    <a:pt x="117622" y="17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3313155" y="7389766"/>
              <a:ext cx="118057" cy="14459"/>
            </a:xfrm>
            <a:custGeom>
              <a:avLst/>
              <a:pathLst>
                <a:path w="118057" h="14459">
                  <a:moveTo>
                    <a:pt x="118057" y="144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3308628" y="7431395"/>
              <a:ext cx="118406" cy="11257"/>
            </a:xfrm>
            <a:custGeom>
              <a:avLst/>
              <a:pathLst>
                <a:path w="118406" h="11257">
                  <a:moveTo>
                    <a:pt x="118406" y="11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3305229" y="7473131"/>
              <a:ext cx="118667" cy="8046"/>
            </a:xfrm>
            <a:custGeom>
              <a:avLst/>
              <a:pathLst>
                <a:path w="118667" h="8046">
                  <a:moveTo>
                    <a:pt x="118667" y="8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3302962" y="7514944"/>
              <a:ext cx="118841" cy="4830"/>
            </a:xfrm>
            <a:custGeom>
              <a:avLst/>
              <a:pathLst>
                <a:path w="118841" h="4830">
                  <a:moveTo>
                    <a:pt x="118841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3301828" y="7556803"/>
              <a:ext cx="118929" cy="1610"/>
            </a:xfrm>
            <a:custGeom>
              <a:avLst/>
              <a:pathLst>
                <a:path w="118929" h="1610">
                  <a:moveTo>
                    <a:pt x="118929" y="16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3301828" y="7597067"/>
              <a:ext cx="118929" cy="1610"/>
            </a:xfrm>
            <a:custGeom>
              <a:avLst/>
              <a:pathLst>
                <a:path w="118929" h="1610">
                  <a:moveTo>
                    <a:pt x="118929" y="0"/>
                  </a:moveTo>
                  <a:lnTo>
                    <a:pt x="0" y="161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3302962" y="7635707"/>
              <a:ext cx="118841" cy="4830"/>
            </a:xfrm>
            <a:custGeom>
              <a:avLst/>
              <a:pathLst>
                <a:path w="118841" h="4830">
                  <a:moveTo>
                    <a:pt x="118841" y="0"/>
                  </a:moveTo>
                  <a:lnTo>
                    <a:pt x="0" y="483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3305229" y="7650163"/>
              <a:ext cx="474669" cy="32187"/>
            </a:xfrm>
            <a:custGeom>
              <a:avLst/>
              <a:pathLst>
                <a:path w="474669" h="32187">
                  <a:moveTo>
                    <a:pt x="474669" y="0"/>
                  </a:moveTo>
                  <a:lnTo>
                    <a:pt x="356002" y="8046"/>
                  </a:lnTo>
                  <a:lnTo>
                    <a:pt x="237334" y="16093"/>
                  </a:lnTo>
                  <a:lnTo>
                    <a:pt x="118667" y="24140"/>
                  </a:lnTo>
                  <a:lnTo>
                    <a:pt x="0" y="32187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3308628" y="7690314"/>
              <a:ext cx="355218" cy="33772"/>
            </a:xfrm>
            <a:custGeom>
              <a:avLst/>
              <a:pathLst>
                <a:path w="355218" h="33772">
                  <a:moveTo>
                    <a:pt x="355218" y="0"/>
                  </a:moveTo>
                  <a:lnTo>
                    <a:pt x="236812" y="11257"/>
                  </a:lnTo>
                  <a:lnTo>
                    <a:pt x="118406" y="22514"/>
                  </a:lnTo>
                  <a:lnTo>
                    <a:pt x="0" y="33772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3313155" y="7722337"/>
              <a:ext cx="354173" cy="43378"/>
            </a:xfrm>
            <a:custGeom>
              <a:avLst/>
              <a:pathLst>
                <a:path w="354173" h="43378">
                  <a:moveTo>
                    <a:pt x="354173" y="0"/>
                  </a:moveTo>
                  <a:lnTo>
                    <a:pt x="236115" y="14459"/>
                  </a:lnTo>
                  <a:lnTo>
                    <a:pt x="118057" y="28919"/>
                  </a:lnTo>
                  <a:lnTo>
                    <a:pt x="0" y="43378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3318808" y="7754253"/>
              <a:ext cx="352868" cy="52953"/>
            </a:xfrm>
            <a:custGeom>
              <a:avLst/>
              <a:pathLst>
                <a:path w="352868" h="52953">
                  <a:moveTo>
                    <a:pt x="352868" y="0"/>
                  </a:moveTo>
                  <a:lnTo>
                    <a:pt x="235245" y="17651"/>
                  </a:lnTo>
                  <a:lnTo>
                    <a:pt x="117622" y="35302"/>
                  </a:lnTo>
                  <a:lnTo>
                    <a:pt x="0" y="52953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3325583" y="7786040"/>
              <a:ext cx="351305" cy="62489"/>
            </a:xfrm>
            <a:custGeom>
              <a:avLst/>
              <a:pathLst>
                <a:path w="351305" h="62489">
                  <a:moveTo>
                    <a:pt x="351305" y="0"/>
                  </a:moveTo>
                  <a:lnTo>
                    <a:pt x="234203" y="20829"/>
                  </a:lnTo>
                  <a:lnTo>
                    <a:pt x="117101" y="41659"/>
                  </a:lnTo>
                  <a:lnTo>
                    <a:pt x="0" y="62489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3333474" y="7817674"/>
              <a:ext cx="349484" cy="71979"/>
            </a:xfrm>
            <a:custGeom>
              <a:avLst/>
              <a:pathLst>
                <a:path w="349484" h="71979">
                  <a:moveTo>
                    <a:pt x="349484" y="0"/>
                  </a:moveTo>
                  <a:lnTo>
                    <a:pt x="232989" y="23993"/>
                  </a:lnTo>
                  <a:lnTo>
                    <a:pt x="116494" y="47986"/>
                  </a:lnTo>
                  <a:lnTo>
                    <a:pt x="0" y="71979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3342476" y="7876271"/>
              <a:ext cx="231604" cy="54278"/>
            </a:xfrm>
            <a:custGeom>
              <a:avLst/>
              <a:pathLst>
                <a:path w="231604" h="54278">
                  <a:moveTo>
                    <a:pt x="231604" y="0"/>
                  </a:moveTo>
                  <a:lnTo>
                    <a:pt x="115802" y="27139"/>
                  </a:lnTo>
                  <a:lnTo>
                    <a:pt x="0" y="54278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3352582" y="7940921"/>
              <a:ext cx="115024" cy="30265"/>
            </a:xfrm>
            <a:custGeom>
              <a:avLst/>
              <a:pathLst>
                <a:path w="115024" h="30265">
                  <a:moveTo>
                    <a:pt x="115024" y="0"/>
                  </a:moveTo>
                  <a:lnTo>
                    <a:pt x="0" y="30265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3363784" y="7978166"/>
              <a:ext cx="114163" cy="33368"/>
            </a:xfrm>
            <a:custGeom>
              <a:avLst/>
              <a:pathLst>
                <a:path w="114163" h="33368">
                  <a:moveTo>
                    <a:pt x="114163" y="0"/>
                  </a:moveTo>
                  <a:lnTo>
                    <a:pt x="0" y="33368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3376075" y="7978668"/>
              <a:ext cx="226435" cy="72895"/>
            </a:xfrm>
            <a:custGeom>
              <a:avLst/>
              <a:pathLst>
                <a:path w="226435" h="72895">
                  <a:moveTo>
                    <a:pt x="226435" y="0"/>
                  </a:moveTo>
                  <a:lnTo>
                    <a:pt x="113217" y="36447"/>
                  </a:lnTo>
                  <a:lnTo>
                    <a:pt x="0" y="72895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3389446" y="8051746"/>
              <a:ext cx="112189" cy="39500"/>
            </a:xfrm>
            <a:custGeom>
              <a:avLst/>
              <a:pathLst>
                <a:path w="112189" h="39500">
                  <a:moveTo>
                    <a:pt x="112189" y="0"/>
                  </a:moveTo>
                  <a:lnTo>
                    <a:pt x="0" y="3950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3403886" y="8088029"/>
              <a:ext cx="111078" cy="42524"/>
            </a:xfrm>
            <a:custGeom>
              <a:avLst/>
              <a:pathLst>
                <a:path w="111078" h="42524">
                  <a:moveTo>
                    <a:pt x="111078" y="0"/>
                  </a:moveTo>
                  <a:lnTo>
                    <a:pt x="0" y="42524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3419386" y="8123937"/>
              <a:ext cx="109886" cy="45516"/>
            </a:xfrm>
            <a:custGeom>
              <a:avLst/>
              <a:pathLst>
                <a:path w="109886" h="45516">
                  <a:moveTo>
                    <a:pt x="109886" y="0"/>
                  </a:moveTo>
                  <a:lnTo>
                    <a:pt x="0" y="45516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3435933" y="7820117"/>
              <a:ext cx="868906" cy="387802"/>
            </a:xfrm>
            <a:custGeom>
              <a:avLst/>
              <a:pathLst>
                <a:path w="868906" h="387802">
                  <a:moveTo>
                    <a:pt x="868906" y="0"/>
                  </a:moveTo>
                  <a:lnTo>
                    <a:pt x="772361" y="43089"/>
                  </a:lnTo>
                  <a:lnTo>
                    <a:pt x="675816" y="86178"/>
                  </a:lnTo>
                  <a:lnTo>
                    <a:pt x="579271" y="129267"/>
                  </a:lnTo>
                  <a:lnTo>
                    <a:pt x="482725" y="172356"/>
                  </a:lnTo>
                  <a:lnTo>
                    <a:pt x="386180" y="215445"/>
                  </a:lnTo>
                  <a:lnTo>
                    <a:pt x="289635" y="258534"/>
                  </a:lnTo>
                  <a:lnTo>
                    <a:pt x="193090" y="301624"/>
                  </a:lnTo>
                  <a:lnTo>
                    <a:pt x="96545" y="344713"/>
                  </a:lnTo>
                  <a:lnTo>
                    <a:pt x="0" y="387802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3453515" y="8194525"/>
              <a:ext cx="107260" cy="51398"/>
            </a:xfrm>
            <a:custGeom>
              <a:avLst/>
              <a:pathLst>
                <a:path w="107260" h="51398">
                  <a:moveTo>
                    <a:pt x="107260" y="0"/>
                  </a:moveTo>
                  <a:lnTo>
                    <a:pt x="0" y="51398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3472121" y="8229154"/>
              <a:ext cx="105829" cy="54284"/>
            </a:xfrm>
            <a:custGeom>
              <a:avLst/>
              <a:pathLst>
                <a:path w="105829" h="54284">
                  <a:moveTo>
                    <a:pt x="105829" y="0"/>
                  </a:moveTo>
                  <a:lnTo>
                    <a:pt x="0" y="54284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3491735" y="8263305"/>
              <a:ext cx="104320" cy="57130"/>
            </a:xfrm>
            <a:custGeom>
              <a:avLst/>
              <a:pathLst>
                <a:path w="104320" h="57130">
                  <a:moveTo>
                    <a:pt x="104320" y="0"/>
                  </a:moveTo>
                  <a:lnTo>
                    <a:pt x="0" y="5713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3512344" y="8296952"/>
              <a:ext cx="102735" cy="59934"/>
            </a:xfrm>
            <a:custGeom>
              <a:avLst/>
              <a:pathLst>
                <a:path w="102735" h="59934">
                  <a:moveTo>
                    <a:pt x="102735" y="0"/>
                  </a:moveTo>
                  <a:lnTo>
                    <a:pt x="0" y="5993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3533933" y="8330073"/>
              <a:ext cx="101074" cy="62694"/>
            </a:xfrm>
            <a:custGeom>
              <a:avLst/>
              <a:pathLst>
                <a:path w="101074" h="62694">
                  <a:moveTo>
                    <a:pt x="101074" y="0"/>
                  </a:moveTo>
                  <a:lnTo>
                    <a:pt x="0" y="6269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3556485" y="8362642"/>
              <a:ext cx="99340" cy="65408"/>
            </a:xfrm>
            <a:custGeom>
              <a:avLst/>
              <a:pathLst>
                <a:path w="99340" h="65408">
                  <a:moveTo>
                    <a:pt x="99340" y="0"/>
                  </a:moveTo>
                  <a:lnTo>
                    <a:pt x="0" y="6540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3579984" y="8394635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3604414" y="8426028"/>
              <a:ext cx="95653" cy="70690"/>
            </a:xfrm>
            <a:custGeom>
              <a:avLst/>
              <a:pathLst>
                <a:path w="95653" h="70690">
                  <a:moveTo>
                    <a:pt x="95653" y="0"/>
                  </a:moveTo>
                  <a:lnTo>
                    <a:pt x="0" y="7069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3629755" y="8456800"/>
              <a:ext cx="93703" cy="73254"/>
            </a:xfrm>
            <a:custGeom>
              <a:avLst/>
              <a:pathLst>
                <a:path w="93703" h="73254">
                  <a:moveTo>
                    <a:pt x="93703" y="0"/>
                  </a:moveTo>
                  <a:lnTo>
                    <a:pt x="0" y="7325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3655990" y="8411162"/>
              <a:ext cx="183371" cy="151531"/>
            </a:xfrm>
            <a:custGeom>
              <a:avLst/>
              <a:pathLst>
                <a:path w="183371" h="151531">
                  <a:moveTo>
                    <a:pt x="183371" y="0"/>
                  </a:moveTo>
                  <a:lnTo>
                    <a:pt x="91685" y="75765"/>
                  </a:lnTo>
                  <a:lnTo>
                    <a:pt x="0" y="15153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3683099" y="8438167"/>
              <a:ext cx="179201" cy="156441"/>
            </a:xfrm>
            <a:custGeom>
              <a:avLst/>
              <a:pathLst>
                <a:path w="179201" h="156441">
                  <a:moveTo>
                    <a:pt x="179201" y="0"/>
                  </a:moveTo>
                  <a:lnTo>
                    <a:pt x="89600" y="78220"/>
                  </a:lnTo>
                  <a:lnTo>
                    <a:pt x="0" y="15644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3711062" y="8464541"/>
              <a:ext cx="174899" cy="161236"/>
            </a:xfrm>
            <a:custGeom>
              <a:avLst/>
              <a:pathLst>
                <a:path w="174899" h="161236">
                  <a:moveTo>
                    <a:pt x="174899" y="0"/>
                  </a:moveTo>
                  <a:lnTo>
                    <a:pt x="87449" y="80618"/>
                  </a:lnTo>
                  <a:lnTo>
                    <a:pt x="0" y="16123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3739859" y="8573221"/>
              <a:ext cx="85234" cy="82956"/>
            </a:xfrm>
            <a:custGeom>
              <a:avLst/>
              <a:pathLst>
                <a:path w="85234" h="82956">
                  <a:moveTo>
                    <a:pt x="85234" y="0"/>
                  </a:moveTo>
                  <a:lnTo>
                    <a:pt x="0" y="8295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3769469" y="8600553"/>
              <a:ext cx="82956" cy="85234"/>
            </a:xfrm>
            <a:custGeom>
              <a:avLst/>
              <a:pathLst>
                <a:path w="82956" h="85234">
                  <a:moveTo>
                    <a:pt x="82956" y="0"/>
                  </a:moveTo>
                  <a:lnTo>
                    <a:pt x="0" y="8523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3799870" y="8627135"/>
              <a:ext cx="80618" cy="87449"/>
            </a:xfrm>
            <a:custGeom>
              <a:avLst/>
              <a:pathLst>
                <a:path w="80618" h="87449">
                  <a:moveTo>
                    <a:pt x="80618" y="0"/>
                  </a:moveTo>
                  <a:lnTo>
                    <a:pt x="0" y="8744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3831039" y="8652947"/>
              <a:ext cx="78220" cy="89600"/>
            </a:xfrm>
            <a:custGeom>
              <a:avLst/>
              <a:pathLst>
                <a:path w="78220" h="89600">
                  <a:moveTo>
                    <a:pt x="78220" y="0"/>
                  </a:moveTo>
                  <a:lnTo>
                    <a:pt x="0" y="8960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3862954" y="8677971"/>
              <a:ext cx="75765" cy="91685"/>
            </a:xfrm>
            <a:custGeom>
              <a:avLst/>
              <a:pathLst>
                <a:path w="75765" h="91685">
                  <a:moveTo>
                    <a:pt x="75765" y="0"/>
                  </a:moveTo>
                  <a:lnTo>
                    <a:pt x="0" y="9168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3895592" y="8702188"/>
              <a:ext cx="73254" cy="93703"/>
            </a:xfrm>
            <a:custGeom>
              <a:avLst/>
              <a:pathLst>
                <a:path w="73254" h="93703">
                  <a:moveTo>
                    <a:pt x="73254" y="0"/>
                  </a:moveTo>
                  <a:lnTo>
                    <a:pt x="0" y="9370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3928928" y="8629927"/>
              <a:ext cx="141381" cy="191306"/>
            </a:xfrm>
            <a:custGeom>
              <a:avLst/>
              <a:pathLst>
                <a:path w="141381" h="191306">
                  <a:moveTo>
                    <a:pt x="141381" y="0"/>
                  </a:moveTo>
                  <a:lnTo>
                    <a:pt x="70690" y="95653"/>
                  </a:lnTo>
                  <a:lnTo>
                    <a:pt x="0" y="19130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3962938" y="8455533"/>
              <a:ext cx="272297" cy="390129"/>
            </a:xfrm>
            <a:custGeom>
              <a:avLst/>
              <a:pathLst>
                <a:path w="272297" h="390129">
                  <a:moveTo>
                    <a:pt x="272297" y="0"/>
                  </a:moveTo>
                  <a:lnTo>
                    <a:pt x="204223" y="97532"/>
                  </a:lnTo>
                  <a:lnTo>
                    <a:pt x="136148" y="195064"/>
                  </a:lnTo>
                  <a:lnTo>
                    <a:pt x="68074" y="292597"/>
                  </a:lnTo>
                  <a:lnTo>
                    <a:pt x="0" y="39012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3997597" y="8769822"/>
              <a:ext cx="65408" cy="99340"/>
            </a:xfrm>
            <a:custGeom>
              <a:avLst/>
              <a:pathLst>
                <a:path w="65408" h="99340">
                  <a:moveTo>
                    <a:pt x="65408" y="0"/>
                  </a:moveTo>
                  <a:lnTo>
                    <a:pt x="0" y="9934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4032880" y="8790639"/>
              <a:ext cx="62694" cy="101074"/>
            </a:xfrm>
            <a:custGeom>
              <a:avLst/>
              <a:pathLst>
                <a:path w="62694" h="101074">
                  <a:moveTo>
                    <a:pt x="62694" y="0"/>
                  </a:moveTo>
                  <a:lnTo>
                    <a:pt x="0" y="101074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4068760" y="8810567"/>
              <a:ext cx="59934" cy="102735"/>
            </a:xfrm>
            <a:custGeom>
              <a:avLst/>
              <a:pathLst>
                <a:path w="59934" h="102735">
                  <a:moveTo>
                    <a:pt x="59934" y="0"/>
                  </a:moveTo>
                  <a:lnTo>
                    <a:pt x="0" y="102735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4105212" y="8829591"/>
              <a:ext cx="57130" cy="104320"/>
            </a:xfrm>
            <a:custGeom>
              <a:avLst/>
              <a:pathLst>
                <a:path w="57130" h="104320">
                  <a:moveTo>
                    <a:pt x="57130" y="0"/>
                  </a:moveTo>
                  <a:lnTo>
                    <a:pt x="0" y="10432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4142209" y="8530208"/>
              <a:ext cx="217137" cy="423318"/>
            </a:xfrm>
            <a:custGeom>
              <a:avLst/>
              <a:pathLst>
                <a:path w="217137" h="423318">
                  <a:moveTo>
                    <a:pt x="217137" y="0"/>
                  </a:moveTo>
                  <a:lnTo>
                    <a:pt x="162853" y="105829"/>
                  </a:lnTo>
                  <a:lnTo>
                    <a:pt x="108568" y="211659"/>
                  </a:lnTo>
                  <a:lnTo>
                    <a:pt x="54284" y="317488"/>
                  </a:lnTo>
                  <a:lnTo>
                    <a:pt x="0" y="42331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4179723" y="8864871"/>
              <a:ext cx="51398" cy="107260"/>
            </a:xfrm>
            <a:custGeom>
              <a:avLst/>
              <a:pathLst>
                <a:path w="51398" h="107260">
                  <a:moveTo>
                    <a:pt x="51398" y="0"/>
                  </a:moveTo>
                  <a:lnTo>
                    <a:pt x="0" y="10726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4217727" y="8881101"/>
              <a:ext cx="48475" cy="108613"/>
            </a:xfrm>
            <a:custGeom>
              <a:avLst/>
              <a:pathLst>
                <a:path w="48475" h="108613">
                  <a:moveTo>
                    <a:pt x="48475" y="0"/>
                  </a:moveTo>
                  <a:lnTo>
                    <a:pt x="0" y="10861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4256194" y="8896375"/>
              <a:ext cx="45516" cy="109886"/>
            </a:xfrm>
            <a:custGeom>
              <a:avLst/>
              <a:pathLst>
                <a:path w="45516" h="109886">
                  <a:moveTo>
                    <a:pt x="45516" y="0"/>
                  </a:moveTo>
                  <a:lnTo>
                    <a:pt x="0" y="109886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4295094" y="8910682"/>
              <a:ext cx="42524" cy="111078"/>
            </a:xfrm>
            <a:custGeom>
              <a:avLst/>
              <a:pathLst>
                <a:path w="42524" h="111078">
                  <a:moveTo>
                    <a:pt x="42524" y="0"/>
                  </a:moveTo>
                  <a:lnTo>
                    <a:pt x="0" y="111078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4334400" y="8924012"/>
              <a:ext cx="39500" cy="112189"/>
            </a:xfrm>
            <a:custGeom>
              <a:avLst/>
              <a:pathLst>
                <a:path w="39500" h="112189">
                  <a:moveTo>
                    <a:pt x="39500" y="0"/>
                  </a:moveTo>
                  <a:lnTo>
                    <a:pt x="0" y="11218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4374082" y="8936354"/>
              <a:ext cx="36447" cy="113217"/>
            </a:xfrm>
            <a:custGeom>
              <a:avLst/>
              <a:pathLst>
                <a:path w="36447" h="113217">
                  <a:moveTo>
                    <a:pt x="36447" y="0"/>
                  </a:moveTo>
                  <a:lnTo>
                    <a:pt x="0" y="113217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4414112" y="8947699"/>
              <a:ext cx="33368" cy="114163"/>
            </a:xfrm>
            <a:custGeom>
              <a:avLst/>
              <a:pathLst>
                <a:path w="33368" h="114163">
                  <a:moveTo>
                    <a:pt x="33368" y="0"/>
                  </a:moveTo>
                  <a:lnTo>
                    <a:pt x="0" y="11416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4454461" y="8843015"/>
              <a:ext cx="60530" cy="230049"/>
            </a:xfrm>
            <a:custGeom>
              <a:avLst/>
              <a:pathLst>
                <a:path w="60530" h="230049">
                  <a:moveTo>
                    <a:pt x="60530" y="0"/>
                  </a:moveTo>
                  <a:lnTo>
                    <a:pt x="30265" y="115024"/>
                  </a:lnTo>
                  <a:lnTo>
                    <a:pt x="0" y="23004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4495097" y="8851566"/>
              <a:ext cx="54278" cy="231604"/>
            </a:xfrm>
            <a:custGeom>
              <a:avLst/>
              <a:pathLst>
                <a:path w="54278" h="231604">
                  <a:moveTo>
                    <a:pt x="54278" y="0"/>
                  </a:moveTo>
                  <a:lnTo>
                    <a:pt x="27139" y="115802"/>
                  </a:lnTo>
                  <a:lnTo>
                    <a:pt x="0" y="23160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4535993" y="8859183"/>
              <a:ext cx="47986" cy="232989"/>
            </a:xfrm>
            <a:custGeom>
              <a:avLst/>
              <a:pathLst>
                <a:path w="47986" h="232989">
                  <a:moveTo>
                    <a:pt x="47986" y="0"/>
                  </a:moveTo>
                  <a:lnTo>
                    <a:pt x="23993" y="116494"/>
                  </a:lnTo>
                  <a:lnTo>
                    <a:pt x="0" y="23298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4577117" y="8865860"/>
              <a:ext cx="41659" cy="234203"/>
            </a:xfrm>
            <a:custGeom>
              <a:avLst/>
              <a:pathLst>
                <a:path w="41659" h="234203">
                  <a:moveTo>
                    <a:pt x="41659" y="0"/>
                  </a:moveTo>
                  <a:lnTo>
                    <a:pt x="20829" y="117101"/>
                  </a:lnTo>
                  <a:lnTo>
                    <a:pt x="0" y="23420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4618440" y="8871593"/>
              <a:ext cx="35302" cy="235245"/>
            </a:xfrm>
            <a:custGeom>
              <a:avLst/>
              <a:pathLst>
                <a:path w="35302" h="235245">
                  <a:moveTo>
                    <a:pt x="35302" y="0"/>
                  </a:moveTo>
                  <a:lnTo>
                    <a:pt x="17651" y="117622"/>
                  </a:lnTo>
                  <a:lnTo>
                    <a:pt x="0" y="235245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4659931" y="8876376"/>
              <a:ext cx="28919" cy="236115"/>
            </a:xfrm>
            <a:custGeom>
              <a:avLst/>
              <a:pathLst>
                <a:path w="28919" h="236115">
                  <a:moveTo>
                    <a:pt x="28919" y="0"/>
                  </a:moveTo>
                  <a:lnTo>
                    <a:pt x="14459" y="118057"/>
                  </a:lnTo>
                  <a:lnTo>
                    <a:pt x="0" y="236115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4701560" y="8880207"/>
              <a:ext cx="22514" cy="236812"/>
            </a:xfrm>
            <a:custGeom>
              <a:avLst/>
              <a:pathLst>
                <a:path w="22514" h="236812">
                  <a:moveTo>
                    <a:pt x="22514" y="0"/>
                  </a:moveTo>
                  <a:lnTo>
                    <a:pt x="11257" y="118406"/>
                  </a:lnTo>
                  <a:lnTo>
                    <a:pt x="0" y="23681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4743297" y="8883082"/>
              <a:ext cx="16093" cy="237334"/>
            </a:xfrm>
            <a:custGeom>
              <a:avLst/>
              <a:pathLst>
                <a:path w="16093" h="237334">
                  <a:moveTo>
                    <a:pt x="16093" y="0"/>
                  </a:moveTo>
                  <a:lnTo>
                    <a:pt x="8046" y="118667"/>
                  </a:lnTo>
                  <a:lnTo>
                    <a:pt x="0" y="23733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4785110" y="8885001"/>
              <a:ext cx="9660" cy="237683"/>
            </a:xfrm>
            <a:custGeom>
              <a:avLst/>
              <a:pathLst>
                <a:path w="9660" h="237683">
                  <a:moveTo>
                    <a:pt x="9660" y="0"/>
                  </a:moveTo>
                  <a:lnTo>
                    <a:pt x="4830" y="118841"/>
                  </a:lnTo>
                  <a:lnTo>
                    <a:pt x="0" y="23768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4826969" y="8885960"/>
              <a:ext cx="3221" cy="237858"/>
            </a:xfrm>
            <a:custGeom>
              <a:avLst/>
              <a:pathLst>
                <a:path w="3221" h="237858">
                  <a:moveTo>
                    <a:pt x="3221" y="0"/>
                  </a:moveTo>
                  <a:lnTo>
                    <a:pt x="1610" y="118929"/>
                  </a:lnTo>
                  <a:lnTo>
                    <a:pt x="0" y="237858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4865622" y="8885960"/>
              <a:ext cx="3221" cy="237858"/>
            </a:xfrm>
            <a:custGeom>
              <a:avLst/>
              <a:pathLst>
                <a:path w="3221" h="237858">
                  <a:moveTo>
                    <a:pt x="0" y="0"/>
                  </a:moveTo>
                  <a:lnTo>
                    <a:pt x="1610" y="118929"/>
                  </a:lnTo>
                  <a:lnTo>
                    <a:pt x="3221" y="237858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4905872" y="9003843"/>
              <a:ext cx="4830" cy="118841"/>
            </a:xfrm>
            <a:custGeom>
              <a:avLst/>
              <a:pathLst>
                <a:path w="4830" h="118841">
                  <a:moveTo>
                    <a:pt x="0" y="0"/>
                  </a:moveTo>
                  <a:lnTo>
                    <a:pt x="4830" y="11884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4944469" y="9001750"/>
              <a:ext cx="8046" cy="118667"/>
            </a:xfrm>
            <a:custGeom>
              <a:avLst/>
              <a:pathLst>
                <a:path w="8046" h="118667">
                  <a:moveTo>
                    <a:pt x="0" y="0"/>
                  </a:moveTo>
                  <a:lnTo>
                    <a:pt x="8046" y="11866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4982995" y="8998613"/>
              <a:ext cx="11257" cy="118406"/>
            </a:xfrm>
            <a:custGeom>
              <a:avLst/>
              <a:pathLst>
                <a:path w="11257" h="118406">
                  <a:moveTo>
                    <a:pt x="0" y="0"/>
                  </a:moveTo>
                  <a:lnTo>
                    <a:pt x="11257" y="1184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5021421" y="8994434"/>
              <a:ext cx="14459" cy="118057"/>
            </a:xfrm>
            <a:custGeom>
              <a:avLst/>
              <a:pathLst>
                <a:path w="14459" h="118057">
                  <a:moveTo>
                    <a:pt x="0" y="0"/>
                  </a:moveTo>
                  <a:lnTo>
                    <a:pt x="14459" y="11805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5042070" y="8871593"/>
              <a:ext cx="35302" cy="235245"/>
            </a:xfrm>
            <a:custGeom>
              <a:avLst/>
              <a:pathLst>
                <a:path w="35302" h="235245">
                  <a:moveTo>
                    <a:pt x="0" y="0"/>
                  </a:moveTo>
                  <a:lnTo>
                    <a:pt x="17651" y="117622"/>
                  </a:lnTo>
                  <a:lnTo>
                    <a:pt x="35302" y="23524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5077035" y="8865860"/>
              <a:ext cx="41659" cy="234203"/>
            </a:xfrm>
            <a:custGeom>
              <a:avLst/>
              <a:pathLst>
                <a:path w="41659" h="234203">
                  <a:moveTo>
                    <a:pt x="0" y="0"/>
                  </a:moveTo>
                  <a:lnTo>
                    <a:pt x="20829" y="117101"/>
                  </a:lnTo>
                  <a:lnTo>
                    <a:pt x="41659" y="23420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5111833" y="8859183"/>
              <a:ext cx="47986" cy="232989"/>
            </a:xfrm>
            <a:custGeom>
              <a:avLst/>
              <a:pathLst>
                <a:path w="47986" h="232989">
                  <a:moveTo>
                    <a:pt x="0" y="0"/>
                  </a:moveTo>
                  <a:lnTo>
                    <a:pt x="23993" y="116494"/>
                  </a:lnTo>
                  <a:lnTo>
                    <a:pt x="47986" y="23298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5119297" y="8735764"/>
              <a:ext cx="81417" cy="347406"/>
            </a:xfrm>
            <a:custGeom>
              <a:avLst/>
              <a:pathLst>
                <a:path w="81417" h="347406">
                  <a:moveTo>
                    <a:pt x="0" y="0"/>
                  </a:moveTo>
                  <a:lnTo>
                    <a:pt x="27139" y="115802"/>
                  </a:lnTo>
                  <a:lnTo>
                    <a:pt x="54278" y="231604"/>
                  </a:lnTo>
                  <a:lnTo>
                    <a:pt x="81417" y="34740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5150556" y="8727990"/>
              <a:ext cx="90795" cy="345074"/>
            </a:xfrm>
            <a:custGeom>
              <a:avLst/>
              <a:pathLst>
                <a:path w="90795" h="345074">
                  <a:moveTo>
                    <a:pt x="0" y="0"/>
                  </a:moveTo>
                  <a:lnTo>
                    <a:pt x="30265" y="115024"/>
                  </a:lnTo>
                  <a:lnTo>
                    <a:pt x="60530" y="230049"/>
                  </a:lnTo>
                  <a:lnTo>
                    <a:pt x="90795" y="345074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5148225" y="8605210"/>
              <a:ext cx="133474" cy="456652"/>
            </a:xfrm>
            <a:custGeom>
              <a:avLst/>
              <a:pathLst>
                <a:path w="133474" h="456652">
                  <a:moveTo>
                    <a:pt x="0" y="0"/>
                  </a:moveTo>
                  <a:lnTo>
                    <a:pt x="33368" y="114163"/>
                  </a:lnTo>
                  <a:lnTo>
                    <a:pt x="66737" y="228326"/>
                  </a:lnTo>
                  <a:lnTo>
                    <a:pt x="100106" y="342489"/>
                  </a:lnTo>
                  <a:lnTo>
                    <a:pt x="133474" y="456652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5212386" y="8709918"/>
              <a:ext cx="109343" cy="339653"/>
            </a:xfrm>
            <a:custGeom>
              <a:avLst/>
              <a:pathLst>
                <a:path w="109343" h="339653">
                  <a:moveTo>
                    <a:pt x="0" y="0"/>
                  </a:moveTo>
                  <a:lnTo>
                    <a:pt x="36447" y="113217"/>
                  </a:lnTo>
                  <a:lnTo>
                    <a:pt x="72895" y="226435"/>
                  </a:lnTo>
                  <a:lnTo>
                    <a:pt x="109343" y="339653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5282411" y="8811822"/>
              <a:ext cx="79000" cy="224378"/>
            </a:xfrm>
            <a:custGeom>
              <a:avLst/>
              <a:pathLst>
                <a:path w="79000" h="224378">
                  <a:moveTo>
                    <a:pt x="0" y="0"/>
                  </a:moveTo>
                  <a:lnTo>
                    <a:pt x="39500" y="112189"/>
                  </a:lnTo>
                  <a:lnTo>
                    <a:pt x="79000" y="224378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5358194" y="8910682"/>
              <a:ext cx="42524" cy="111078"/>
            </a:xfrm>
            <a:custGeom>
              <a:avLst/>
              <a:pathLst>
                <a:path w="42524" h="111078">
                  <a:moveTo>
                    <a:pt x="0" y="0"/>
                  </a:moveTo>
                  <a:lnTo>
                    <a:pt x="42524" y="11107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5394102" y="8896375"/>
              <a:ext cx="45516" cy="109886"/>
            </a:xfrm>
            <a:custGeom>
              <a:avLst/>
              <a:pathLst>
                <a:path w="45516" h="109886">
                  <a:moveTo>
                    <a:pt x="0" y="0"/>
                  </a:moveTo>
                  <a:lnTo>
                    <a:pt x="45516" y="109886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5381134" y="8772487"/>
              <a:ext cx="96950" cy="217226"/>
            </a:xfrm>
            <a:custGeom>
              <a:avLst/>
              <a:pathLst>
                <a:path w="96950" h="217226">
                  <a:moveTo>
                    <a:pt x="0" y="0"/>
                  </a:moveTo>
                  <a:lnTo>
                    <a:pt x="48475" y="108613"/>
                  </a:lnTo>
                  <a:lnTo>
                    <a:pt x="96950" y="217226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5413292" y="8757610"/>
              <a:ext cx="102797" cy="214521"/>
            </a:xfrm>
            <a:custGeom>
              <a:avLst/>
              <a:pathLst>
                <a:path w="102797" h="214521">
                  <a:moveTo>
                    <a:pt x="0" y="0"/>
                  </a:moveTo>
                  <a:lnTo>
                    <a:pt x="51398" y="107260"/>
                  </a:lnTo>
                  <a:lnTo>
                    <a:pt x="102797" y="214521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5445035" y="8741867"/>
              <a:ext cx="108568" cy="211659"/>
            </a:xfrm>
            <a:custGeom>
              <a:avLst/>
              <a:pathLst>
                <a:path w="108568" h="211659">
                  <a:moveTo>
                    <a:pt x="0" y="0"/>
                  </a:moveTo>
                  <a:lnTo>
                    <a:pt x="54284" y="105829"/>
                  </a:lnTo>
                  <a:lnTo>
                    <a:pt x="108568" y="211659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5476340" y="8725270"/>
              <a:ext cx="114260" cy="208641"/>
            </a:xfrm>
            <a:custGeom>
              <a:avLst/>
              <a:pathLst>
                <a:path w="114260" h="208641">
                  <a:moveTo>
                    <a:pt x="0" y="0"/>
                  </a:moveTo>
                  <a:lnTo>
                    <a:pt x="57130" y="104320"/>
                  </a:lnTo>
                  <a:lnTo>
                    <a:pt x="114260" y="208641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5507183" y="8707832"/>
              <a:ext cx="119868" cy="205471"/>
            </a:xfrm>
            <a:custGeom>
              <a:avLst/>
              <a:pathLst>
                <a:path w="119868" h="205471">
                  <a:moveTo>
                    <a:pt x="0" y="0"/>
                  </a:moveTo>
                  <a:lnTo>
                    <a:pt x="59934" y="102735"/>
                  </a:lnTo>
                  <a:lnTo>
                    <a:pt x="119868" y="205471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5600238" y="8790639"/>
              <a:ext cx="62694" cy="101074"/>
            </a:xfrm>
            <a:custGeom>
              <a:avLst/>
              <a:pathLst>
                <a:path w="62694" h="101074">
                  <a:moveTo>
                    <a:pt x="0" y="0"/>
                  </a:moveTo>
                  <a:lnTo>
                    <a:pt x="62694" y="10107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5632807" y="876982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5664800" y="8748130"/>
              <a:ext cx="68074" cy="97532"/>
            </a:xfrm>
            <a:custGeom>
              <a:avLst/>
              <a:pathLst>
                <a:path w="68074" h="97532">
                  <a:moveTo>
                    <a:pt x="0" y="0"/>
                  </a:moveTo>
                  <a:lnTo>
                    <a:pt x="68074" y="9753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5554812" y="8534273"/>
              <a:ext cx="212071" cy="286959"/>
            </a:xfrm>
            <a:custGeom>
              <a:avLst/>
              <a:pathLst>
                <a:path w="212071" h="286959">
                  <a:moveTo>
                    <a:pt x="0" y="0"/>
                  </a:moveTo>
                  <a:lnTo>
                    <a:pt x="70690" y="95653"/>
                  </a:lnTo>
                  <a:lnTo>
                    <a:pt x="141381" y="191306"/>
                  </a:lnTo>
                  <a:lnTo>
                    <a:pt x="212071" y="28695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5726965" y="8702188"/>
              <a:ext cx="73254" cy="93703"/>
            </a:xfrm>
            <a:custGeom>
              <a:avLst/>
              <a:pathLst>
                <a:path w="73254" h="93703">
                  <a:moveTo>
                    <a:pt x="0" y="0"/>
                  </a:moveTo>
                  <a:lnTo>
                    <a:pt x="73254" y="93703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5757092" y="8677971"/>
              <a:ext cx="75765" cy="91685"/>
            </a:xfrm>
            <a:custGeom>
              <a:avLst/>
              <a:pathLst>
                <a:path w="75765" h="91685">
                  <a:moveTo>
                    <a:pt x="0" y="0"/>
                  </a:moveTo>
                  <a:lnTo>
                    <a:pt x="75765" y="91685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5708332" y="8563347"/>
              <a:ext cx="156441" cy="179201"/>
            </a:xfrm>
            <a:custGeom>
              <a:avLst/>
              <a:pathLst>
                <a:path w="156441" h="179201">
                  <a:moveTo>
                    <a:pt x="0" y="0"/>
                  </a:moveTo>
                  <a:lnTo>
                    <a:pt x="78220" y="89600"/>
                  </a:lnTo>
                  <a:lnTo>
                    <a:pt x="156441" y="179201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5815324" y="8627135"/>
              <a:ext cx="80618" cy="87449"/>
            </a:xfrm>
            <a:custGeom>
              <a:avLst/>
              <a:pathLst>
                <a:path w="80618" h="87449">
                  <a:moveTo>
                    <a:pt x="0" y="0"/>
                  </a:moveTo>
                  <a:lnTo>
                    <a:pt x="80618" y="8744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5843386" y="8600553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5870718" y="8573221"/>
              <a:ext cx="85234" cy="82956"/>
            </a:xfrm>
            <a:custGeom>
              <a:avLst/>
              <a:pathLst>
                <a:path w="85234" h="82956">
                  <a:moveTo>
                    <a:pt x="0" y="0"/>
                  </a:moveTo>
                  <a:lnTo>
                    <a:pt x="85234" y="82956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5634952" y="8303304"/>
              <a:ext cx="349798" cy="322472"/>
            </a:xfrm>
            <a:custGeom>
              <a:avLst/>
              <a:pathLst>
                <a:path w="349798" h="322472">
                  <a:moveTo>
                    <a:pt x="0" y="0"/>
                  </a:moveTo>
                  <a:lnTo>
                    <a:pt x="87449" y="80618"/>
                  </a:lnTo>
                  <a:lnTo>
                    <a:pt x="174899" y="161236"/>
                  </a:lnTo>
                  <a:lnTo>
                    <a:pt x="262348" y="241854"/>
                  </a:lnTo>
                  <a:lnTo>
                    <a:pt x="349798" y="32247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5743912" y="8359946"/>
              <a:ext cx="268801" cy="234661"/>
            </a:xfrm>
            <a:custGeom>
              <a:avLst/>
              <a:pathLst>
                <a:path w="268801" h="234661">
                  <a:moveTo>
                    <a:pt x="0" y="0"/>
                  </a:moveTo>
                  <a:lnTo>
                    <a:pt x="89600" y="78220"/>
                  </a:lnTo>
                  <a:lnTo>
                    <a:pt x="179201" y="156441"/>
                  </a:lnTo>
                  <a:lnTo>
                    <a:pt x="268801" y="23466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5948136" y="8486927"/>
              <a:ext cx="91685" cy="75765"/>
            </a:xfrm>
            <a:custGeom>
              <a:avLst/>
              <a:pathLst>
                <a:path w="91685" h="75765">
                  <a:moveTo>
                    <a:pt x="0" y="0"/>
                  </a:moveTo>
                  <a:lnTo>
                    <a:pt x="91685" y="75765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5972353" y="8456800"/>
              <a:ext cx="93703" cy="73254"/>
            </a:xfrm>
            <a:custGeom>
              <a:avLst/>
              <a:pathLst>
                <a:path w="93703" h="73254">
                  <a:moveTo>
                    <a:pt x="0" y="0"/>
                  </a:moveTo>
                  <a:lnTo>
                    <a:pt x="93703" y="73254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5995745" y="8426028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018295" y="8394635"/>
              <a:ext cx="97532" cy="68074"/>
            </a:xfrm>
            <a:custGeom>
              <a:avLst/>
              <a:pathLst>
                <a:path w="97532" h="68074">
                  <a:moveTo>
                    <a:pt x="0" y="0"/>
                  </a:moveTo>
                  <a:lnTo>
                    <a:pt x="97532" y="6807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039987" y="8362642"/>
              <a:ext cx="99340" cy="65408"/>
            </a:xfrm>
            <a:custGeom>
              <a:avLst/>
              <a:pathLst>
                <a:path w="99340" h="65408">
                  <a:moveTo>
                    <a:pt x="0" y="0"/>
                  </a:moveTo>
                  <a:lnTo>
                    <a:pt x="99340" y="65408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060805" y="8330073"/>
              <a:ext cx="101074" cy="62694"/>
            </a:xfrm>
            <a:custGeom>
              <a:avLst/>
              <a:pathLst>
                <a:path w="101074" h="62694">
                  <a:moveTo>
                    <a:pt x="0" y="0"/>
                  </a:moveTo>
                  <a:lnTo>
                    <a:pt x="101074" y="6269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080732" y="8296952"/>
              <a:ext cx="102735" cy="59934"/>
            </a:xfrm>
            <a:custGeom>
              <a:avLst/>
              <a:pathLst>
                <a:path w="102735" h="59934">
                  <a:moveTo>
                    <a:pt x="0" y="0"/>
                  </a:moveTo>
                  <a:lnTo>
                    <a:pt x="102735" y="59934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099756" y="8263305"/>
              <a:ext cx="104320" cy="57130"/>
            </a:xfrm>
            <a:custGeom>
              <a:avLst/>
              <a:pathLst>
                <a:path w="104320" h="57130">
                  <a:moveTo>
                    <a:pt x="0" y="0"/>
                  </a:moveTo>
                  <a:lnTo>
                    <a:pt x="104320" y="5713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5588714" y="7957732"/>
              <a:ext cx="634977" cy="325706"/>
            </a:xfrm>
            <a:custGeom>
              <a:avLst/>
              <a:pathLst>
                <a:path w="634977" h="325706">
                  <a:moveTo>
                    <a:pt x="0" y="0"/>
                  </a:moveTo>
                  <a:lnTo>
                    <a:pt x="105829" y="54284"/>
                  </a:lnTo>
                  <a:lnTo>
                    <a:pt x="211659" y="108568"/>
                  </a:lnTo>
                  <a:lnTo>
                    <a:pt x="317488" y="162853"/>
                  </a:lnTo>
                  <a:lnTo>
                    <a:pt x="423318" y="217137"/>
                  </a:lnTo>
                  <a:lnTo>
                    <a:pt x="529148" y="271422"/>
                  </a:lnTo>
                  <a:lnTo>
                    <a:pt x="634977" y="325706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5705993" y="7988930"/>
              <a:ext cx="536304" cy="256993"/>
            </a:xfrm>
            <a:custGeom>
              <a:avLst/>
              <a:pathLst>
                <a:path w="536304" h="256993">
                  <a:moveTo>
                    <a:pt x="0" y="0"/>
                  </a:moveTo>
                  <a:lnTo>
                    <a:pt x="107260" y="51398"/>
                  </a:lnTo>
                  <a:lnTo>
                    <a:pt x="214521" y="102797"/>
                  </a:lnTo>
                  <a:lnTo>
                    <a:pt x="321782" y="154196"/>
                  </a:lnTo>
                  <a:lnTo>
                    <a:pt x="429043" y="205594"/>
                  </a:lnTo>
                  <a:lnTo>
                    <a:pt x="536304" y="25699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5934039" y="8062494"/>
              <a:ext cx="325839" cy="145425"/>
            </a:xfrm>
            <a:custGeom>
              <a:avLst/>
              <a:pathLst>
                <a:path w="325839" h="145425">
                  <a:moveTo>
                    <a:pt x="0" y="0"/>
                  </a:moveTo>
                  <a:lnTo>
                    <a:pt x="108613" y="48475"/>
                  </a:lnTo>
                  <a:lnTo>
                    <a:pt x="217226" y="96950"/>
                  </a:lnTo>
                  <a:lnTo>
                    <a:pt x="325839" y="145425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056654" y="8078421"/>
              <a:ext cx="219772" cy="91032"/>
            </a:xfrm>
            <a:custGeom>
              <a:avLst/>
              <a:pathLst>
                <a:path w="219772" h="91032">
                  <a:moveTo>
                    <a:pt x="0" y="0"/>
                  </a:moveTo>
                  <a:lnTo>
                    <a:pt x="109886" y="45516"/>
                  </a:lnTo>
                  <a:lnTo>
                    <a:pt x="219772" y="91032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180847" y="8088029"/>
              <a:ext cx="111078" cy="42524"/>
            </a:xfrm>
            <a:custGeom>
              <a:avLst/>
              <a:pathLst>
                <a:path w="111078" h="42524">
                  <a:moveTo>
                    <a:pt x="0" y="0"/>
                  </a:moveTo>
                  <a:lnTo>
                    <a:pt x="111078" y="4252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194177" y="8051746"/>
              <a:ext cx="112189" cy="39500"/>
            </a:xfrm>
            <a:custGeom>
              <a:avLst/>
              <a:pathLst>
                <a:path w="112189" h="39500">
                  <a:moveTo>
                    <a:pt x="0" y="0"/>
                  </a:moveTo>
                  <a:lnTo>
                    <a:pt x="112189" y="3950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5866866" y="7905773"/>
              <a:ext cx="452870" cy="145791"/>
            </a:xfrm>
            <a:custGeom>
              <a:avLst/>
              <a:pathLst>
                <a:path w="452870" h="145791">
                  <a:moveTo>
                    <a:pt x="0" y="0"/>
                  </a:moveTo>
                  <a:lnTo>
                    <a:pt x="113217" y="36447"/>
                  </a:lnTo>
                  <a:lnTo>
                    <a:pt x="226435" y="72895"/>
                  </a:lnTo>
                  <a:lnTo>
                    <a:pt x="339653" y="109343"/>
                  </a:lnTo>
                  <a:lnTo>
                    <a:pt x="452870" y="145791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217865" y="7978166"/>
              <a:ext cx="114163" cy="33368"/>
            </a:xfrm>
            <a:custGeom>
              <a:avLst/>
              <a:pathLst>
                <a:path w="114163" h="33368">
                  <a:moveTo>
                    <a:pt x="0" y="0"/>
                  </a:moveTo>
                  <a:lnTo>
                    <a:pt x="114163" y="33368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228205" y="7940921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237534" y="7903410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129349" y="7841667"/>
              <a:ext cx="232989" cy="47986"/>
            </a:xfrm>
            <a:custGeom>
              <a:avLst/>
              <a:pathLst>
                <a:path w="232989" h="47986">
                  <a:moveTo>
                    <a:pt x="0" y="0"/>
                  </a:moveTo>
                  <a:lnTo>
                    <a:pt x="116494" y="23993"/>
                  </a:lnTo>
                  <a:lnTo>
                    <a:pt x="232989" y="4798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018924" y="7786040"/>
              <a:ext cx="351305" cy="62489"/>
            </a:xfrm>
            <a:custGeom>
              <a:avLst/>
              <a:pathLst>
                <a:path w="351305" h="62489">
                  <a:moveTo>
                    <a:pt x="0" y="0"/>
                  </a:moveTo>
                  <a:lnTo>
                    <a:pt x="117101" y="20829"/>
                  </a:lnTo>
                  <a:lnTo>
                    <a:pt x="234203" y="41659"/>
                  </a:lnTo>
                  <a:lnTo>
                    <a:pt x="351305" y="62489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141758" y="7771904"/>
              <a:ext cx="235245" cy="35302"/>
            </a:xfrm>
            <a:custGeom>
              <a:avLst/>
              <a:pathLst>
                <a:path w="235245" h="35302">
                  <a:moveTo>
                    <a:pt x="0" y="0"/>
                  </a:moveTo>
                  <a:lnTo>
                    <a:pt x="117622" y="17651"/>
                  </a:lnTo>
                  <a:lnTo>
                    <a:pt x="235245" y="3530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264599" y="7751256"/>
              <a:ext cx="118057" cy="14459"/>
            </a:xfrm>
            <a:custGeom>
              <a:avLst/>
              <a:pathLst>
                <a:path w="118057" h="14459">
                  <a:moveTo>
                    <a:pt x="0" y="0"/>
                  </a:moveTo>
                  <a:lnTo>
                    <a:pt x="118057" y="1445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268778" y="7712829"/>
              <a:ext cx="118406" cy="11257"/>
            </a:xfrm>
            <a:custGeom>
              <a:avLst/>
              <a:pathLst>
                <a:path w="118406" h="11257">
                  <a:moveTo>
                    <a:pt x="0" y="0"/>
                  </a:moveTo>
                  <a:lnTo>
                    <a:pt x="118406" y="11257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271915" y="7674303"/>
              <a:ext cx="118667" cy="8046"/>
            </a:xfrm>
            <a:custGeom>
              <a:avLst/>
              <a:pathLst>
                <a:path w="118667" h="8046">
                  <a:moveTo>
                    <a:pt x="0" y="0"/>
                  </a:moveTo>
                  <a:lnTo>
                    <a:pt x="118667" y="8046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274008" y="7635707"/>
              <a:ext cx="118841" cy="4830"/>
            </a:xfrm>
            <a:custGeom>
              <a:avLst/>
              <a:pathLst>
                <a:path w="118841" h="4830">
                  <a:moveTo>
                    <a:pt x="0" y="0"/>
                  </a:moveTo>
                  <a:lnTo>
                    <a:pt x="118841" y="483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156126" y="7595457"/>
              <a:ext cx="237858" cy="3221"/>
            </a:xfrm>
            <a:custGeom>
              <a:avLst/>
              <a:pathLst>
                <a:path w="237858" h="3221">
                  <a:moveTo>
                    <a:pt x="0" y="0"/>
                  </a:moveTo>
                  <a:lnTo>
                    <a:pt x="118929" y="1610"/>
                  </a:lnTo>
                  <a:lnTo>
                    <a:pt x="237858" y="322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1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2"/>
            <p:cNvSpPr/>
            <p:nvPr/>
          </p:nvSpPr>
          <p:spPr>
            <a:xfrm>
              <a:off x="5321824" y="7473186"/>
              <a:ext cx="710877" cy="62732"/>
            </a:xfrm>
            <a:custGeom>
              <a:avLst/>
              <a:pathLst>
                <a:path w="710877" h="62732">
                  <a:moveTo>
                    <a:pt x="0" y="62732"/>
                  </a:moveTo>
                  <a:lnTo>
                    <a:pt x="118479" y="52277"/>
                  </a:lnTo>
                  <a:lnTo>
                    <a:pt x="236959" y="41821"/>
                  </a:lnTo>
                  <a:lnTo>
                    <a:pt x="355438" y="31366"/>
                  </a:lnTo>
                  <a:lnTo>
                    <a:pt x="473918" y="20910"/>
                  </a:lnTo>
                  <a:lnTo>
                    <a:pt x="592397" y="10455"/>
                  </a:lnTo>
                  <a:lnTo>
                    <a:pt x="71087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3"/>
            <p:cNvSpPr/>
            <p:nvPr/>
          </p:nvSpPr>
          <p:spPr>
            <a:xfrm>
              <a:off x="6036624" y="7533457"/>
              <a:ext cx="118871" cy="4025"/>
            </a:xfrm>
            <a:custGeom>
              <a:avLst/>
              <a:pathLst>
                <a:path w="118871" h="4025">
                  <a:moveTo>
                    <a:pt x="0" y="4025"/>
                  </a:moveTo>
                  <a:lnTo>
                    <a:pt x="11887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4"/>
            <p:cNvSpPr/>
            <p:nvPr/>
          </p:nvSpPr>
          <p:spPr>
            <a:xfrm>
              <a:off x="6154327" y="7500469"/>
              <a:ext cx="118765" cy="6439"/>
            </a:xfrm>
            <a:custGeom>
              <a:avLst/>
              <a:pathLst>
                <a:path w="118765" h="6439">
                  <a:moveTo>
                    <a:pt x="0" y="6439"/>
                  </a:moveTo>
                  <a:lnTo>
                    <a:pt x="1187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5"/>
            <p:cNvSpPr/>
            <p:nvPr/>
          </p:nvSpPr>
          <p:spPr>
            <a:xfrm>
              <a:off x="6026417" y="7385058"/>
              <a:ext cx="235702" cy="32113"/>
            </a:xfrm>
            <a:custGeom>
              <a:avLst/>
              <a:pathLst>
                <a:path w="235702" h="32113">
                  <a:moveTo>
                    <a:pt x="0" y="32113"/>
                  </a:moveTo>
                  <a:lnTo>
                    <a:pt x="117851" y="16056"/>
                  </a:lnTo>
                  <a:lnTo>
                    <a:pt x="23570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6"/>
            <p:cNvSpPr/>
            <p:nvPr/>
          </p:nvSpPr>
          <p:spPr>
            <a:xfrm>
              <a:off x="4614457" y="7030777"/>
              <a:ext cx="46689" cy="109392"/>
            </a:xfrm>
            <a:custGeom>
              <a:avLst/>
              <a:pathLst>
                <a:path w="46689" h="109392">
                  <a:moveTo>
                    <a:pt x="46689" y="1093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7"/>
            <p:cNvSpPr/>
            <p:nvPr/>
          </p:nvSpPr>
          <p:spPr>
            <a:xfrm>
              <a:off x="5428119" y="7342907"/>
              <a:ext cx="464170" cy="104370"/>
            </a:xfrm>
            <a:custGeom>
              <a:avLst/>
              <a:pathLst>
                <a:path w="464170" h="104370">
                  <a:moveTo>
                    <a:pt x="0" y="104370"/>
                  </a:moveTo>
                  <a:lnTo>
                    <a:pt x="116042" y="78277"/>
                  </a:lnTo>
                  <a:lnTo>
                    <a:pt x="232085" y="52185"/>
                  </a:lnTo>
                  <a:lnTo>
                    <a:pt x="348127" y="26092"/>
                  </a:lnTo>
                  <a:lnTo>
                    <a:pt x="46417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8"/>
            <p:cNvSpPr/>
            <p:nvPr/>
          </p:nvSpPr>
          <p:spPr>
            <a:xfrm>
              <a:off x="5880629" y="7264719"/>
              <a:ext cx="114747" cy="31302"/>
            </a:xfrm>
            <a:custGeom>
              <a:avLst/>
              <a:pathLst>
                <a:path w="114747" h="31302">
                  <a:moveTo>
                    <a:pt x="0" y="31302"/>
                  </a:moveTo>
                  <a:lnTo>
                    <a:pt x="1147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19"/>
            <p:cNvSpPr/>
            <p:nvPr/>
          </p:nvSpPr>
          <p:spPr>
            <a:xfrm>
              <a:off x="6009498" y="7270918"/>
              <a:ext cx="232318" cy="51137"/>
            </a:xfrm>
            <a:custGeom>
              <a:avLst/>
              <a:pathLst>
                <a:path w="232318" h="51137">
                  <a:moveTo>
                    <a:pt x="0" y="51137"/>
                  </a:moveTo>
                  <a:lnTo>
                    <a:pt x="116159" y="25568"/>
                  </a:lnTo>
                  <a:lnTo>
                    <a:pt x="23231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0"/>
            <p:cNvSpPr/>
            <p:nvPr/>
          </p:nvSpPr>
          <p:spPr>
            <a:xfrm>
              <a:off x="5978427" y="7171196"/>
              <a:ext cx="113052" cy="36958"/>
            </a:xfrm>
            <a:custGeom>
              <a:avLst/>
              <a:pathLst>
                <a:path w="113052" h="36958">
                  <a:moveTo>
                    <a:pt x="0" y="36958"/>
                  </a:moveTo>
                  <a:lnTo>
                    <a:pt x="1130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1"/>
            <p:cNvSpPr/>
            <p:nvPr/>
          </p:nvSpPr>
          <p:spPr>
            <a:xfrm>
              <a:off x="6098616" y="7158802"/>
              <a:ext cx="113700" cy="34911"/>
            </a:xfrm>
            <a:custGeom>
              <a:avLst/>
              <a:pathLst>
                <a:path w="113700" h="34911">
                  <a:moveTo>
                    <a:pt x="0" y="34911"/>
                  </a:moveTo>
                  <a:lnTo>
                    <a:pt x="1137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2"/>
            <p:cNvSpPr/>
            <p:nvPr/>
          </p:nvSpPr>
          <p:spPr>
            <a:xfrm>
              <a:off x="6056654" y="7031545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3"/>
            <p:cNvSpPr/>
            <p:nvPr/>
          </p:nvSpPr>
          <p:spPr>
            <a:xfrm>
              <a:off x="4351203" y="7065327"/>
              <a:ext cx="82783" cy="85402"/>
            </a:xfrm>
            <a:custGeom>
              <a:avLst/>
              <a:pathLst>
                <a:path w="82783" h="85402">
                  <a:moveTo>
                    <a:pt x="82783" y="85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4"/>
            <p:cNvSpPr/>
            <p:nvPr/>
          </p:nvSpPr>
          <p:spPr>
            <a:xfrm>
              <a:off x="4850799" y="6745168"/>
              <a:ext cx="482" cy="118938"/>
            </a:xfrm>
            <a:custGeom>
              <a:avLst/>
              <a:pathLst>
                <a:path w="482" h="118938">
                  <a:moveTo>
                    <a:pt x="0" y="118938"/>
                  </a:moveTo>
                  <a:lnTo>
                    <a:pt x="48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5"/>
            <p:cNvSpPr/>
            <p:nvPr/>
          </p:nvSpPr>
          <p:spPr>
            <a:xfrm>
              <a:off x="5461598" y="6934717"/>
              <a:ext cx="87670" cy="80378"/>
            </a:xfrm>
            <a:custGeom>
              <a:avLst/>
              <a:pathLst>
                <a:path w="87670" h="80378">
                  <a:moveTo>
                    <a:pt x="0" y="80378"/>
                  </a:moveTo>
                  <a:lnTo>
                    <a:pt x="8767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6"/>
            <p:cNvSpPr/>
            <p:nvPr/>
          </p:nvSpPr>
          <p:spPr>
            <a:xfrm>
              <a:off x="5616943" y="6807286"/>
              <a:ext cx="288389" cy="210124"/>
            </a:xfrm>
            <a:custGeom>
              <a:avLst/>
              <a:pathLst>
                <a:path w="288389" h="210124">
                  <a:moveTo>
                    <a:pt x="0" y="210124"/>
                  </a:moveTo>
                  <a:lnTo>
                    <a:pt x="96129" y="140082"/>
                  </a:lnTo>
                  <a:lnTo>
                    <a:pt x="192259" y="70041"/>
                  </a:lnTo>
                  <a:lnTo>
                    <a:pt x="28838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7"/>
            <p:cNvSpPr/>
            <p:nvPr/>
          </p:nvSpPr>
          <p:spPr>
            <a:xfrm>
              <a:off x="5968966" y="6841901"/>
              <a:ext cx="101914" cy="61319"/>
            </a:xfrm>
            <a:custGeom>
              <a:avLst/>
              <a:pathLst>
                <a:path w="101914" h="61319">
                  <a:moveTo>
                    <a:pt x="0" y="61319"/>
                  </a:moveTo>
                  <a:lnTo>
                    <a:pt x="1019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8"/>
            <p:cNvSpPr/>
            <p:nvPr/>
          </p:nvSpPr>
          <p:spPr>
            <a:xfrm>
              <a:off x="5833512" y="663909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29"/>
            <p:cNvSpPr/>
            <p:nvPr/>
          </p:nvSpPr>
          <p:spPr>
            <a:xfrm>
              <a:off x="5260346" y="6613069"/>
              <a:ext cx="51554" cy="107185"/>
            </a:xfrm>
            <a:custGeom>
              <a:avLst/>
              <a:pathLst>
                <a:path w="51554" h="107185">
                  <a:moveTo>
                    <a:pt x="0" y="107185"/>
                  </a:moveTo>
                  <a:lnTo>
                    <a:pt x="5155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0"/>
            <p:cNvSpPr/>
            <p:nvPr/>
          </p:nvSpPr>
          <p:spPr>
            <a:xfrm>
              <a:off x="5038447" y="6407335"/>
              <a:ext cx="21171" cy="117040"/>
            </a:xfrm>
            <a:custGeom>
              <a:avLst/>
              <a:pathLst>
                <a:path w="21171" h="117040">
                  <a:moveTo>
                    <a:pt x="0" y="117040"/>
                  </a:moveTo>
                  <a:lnTo>
                    <a:pt x="2117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1"/>
            <p:cNvSpPr/>
            <p:nvPr/>
          </p:nvSpPr>
          <p:spPr>
            <a:xfrm>
              <a:off x="5593077" y="6465300"/>
              <a:ext cx="149034" cy="185406"/>
            </a:xfrm>
            <a:custGeom>
              <a:avLst/>
              <a:pathLst>
                <a:path w="149034" h="185406">
                  <a:moveTo>
                    <a:pt x="0" y="185406"/>
                  </a:moveTo>
                  <a:lnTo>
                    <a:pt x="74517" y="92703"/>
                  </a:lnTo>
                  <a:lnTo>
                    <a:pt x="14903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2"/>
            <p:cNvSpPr/>
            <p:nvPr/>
          </p:nvSpPr>
          <p:spPr>
            <a:xfrm>
              <a:off x="5447249" y="6447650"/>
              <a:ext cx="59934" cy="102735"/>
            </a:xfrm>
            <a:custGeom>
              <a:avLst/>
              <a:pathLst>
                <a:path w="59934" h="102735">
                  <a:moveTo>
                    <a:pt x="0" y="102735"/>
                  </a:moveTo>
                  <a:lnTo>
                    <a:pt x="5993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3"/>
            <p:cNvSpPr/>
            <p:nvPr/>
          </p:nvSpPr>
          <p:spPr>
            <a:xfrm>
              <a:off x="5214962" y="6207782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4"/>
            <p:cNvSpPr/>
            <p:nvPr/>
          </p:nvSpPr>
          <p:spPr>
            <a:xfrm>
              <a:off x="4743685" y="6273559"/>
              <a:ext cx="9474" cy="118561"/>
            </a:xfrm>
            <a:custGeom>
              <a:avLst/>
              <a:pathLst>
                <a:path w="9474" h="118561">
                  <a:moveTo>
                    <a:pt x="9474" y="118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5"/>
            <p:cNvSpPr/>
            <p:nvPr/>
          </p:nvSpPr>
          <p:spPr>
            <a:xfrm>
              <a:off x="4809256" y="6150985"/>
              <a:ext cx="3220" cy="118896"/>
            </a:xfrm>
            <a:custGeom>
              <a:avLst/>
              <a:pathLst>
                <a:path w="3220" h="118896">
                  <a:moveTo>
                    <a:pt x="3220" y="118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6"/>
            <p:cNvSpPr/>
            <p:nvPr/>
          </p:nvSpPr>
          <p:spPr>
            <a:xfrm>
              <a:off x="4616998" y="6169264"/>
              <a:ext cx="19242" cy="117373"/>
            </a:xfrm>
            <a:custGeom>
              <a:avLst/>
              <a:pathLst>
                <a:path w="19242" h="117373">
                  <a:moveTo>
                    <a:pt x="19242" y="117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7"/>
            <p:cNvSpPr/>
            <p:nvPr/>
          </p:nvSpPr>
          <p:spPr>
            <a:xfrm>
              <a:off x="4326839" y="6377640"/>
              <a:ext cx="47369" cy="109100"/>
            </a:xfrm>
            <a:custGeom>
              <a:avLst/>
              <a:pathLst>
                <a:path w="47369" h="109100">
                  <a:moveTo>
                    <a:pt x="47369" y="1091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8"/>
            <p:cNvSpPr/>
            <p:nvPr/>
          </p:nvSpPr>
          <p:spPr>
            <a:xfrm>
              <a:off x="4428967" y="6213330"/>
              <a:ext cx="34911" cy="113700"/>
            </a:xfrm>
            <a:custGeom>
              <a:avLst/>
              <a:pathLst>
                <a:path w="34911" h="113700">
                  <a:moveTo>
                    <a:pt x="34911" y="113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39"/>
            <p:cNvSpPr/>
            <p:nvPr/>
          </p:nvSpPr>
          <p:spPr>
            <a:xfrm>
              <a:off x="4319615" y="6251831"/>
              <a:ext cx="44024" cy="110492"/>
            </a:xfrm>
            <a:custGeom>
              <a:avLst/>
              <a:pathLst>
                <a:path w="44024" h="110492">
                  <a:moveTo>
                    <a:pt x="44024" y="11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0"/>
            <p:cNvSpPr/>
            <p:nvPr/>
          </p:nvSpPr>
          <p:spPr>
            <a:xfrm>
              <a:off x="4213749" y="6299081"/>
              <a:ext cx="52846" cy="106555"/>
            </a:xfrm>
            <a:custGeom>
              <a:avLst/>
              <a:pathLst>
                <a:path w="52846" h="106555">
                  <a:moveTo>
                    <a:pt x="52846" y="10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1"/>
            <p:cNvSpPr/>
            <p:nvPr/>
          </p:nvSpPr>
          <p:spPr>
            <a:xfrm>
              <a:off x="4064764" y="6847965"/>
              <a:ext cx="174031" cy="162172"/>
            </a:xfrm>
            <a:custGeom>
              <a:avLst/>
              <a:pathLst>
                <a:path w="174031" h="162172">
                  <a:moveTo>
                    <a:pt x="174031" y="162172"/>
                  </a:moveTo>
                  <a:lnTo>
                    <a:pt x="87015" y="810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2"/>
            <p:cNvSpPr/>
            <p:nvPr/>
          </p:nvSpPr>
          <p:spPr>
            <a:xfrm>
              <a:off x="4112067" y="6354766"/>
              <a:ext cx="183959" cy="305743"/>
            </a:xfrm>
            <a:custGeom>
              <a:avLst/>
              <a:pathLst>
                <a:path w="183959" h="305743">
                  <a:moveTo>
                    <a:pt x="183959" y="305743"/>
                  </a:moveTo>
                  <a:lnTo>
                    <a:pt x="122639" y="203829"/>
                  </a:lnTo>
                  <a:lnTo>
                    <a:pt x="61319" y="10191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3"/>
            <p:cNvSpPr/>
            <p:nvPr/>
          </p:nvSpPr>
          <p:spPr>
            <a:xfrm>
              <a:off x="3788087" y="7037875"/>
              <a:ext cx="105981" cy="53986"/>
            </a:xfrm>
            <a:custGeom>
              <a:avLst/>
              <a:pathLst>
                <a:path w="105981" h="53986">
                  <a:moveTo>
                    <a:pt x="105981" y="53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4"/>
            <p:cNvSpPr/>
            <p:nvPr/>
          </p:nvSpPr>
          <p:spPr>
            <a:xfrm>
              <a:off x="4039313" y="6549184"/>
              <a:ext cx="73508" cy="93505"/>
            </a:xfrm>
            <a:custGeom>
              <a:avLst/>
              <a:pathLst>
                <a:path w="73508" h="93505">
                  <a:moveTo>
                    <a:pt x="73508" y="9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5"/>
            <p:cNvSpPr/>
            <p:nvPr/>
          </p:nvSpPr>
          <p:spPr>
            <a:xfrm>
              <a:off x="3785508" y="6624621"/>
              <a:ext cx="88533" cy="79426"/>
            </a:xfrm>
            <a:custGeom>
              <a:avLst/>
              <a:pathLst>
                <a:path w="88533" h="79426">
                  <a:moveTo>
                    <a:pt x="88533" y="79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6"/>
            <p:cNvSpPr/>
            <p:nvPr/>
          </p:nvSpPr>
          <p:spPr>
            <a:xfrm>
              <a:off x="3626531" y="7108704"/>
              <a:ext cx="111034" cy="42639"/>
            </a:xfrm>
            <a:custGeom>
              <a:avLst/>
              <a:pathLst>
                <a:path w="111034" h="42639">
                  <a:moveTo>
                    <a:pt x="111034" y="42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7"/>
            <p:cNvSpPr/>
            <p:nvPr/>
          </p:nvSpPr>
          <p:spPr>
            <a:xfrm>
              <a:off x="3624931" y="6841901"/>
              <a:ext cx="101914" cy="61319"/>
            </a:xfrm>
            <a:custGeom>
              <a:avLst/>
              <a:pathLst>
                <a:path w="101914" h="61319">
                  <a:moveTo>
                    <a:pt x="101914" y="6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8"/>
            <p:cNvSpPr/>
            <p:nvPr/>
          </p:nvSpPr>
          <p:spPr>
            <a:xfrm>
              <a:off x="3552769" y="7392342"/>
              <a:ext cx="117739" cy="16854"/>
            </a:xfrm>
            <a:custGeom>
              <a:avLst/>
              <a:pathLst>
                <a:path w="117739" h="16854">
                  <a:moveTo>
                    <a:pt x="117739" y="16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9"/>
            <p:cNvSpPr/>
            <p:nvPr/>
          </p:nvSpPr>
          <p:spPr>
            <a:xfrm>
              <a:off x="3428993" y="7423425"/>
              <a:ext cx="118242" cy="12859"/>
            </a:xfrm>
            <a:custGeom>
              <a:avLst/>
              <a:pathLst>
                <a:path w="118242" h="12859">
                  <a:moveTo>
                    <a:pt x="118242" y="1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0"/>
            <p:cNvSpPr/>
            <p:nvPr/>
          </p:nvSpPr>
          <p:spPr>
            <a:xfrm>
              <a:off x="3421150" y="7539091"/>
              <a:ext cx="713377" cy="19324"/>
            </a:xfrm>
            <a:custGeom>
              <a:avLst/>
              <a:pathLst>
                <a:path w="713377" h="19324">
                  <a:moveTo>
                    <a:pt x="713377" y="19324"/>
                  </a:moveTo>
                  <a:lnTo>
                    <a:pt x="594481" y="16104"/>
                  </a:lnTo>
                  <a:lnTo>
                    <a:pt x="475585" y="12883"/>
                  </a:lnTo>
                  <a:lnTo>
                    <a:pt x="356688" y="9662"/>
                  </a:lnTo>
                  <a:lnTo>
                    <a:pt x="237792" y="6441"/>
                  </a:lnTo>
                  <a:lnTo>
                    <a:pt x="118896" y="32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1"/>
            <p:cNvSpPr/>
            <p:nvPr/>
          </p:nvSpPr>
          <p:spPr>
            <a:xfrm>
              <a:off x="4035249" y="7707058"/>
              <a:ext cx="232187" cy="51726"/>
            </a:xfrm>
            <a:custGeom>
              <a:avLst/>
              <a:pathLst>
                <a:path w="232187" h="51726">
                  <a:moveTo>
                    <a:pt x="232187" y="0"/>
                  </a:moveTo>
                  <a:lnTo>
                    <a:pt x="116093" y="25863"/>
                  </a:lnTo>
                  <a:lnTo>
                    <a:pt x="0" y="5172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2"/>
            <p:cNvSpPr/>
            <p:nvPr/>
          </p:nvSpPr>
          <p:spPr>
            <a:xfrm>
              <a:off x="3898906" y="7638286"/>
              <a:ext cx="118625" cy="8649"/>
            </a:xfrm>
            <a:custGeom>
              <a:avLst/>
              <a:pathLst>
                <a:path w="118625" h="8649">
                  <a:moveTo>
                    <a:pt x="118625" y="0"/>
                  </a:moveTo>
                  <a:lnTo>
                    <a:pt x="0" y="86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3"/>
            <p:cNvSpPr/>
            <p:nvPr/>
          </p:nvSpPr>
          <p:spPr>
            <a:xfrm>
              <a:off x="3514965" y="7875409"/>
              <a:ext cx="555392" cy="212620"/>
            </a:xfrm>
            <a:custGeom>
              <a:avLst/>
              <a:pathLst>
                <a:path w="555392" h="212620">
                  <a:moveTo>
                    <a:pt x="555392" y="0"/>
                  </a:moveTo>
                  <a:lnTo>
                    <a:pt x="444313" y="42524"/>
                  </a:lnTo>
                  <a:lnTo>
                    <a:pt x="333235" y="85048"/>
                  </a:lnTo>
                  <a:lnTo>
                    <a:pt x="222156" y="127572"/>
                  </a:lnTo>
                  <a:lnTo>
                    <a:pt x="111078" y="170096"/>
                  </a:lnTo>
                  <a:lnTo>
                    <a:pt x="0" y="21262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4"/>
            <p:cNvSpPr/>
            <p:nvPr/>
          </p:nvSpPr>
          <p:spPr>
            <a:xfrm>
              <a:off x="3421150" y="7603507"/>
              <a:ext cx="475585" cy="12883"/>
            </a:xfrm>
            <a:custGeom>
              <a:avLst/>
              <a:pathLst>
                <a:path w="475585" h="12883">
                  <a:moveTo>
                    <a:pt x="475585" y="0"/>
                  </a:moveTo>
                  <a:lnTo>
                    <a:pt x="356688" y="3220"/>
                  </a:lnTo>
                  <a:lnTo>
                    <a:pt x="237792" y="6441"/>
                  </a:lnTo>
                  <a:lnTo>
                    <a:pt x="118896" y="9662"/>
                  </a:lnTo>
                  <a:lnTo>
                    <a:pt x="0" y="128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5"/>
            <p:cNvSpPr/>
            <p:nvPr/>
          </p:nvSpPr>
          <p:spPr>
            <a:xfrm>
              <a:off x="3784952" y="7690220"/>
              <a:ext cx="118106" cy="14059"/>
            </a:xfrm>
            <a:custGeom>
              <a:avLst/>
              <a:pathLst>
                <a:path w="118106" h="14059">
                  <a:moveTo>
                    <a:pt x="118106" y="0"/>
                  </a:moveTo>
                  <a:lnTo>
                    <a:pt x="0" y="140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6"/>
            <p:cNvSpPr/>
            <p:nvPr/>
          </p:nvSpPr>
          <p:spPr>
            <a:xfrm>
              <a:off x="3675505" y="7758070"/>
              <a:ext cx="117240" cy="20036"/>
            </a:xfrm>
            <a:custGeom>
              <a:avLst/>
              <a:pathLst>
                <a:path w="117240" h="20036">
                  <a:moveTo>
                    <a:pt x="117240" y="0"/>
                  </a:moveTo>
                  <a:lnTo>
                    <a:pt x="0" y="200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7"/>
            <p:cNvSpPr/>
            <p:nvPr/>
          </p:nvSpPr>
          <p:spPr>
            <a:xfrm>
              <a:off x="3587256" y="789593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8"/>
            <p:cNvSpPr/>
            <p:nvPr/>
          </p:nvSpPr>
          <p:spPr>
            <a:xfrm>
              <a:off x="3472651" y="792775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9"/>
            <p:cNvSpPr/>
            <p:nvPr/>
          </p:nvSpPr>
          <p:spPr>
            <a:xfrm>
              <a:off x="4577487" y="8001470"/>
              <a:ext cx="54083" cy="105932"/>
            </a:xfrm>
            <a:custGeom>
              <a:avLst/>
              <a:pathLst>
                <a:path w="54083" h="105932">
                  <a:moveTo>
                    <a:pt x="54083" y="0"/>
                  </a:moveTo>
                  <a:lnTo>
                    <a:pt x="0" y="10593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0"/>
            <p:cNvSpPr/>
            <p:nvPr/>
          </p:nvSpPr>
          <p:spPr>
            <a:xfrm>
              <a:off x="3853032" y="7903661"/>
              <a:ext cx="497437" cy="325920"/>
            </a:xfrm>
            <a:custGeom>
              <a:avLst/>
              <a:pathLst>
                <a:path w="497437" h="325920">
                  <a:moveTo>
                    <a:pt x="497437" y="0"/>
                  </a:moveTo>
                  <a:lnTo>
                    <a:pt x="397949" y="65184"/>
                  </a:lnTo>
                  <a:lnTo>
                    <a:pt x="298462" y="130368"/>
                  </a:lnTo>
                  <a:lnTo>
                    <a:pt x="198974" y="195552"/>
                  </a:lnTo>
                  <a:lnTo>
                    <a:pt x="99487" y="260736"/>
                  </a:lnTo>
                  <a:lnTo>
                    <a:pt x="0" y="32592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1"/>
            <p:cNvSpPr/>
            <p:nvPr/>
          </p:nvSpPr>
          <p:spPr>
            <a:xfrm>
              <a:off x="3586888" y="8134865"/>
              <a:ext cx="210169" cy="111424"/>
            </a:xfrm>
            <a:custGeom>
              <a:avLst/>
              <a:pathLst>
                <a:path w="210169" h="111424">
                  <a:moveTo>
                    <a:pt x="210169" y="0"/>
                  </a:moveTo>
                  <a:lnTo>
                    <a:pt x="105084" y="55712"/>
                  </a:lnTo>
                  <a:lnTo>
                    <a:pt x="0" y="11142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2"/>
            <p:cNvSpPr/>
            <p:nvPr/>
          </p:nvSpPr>
          <p:spPr>
            <a:xfrm>
              <a:off x="3824479" y="8318719"/>
              <a:ext cx="93038" cy="74097"/>
            </a:xfrm>
            <a:custGeom>
              <a:avLst/>
              <a:pathLst>
                <a:path w="93038" h="74097">
                  <a:moveTo>
                    <a:pt x="93038" y="0"/>
                  </a:moveTo>
                  <a:lnTo>
                    <a:pt x="0" y="7409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3"/>
            <p:cNvSpPr/>
            <p:nvPr/>
          </p:nvSpPr>
          <p:spPr>
            <a:xfrm>
              <a:off x="3677517" y="8326560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4"/>
            <p:cNvSpPr/>
            <p:nvPr/>
          </p:nvSpPr>
          <p:spPr>
            <a:xfrm>
              <a:off x="4347980" y="8103602"/>
              <a:ext cx="222189" cy="420689"/>
            </a:xfrm>
            <a:custGeom>
              <a:avLst/>
              <a:pathLst>
                <a:path w="222189" h="420689">
                  <a:moveTo>
                    <a:pt x="222189" y="0"/>
                  </a:moveTo>
                  <a:lnTo>
                    <a:pt x="166642" y="105172"/>
                  </a:lnTo>
                  <a:lnTo>
                    <a:pt x="111094" y="210344"/>
                  </a:lnTo>
                  <a:lnTo>
                    <a:pt x="55547" y="315516"/>
                  </a:lnTo>
                  <a:lnTo>
                    <a:pt x="0" y="4206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5"/>
            <p:cNvSpPr/>
            <p:nvPr/>
          </p:nvSpPr>
          <p:spPr>
            <a:xfrm>
              <a:off x="3967639" y="8369681"/>
              <a:ext cx="160048" cy="175986"/>
            </a:xfrm>
            <a:custGeom>
              <a:avLst/>
              <a:pathLst>
                <a:path w="160048" h="175986">
                  <a:moveTo>
                    <a:pt x="160048" y="0"/>
                  </a:moveTo>
                  <a:lnTo>
                    <a:pt x="80024" y="87993"/>
                  </a:lnTo>
                  <a:lnTo>
                    <a:pt x="0" y="1759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6"/>
            <p:cNvSpPr/>
            <p:nvPr/>
          </p:nvSpPr>
          <p:spPr>
            <a:xfrm>
              <a:off x="3838667" y="8502876"/>
              <a:ext cx="84103" cy="84103"/>
            </a:xfrm>
            <a:custGeom>
              <a:avLst/>
              <a:pathLst>
                <a:path w="84103" h="84103">
                  <a:moveTo>
                    <a:pt x="84103" y="0"/>
                  </a:moveTo>
                  <a:lnTo>
                    <a:pt x="0" y="8410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7"/>
            <p:cNvSpPr/>
            <p:nvPr/>
          </p:nvSpPr>
          <p:spPr>
            <a:xfrm>
              <a:off x="3923905" y="8574907"/>
              <a:ext cx="77000" cy="90651"/>
            </a:xfrm>
            <a:custGeom>
              <a:avLst/>
              <a:pathLst>
                <a:path w="77000" h="90651">
                  <a:moveTo>
                    <a:pt x="77000" y="0"/>
                  </a:moveTo>
                  <a:lnTo>
                    <a:pt x="0" y="906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8"/>
            <p:cNvSpPr/>
            <p:nvPr/>
          </p:nvSpPr>
          <p:spPr>
            <a:xfrm>
              <a:off x="4173387" y="8494972"/>
              <a:ext cx="122639" cy="203829"/>
            </a:xfrm>
            <a:custGeom>
              <a:avLst/>
              <a:pathLst>
                <a:path w="122639" h="203829">
                  <a:moveTo>
                    <a:pt x="122639" y="0"/>
                  </a:moveTo>
                  <a:lnTo>
                    <a:pt x="61319" y="101914"/>
                  </a:lnTo>
                  <a:lnTo>
                    <a:pt x="0" y="2038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9"/>
            <p:cNvSpPr/>
            <p:nvPr/>
          </p:nvSpPr>
          <p:spPr>
            <a:xfrm>
              <a:off x="4079219" y="8680124"/>
              <a:ext cx="64057" cy="100216"/>
            </a:xfrm>
            <a:custGeom>
              <a:avLst/>
              <a:pathLst>
                <a:path w="64057" h="100216">
                  <a:moveTo>
                    <a:pt x="64057" y="0"/>
                  </a:moveTo>
                  <a:lnTo>
                    <a:pt x="0" y="10021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0"/>
            <p:cNvSpPr/>
            <p:nvPr/>
          </p:nvSpPr>
          <p:spPr>
            <a:xfrm>
              <a:off x="4145454" y="8716655"/>
              <a:ext cx="58537" cy="103537"/>
            </a:xfrm>
            <a:custGeom>
              <a:avLst/>
              <a:pathLst>
                <a:path w="58537" h="103537">
                  <a:moveTo>
                    <a:pt x="58537" y="0"/>
                  </a:moveTo>
                  <a:lnTo>
                    <a:pt x="0" y="1035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1"/>
            <p:cNvSpPr/>
            <p:nvPr/>
          </p:nvSpPr>
          <p:spPr>
            <a:xfrm>
              <a:off x="4768723" y="8645825"/>
              <a:ext cx="7918" cy="118676"/>
            </a:xfrm>
            <a:custGeom>
              <a:avLst/>
              <a:pathLst>
                <a:path w="7918" h="118676">
                  <a:moveTo>
                    <a:pt x="7918" y="0"/>
                  </a:moveTo>
                  <a:lnTo>
                    <a:pt x="0" y="11867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2"/>
            <p:cNvSpPr/>
            <p:nvPr/>
          </p:nvSpPr>
          <p:spPr>
            <a:xfrm>
              <a:off x="4248607" y="8657210"/>
              <a:ext cx="99883" cy="215893"/>
            </a:xfrm>
            <a:custGeom>
              <a:avLst/>
              <a:pathLst>
                <a:path w="99883" h="215893">
                  <a:moveTo>
                    <a:pt x="99883" y="0"/>
                  </a:moveTo>
                  <a:lnTo>
                    <a:pt x="49941" y="107946"/>
                  </a:lnTo>
                  <a:lnTo>
                    <a:pt x="0" y="21589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3"/>
            <p:cNvSpPr/>
            <p:nvPr/>
          </p:nvSpPr>
          <p:spPr>
            <a:xfrm>
              <a:off x="4373900" y="8699633"/>
              <a:ext cx="79000" cy="224378"/>
            </a:xfrm>
            <a:custGeom>
              <a:avLst/>
              <a:pathLst>
                <a:path w="79000" h="224378">
                  <a:moveTo>
                    <a:pt x="79000" y="0"/>
                  </a:moveTo>
                  <a:lnTo>
                    <a:pt x="39500" y="112189"/>
                  </a:lnTo>
                  <a:lnTo>
                    <a:pt x="0" y="2243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4"/>
            <p:cNvSpPr/>
            <p:nvPr/>
          </p:nvSpPr>
          <p:spPr>
            <a:xfrm>
              <a:off x="4784151" y="8765727"/>
              <a:ext cx="5795" cy="118798"/>
            </a:xfrm>
            <a:custGeom>
              <a:avLst/>
              <a:pathLst>
                <a:path w="5795" h="118798">
                  <a:moveTo>
                    <a:pt x="5795" y="0"/>
                  </a:moveTo>
                  <a:lnTo>
                    <a:pt x="0" y="11879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5"/>
            <p:cNvSpPr/>
            <p:nvPr/>
          </p:nvSpPr>
          <p:spPr>
            <a:xfrm>
              <a:off x="4954089" y="8881764"/>
              <a:ext cx="9653" cy="118547"/>
            </a:xfrm>
            <a:custGeom>
              <a:avLst/>
              <a:pathLst>
                <a:path w="9653" h="118547">
                  <a:moveTo>
                    <a:pt x="0" y="0"/>
                  </a:moveTo>
                  <a:lnTo>
                    <a:pt x="9653" y="11854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6"/>
            <p:cNvSpPr/>
            <p:nvPr/>
          </p:nvSpPr>
          <p:spPr>
            <a:xfrm>
              <a:off x="5248685" y="8017109"/>
              <a:ext cx="80155" cy="87873"/>
            </a:xfrm>
            <a:custGeom>
              <a:avLst/>
              <a:pathLst>
                <a:path w="80155" h="87873">
                  <a:moveTo>
                    <a:pt x="0" y="0"/>
                  </a:moveTo>
                  <a:lnTo>
                    <a:pt x="80155" y="878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7"/>
            <p:cNvSpPr/>
            <p:nvPr/>
          </p:nvSpPr>
          <p:spPr>
            <a:xfrm>
              <a:off x="5074398" y="8254485"/>
              <a:ext cx="113246" cy="338372"/>
            </a:xfrm>
            <a:custGeom>
              <a:avLst/>
              <a:pathLst>
                <a:path w="113246" h="338372">
                  <a:moveTo>
                    <a:pt x="0" y="0"/>
                  </a:moveTo>
                  <a:lnTo>
                    <a:pt x="37748" y="112790"/>
                  </a:lnTo>
                  <a:lnTo>
                    <a:pt x="75497" y="225581"/>
                  </a:lnTo>
                  <a:lnTo>
                    <a:pt x="113246" y="33837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8"/>
            <p:cNvSpPr/>
            <p:nvPr/>
          </p:nvSpPr>
          <p:spPr>
            <a:xfrm>
              <a:off x="5226558" y="8578993"/>
              <a:ext cx="42072" cy="111250"/>
            </a:xfrm>
            <a:custGeom>
              <a:avLst/>
              <a:pathLst>
                <a:path w="42072" h="111250">
                  <a:moveTo>
                    <a:pt x="0" y="0"/>
                  </a:moveTo>
                  <a:lnTo>
                    <a:pt x="42072" y="11125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9"/>
            <p:cNvSpPr/>
            <p:nvPr/>
          </p:nvSpPr>
          <p:spPr>
            <a:xfrm>
              <a:off x="5323819" y="8667777"/>
              <a:ext cx="47591" cy="109003"/>
            </a:xfrm>
            <a:custGeom>
              <a:avLst/>
              <a:pathLst>
                <a:path w="47591" h="109003">
                  <a:moveTo>
                    <a:pt x="0" y="0"/>
                  </a:moveTo>
                  <a:lnTo>
                    <a:pt x="47591" y="10900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0"/>
            <p:cNvSpPr/>
            <p:nvPr/>
          </p:nvSpPr>
          <p:spPr>
            <a:xfrm>
              <a:off x="5332172" y="8793158"/>
              <a:ext cx="44024" cy="110492"/>
            </a:xfrm>
            <a:custGeom>
              <a:avLst/>
              <a:pathLst>
                <a:path w="44024" h="110492">
                  <a:moveTo>
                    <a:pt x="0" y="0"/>
                  </a:moveTo>
                  <a:lnTo>
                    <a:pt x="44024" y="11049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1"/>
            <p:cNvSpPr/>
            <p:nvPr/>
          </p:nvSpPr>
          <p:spPr>
            <a:xfrm>
              <a:off x="5243043" y="8172004"/>
              <a:ext cx="263424" cy="396175"/>
            </a:xfrm>
            <a:custGeom>
              <a:avLst/>
              <a:pathLst>
                <a:path w="263424" h="396175">
                  <a:moveTo>
                    <a:pt x="0" y="0"/>
                  </a:moveTo>
                  <a:lnTo>
                    <a:pt x="65856" y="99043"/>
                  </a:lnTo>
                  <a:lnTo>
                    <a:pt x="131712" y="198087"/>
                  </a:lnTo>
                  <a:lnTo>
                    <a:pt x="197568" y="297131"/>
                  </a:lnTo>
                  <a:lnTo>
                    <a:pt x="263424" y="3961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2"/>
            <p:cNvSpPr/>
            <p:nvPr/>
          </p:nvSpPr>
          <p:spPr>
            <a:xfrm>
              <a:off x="5456499" y="8599644"/>
              <a:ext cx="60859" cy="102190"/>
            </a:xfrm>
            <a:custGeom>
              <a:avLst/>
              <a:pathLst>
                <a:path w="60859" h="102190">
                  <a:moveTo>
                    <a:pt x="0" y="0"/>
                  </a:moveTo>
                  <a:lnTo>
                    <a:pt x="60859" y="1021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3"/>
            <p:cNvSpPr/>
            <p:nvPr/>
          </p:nvSpPr>
          <p:spPr>
            <a:xfrm>
              <a:off x="5567398" y="867048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4"/>
            <p:cNvSpPr/>
            <p:nvPr/>
          </p:nvSpPr>
          <p:spPr>
            <a:xfrm>
              <a:off x="5295008" y="8133961"/>
              <a:ext cx="447102" cy="556220"/>
            </a:xfrm>
            <a:custGeom>
              <a:avLst/>
              <a:pathLst>
                <a:path w="447102" h="556220">
                  <a:moveTo>
                    <a:pt x="0" y="0"/>
                  </a:moveTo>
                  <a:lnTo>
                    <a:pt x="74517" y="92703"/>
                  </a:lnTo>
                  <a:lnTo>
                    <a:pt x="149034" y="185406"/>
                  </a:lnTo>
                  <a:lnTo>
                    <a:pt x="223551" y="278110"/>
                  </a:lnTo>
                  <a:lnTo>
                    <a:pt x="298068" y="370813"/>
                  </a:lnTo>
                  <a:lnTo>
                    <a:pt x="372585" y="463516"/>
                  </a:lnTo>
                  <a:lnTo>
                    <a:pt x="447102" y="55622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5"/>
            <p:cNvSpPr/>
            <p:nvPr/>
          </p:nvSpPr>
          <p:spPr>
            <a:xfrm>
              <a:off x="5331615" y="8102438"/>
              <a:ext cx="403090" cy="437247"/>
            </a:xfrm>
            <a:custGeom>
              <a:avLst/>
              <a:pathLst>
                <a:path w="403090" h="437247">
                  <a:moveTo>
                    <a:pt x="0" y="0"/>
                  </a:moveTo>
                  <a:lnTo>
                    <a:pt x="80618" y="87449"/>
                  </a:lnTo>
                  <a:lnTo>
                    <a:pt x="161236" y="174899"/>
                  </a:lnTo>
                  <a:lnTo>
                    <a:pt x="241854" y="262348"/>
                  </a:lnTo>
                  <a:lnTo>
                    <a:pt x="322472" y="349798"/>
                  </a:lnTo>
                  <a:lnTo>
                    <a:pt x="403090" y="43724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6"/>
            <p:cNvSpPr/>
            <p:nvPr/>
          </p:nvSpPr>
          <p:spPr>
            <a:xfrm>
              <a:off x="5760430" y="8515319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7"/>
            <p:cNvSpPr/>
            <p:nvPr/>
          </p:nvSpPr>
          <p:spPr>
            <a:xfrm>
              <a:off x="5398021" y="8032334"/>
              <a:ext cx="275057" cy="227296"/>
            </a:xfrm>
            <a:custGeom>
              <a:avLst/>
              <a:pathLst>
                <a:path w="275057" h="227296">
                  <a:moveTo>
                    <a:pt x="0" y="0"/>
                  </a:moveTo>
                  <a:lnTo>
                    <a:pt x="91685" y="75765"/>
                  </a:lnTo>
                  <a:lnTo>
                    <a:pt x="183371" y="151531"/>
                  </a:lnTo>
                  <a:lnTo>
                    <a:pt x="275057" y="2272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8"/>
            <p:cNvSpPr/>
            <p:nvPr/>
          </p:nvSpPr>
          <p:spPr>
            <a:xfrm>
              <a:off x="5708785" y="8213956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9"/>
            <p:cNvSpPr/>
            <p:nvPr/>
          </p:nvSpPr>
          <p:spPr>
            <a:xfrm>
              <a:off x="5794779" y="8297535"/>
              <a:ext cx="94687" cy="71979"/>
            </a:xfrm>
            <a:custGeom>
              <a:avLst/>
              <a:pathLst>
                <a:path w="94687" h="71979">
                  <a:moveTo>
                    <a:pt x="0" y="0"/>
                  </a:moveTo>
                  <a:lnTo>
                    <a:pt x="94687" y="7197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0"/>
            <p:cNvSpPr/>
            <p:nvPr/>
          </p:nvSpPr>
          <p:spPr>
            <a:xfrm>
              <a:off x="5867643" y="8397428"/>
              <a:ext cx="92703" cy="74517"/>
            </a:xfrm>
            <a:custGeom>
              <a:avLst/>
              <a:pathLst>
                <a:path w="92703" h="74517">
                  <a:moveTo>
                    <a:pt x="0" y="0"/>
                  </a:moveTo>
                  <a:lnTo>
                    <a:pt x="92703" y="745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1"/>
            <p:cNvSpPr/>
            <p:nvPr/>
          </p:nvSpPr>
          <p:spPr>
            <a:xfrm>
              <a:off x="5910525" y="8341019"/>
              <a:ext cx="96601" cy="69388"/>
            </a:xfrm>
            <a:custGeom>
              <a:avLst/>
              <a:pathLst>
                <a:path w="96601" h="69388">
                  <a:moveTo>
                    <a:pt x="0" y="0"/>
                  </a:moveTo>
                  <a:lnTo>
                    <a:pt x="96601" y="693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2"/>
            <p:cNvSpPr/>
            <p:nvPr/>
          </p:nvSpPr>
          <p:spPr>
            <a:xfrm>
              <a:off x="5867052" y="8190940"/>
              <a:ext cx="101914" cy="61319"/>
            </a:xfrm>
            <a:custGeom>
              <a:avLst/>
              <a:pathLst>
                <a:path w="101914" h="61319">
                  <a:moveTo>
                    <a:pt x="0" y="0"/>
                  </a:moveTo>
                  <a:lnTo>
                    <a:pt x="101914" y="6131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3"/>
            <p:cNvSpPr/>
            <p:nvPr/>
          </p:nvSpPr>
          <p:spPr>
            <a:xfrm>
              <a:off x="5950289" y="8282370"/>
              <a:ext cx="100216" cy="64057"/>
            </a:xfrm>
            <a:custGeom>
              <a:avLst/>
              <a:pathLst>
                <a:path w="100216" h="64057">
                  <a:moveTo>
                    <a:pt x="0" y="0"/>
                  </a:moveTo>
                  <a:lnTo>
                    <a:pt x="100216" y="640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4"/>
            <p:cNvSpPr/>
            <p:nvPr/>
          </p:nvSpPr>
          <p:spPr>
            <a:xfrm>
              <a:off x="5986821" y="8221655"/>
              <a:ext cx="103537" cy="58537"/>
            </a:xfrm>
            <a:custGeom>
              <a:avLst/>
              <a:pathLst>
                <a:path w="103537" h="58537">
                  <a:moveTo>
                    <a:pt x="0" y="0"/>
                  </a:moveTo>
                  <a:lnTo>
                    <a:pt x="103537" y="585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5"/>
            <p:cNvSpPr/>
            <p:nvPr/>
          </p:nvSpPr>
          <p:spPr>
            <a:xfrm>
              <a:off x="5519353" y="7819485"/>
              <a:ext cx="111907" cy="40290"/>
            </a:xfrm>
            <a:custGeom>
              <a:avLst/>
              <a:pathLst>
                <a:path w="111907" h="40290">
                  <a:moveTo>
                    <a:pt x="0" y="0"/>
                  </a:moveTo>
                  <a:lnTo>
                    <a:pt x="111907" y="402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6"/>
            <p:cNvSpPr/>
            <p:nvPr/>
          </p:nvSpPr>
          <p:spPr>
            <a:xfrm>
              <a:off x="5614660" y="7902205"/>
              <a:ext cx="109536" cy="46352"/>
            </a:xfrm>
            <a:custGeom>
              <a:avLst/>
              <a:pathLst>
                <a:path w="109536" h="46352">
                  <a:moveTo>
                    <a:pt x="0" y="0"/>
                  </a:moveTo>
                  <a:lnTo>
                    <a:pt x="109536" y="463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7"/>
            <p:cNvSpPr/>
            <p:nvPr/>
          </p:nvSpPr>
          <p:spPr>
            <a:xfrm>
              <a:off x="5740502" y="7907380"/>
              <a:ext cx="111574" cy="41204"/>
            </a:xfrm>
            <a:custGeom>
              <a:avLst/>
              <a:pathLst>
                <a:path w="111574" h="41204">
                  <a:moveTo>
                    <a:pt x="0" y="0"/>
                  </a:moveTo>
                  <a:lnTo>
                    <a:pt x="111574" y="412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8"/>
            <p:cNvSpPr/>
            <p:nvPr/>
          </p:nvSpPr>
          <p:spPr>
            <a:xfrm>
              <a:off x="5835489" y="7990734"/>
              <a:ext cx="109731" cy="45888"/>
            </a:xfrm>
            <a:custGeom>
              <a:avLst/>
              <a:pathLst>
                <a:path w="109731" h="45888">
                  <a:moveTo>
                    <a:pt x="0" y="0"/>
                  </a:moveTo>
                  <a:lnTo>
                    <a:pt x="109731" y="458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9"/>
            <p:cNvSpPr/>
            <p:nvPr/>
          </p:nvSpPr>
          <p:spPr>
            <a:xfrm>
              <a:off x="5955786" y="8010492"/>
              <a:ext cx="110787" cy="43275"/>
            </a:xfrm>
            <a:custGeom>
              <a:avLst/>
              <a:pathLst>
                <a:path w="110787" h="43275">
                  <a:moveTo>
                    <a:pt x="0" y="0"/>
                  </a:moveTo>
                  <a:lnTo>
                    <a:pt x="110787" y="432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0"/>
            <p:cNvSpPr/>
            <p:nvPr/>
          </p:nvSpPr>
          <p:spPr>
            <a:xfrm>
              <a:off x="6075991" y="8028917"/>
              <a:ext cx="111644" cy="41016"/>
            </a:xfrm>
            <a:custGeom>
              <a:avLst/>
              <a:pathLst>
                <a:path w="111644" h="41016">
                  <a:moveTo>
                    <a:pt x="0" y="0"/>
                  </a:moveTo>
                  <a:lnTo>
                    <a:pt x="111644" y="4101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1"/>
            <p:cNvSpPr/>
            <p:nvPr/>
          </p:nvSpPr>
          <p:spPr>
            <a:xfrm>
              <a:off x="5669518" y="7712437"/>
              <a:ext cx="352119" cy="57727"/>
            </a:xfrm>
            <a:custGeom>
              <a:avLst/>
              <a:pathLst>
                <a:path w="352119" h="57727">
                  <a:moveTo>
                    <a:pt x="0" y="0"/>
                  </a:moveTo>
                  <a:lnTo>
                    <a:pt x="117373" y="19242"/>
                  </a:lnTo>
                  <a:lnTo>
                    <a:pt x="234746" y="38484"/>
                  </a:lnTo>
                  <a:lnTo>
                    <a:pt x="352119" y="5772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2"/>
            <p:cNvSpPr/>
            <p:nvPr/>
          </p:nvSpPr>
          <p:spPr>
            <a:xfrm>
              <a:off x="6005929" y="7849132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6113180" y="7910656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6033382" y="7674271"/>
              <a:ext cx="118547" cy="9653"/>
            </a:xfrm>
            <a:custGeom>
              <a:avLst/>
              <a:pathLst>
                <a:path w="118547" h="9653">
                  <a:moveTo>
                    <a:pt x="0" y="0"/>
                  </a:moveTo>
                  <a:lnTo>
                    <a:pt x="118547" y="9653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6148576" y="7719197"/>
              <a:ext cx="118242" cy="12859"/>
            </a:xfrm>
            <a:custGeom>
              <a:avLst/>
              <a:pathLst>
                <a:path w="118242" h="12859">
                  <a:moveTo>
                    <a:pt x="0" y="0"/>
                  </a:moveTo>
                  <a:lnTo>
                    <a:pt x="118242" y="128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6154327" y="7648573"/>
              <a:ext cx="118765" cy="6439"/>
            </a:xfrm>
            <a:custGeom>
              <a:avLst/>
              <a:pathLst>
                <a:path w="118765" h="6439">
                  <a:moveTo>
                    <a:pt x="0" y="0"/>
                  </a:moveTo>
                  <a:lnTo>
                    <a:pt x="118765" y="643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6155496" y="7533457"/>
              <a:ext cx="629" cy="26567"/>
            </a:xfrm>
            <a:custGeom>
              <a:avLst/>
              <a:pathLst>
                <a:path w="629" h="26567">
                  <a:moveTo>
                    <a:pt x="0" y="0"/>
                  </a:moveTo>
                  <a:lnTo>
                    <a:pt x="629" y="26567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6273092" y="7500469"/>
              <a:ext cx="915" cy="19305"/>
            </a:xfrm>
            <a:custGeom>
              <a:avLst/>
              <a:pathLst>
                <a:path w="915" h="19305">
                  <a:moveTo>
                    <a:pt x="0" y="0"/>
                  </a:moveTo>
                  <a:lnTo>
                    <a:pt x="915" y="19305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6271915" y="7481178"/>
              <a:ext cx="1176" cy="19291"/>
            </a:xfrm>
            <a:custGeom>
              <a:avLst/>
              <a:pathLst>
                <a:path w="1176" h="19291">
                  <a:moveTo>
                    <a:pt x="1176" y="192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6031966" y="7465167"/>
              <a:ext cx="735" cy="8019"/>
            </a:xfrm>
            <a:custGeom>
              <a:avLst/>
              <a:pathLst>
                <a:path w="735" h="8019">
                  <a:moveTo>
                    <a:pt x="735" y="8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6262120" y="7385058"/>
              <a:ext cx="2479" cy="19167"/>
            </a:xfrm>
            <a:custGeom>
              <a:avLst/>
              <a:pathLst>
                <a:path w="2479" h="19167">
                  <a:moveTo>
                    <a:pt x="0" y="0"/>
                  </a:moveTo>
                  <a:lnTo>
                    <a:pt x="2479" y="19167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6259381" y="7365926"/>
              <a:ext cx="2738" cy="19132"/>
            </a:xfrm>
            <a:custGeom>
              <a:avLst/>
              <a:pathLst>
                <a:path w="2738" h="19132">
                  <a:moveTo>
                    <a:pt x="2738" y="19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5892289" y="7342907"/>
              <a:ext cx="9532" cy="47364"/>
            </a:xfrm>
            <a:custGeom>
              <a:avLst/>
              <a:pathLst>
                <a:path w="9532" h="47364">
                  <a:moveTo>
                    <a:pt x="0" y="0"/>
                  </a:moveTo>
                  <a:lnTo>
                    <a:pt x="9532" y="47364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6241816" y="7270918"/>
              <a:ext cx="4026" cy="18902"/>
            </a:xfrm>
            <a:custGeom>
              <a:avLst/>
              <a:pathLst>
                <a:path w="4026" h="18902">
                  <a:moveTo>
                    <a:pt x="0" y="0"/>
                  </a:moveTo>
                  <a:lnTo>
                    <a:pt x="4026" y="1890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6237534" y="7252071"/>
              <a:ext cx="4282" cy="18846"/>
            </a:xfrm>
            <a:custGeom>
              <a:avLst/>
              <a:pathLst>
                <a:path w="4282" h="18846">
                  <a:moveTo>
                    <a:pt x="4282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6"/>
            <p:cNvSpPr/>
            <p:nvPr/>
          </p:nvSpPr>
          <p:spPr>
            <a:xfrm>
              <a:off x="6091479" y="7171196"/>
              <a:ext cx="21701" cy="73629"/>
            </a:xfrm>
            <a:custGeom>
              <a:avLst/>
              <a:pathLst>
                <a:path w="21701" h="73629">
                  <a:moveTo>
                    <a:pt x="0" y="0"/>
                  </a:moveTo>
                  <a:lnTo>
                    <a:pt x="21701" y="73629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7"/>
            <p:cNvSpPr/>
            <p:nvPr/>
          </p:nvSpPr>
          <p:spPr>
            <a:xfrm>
              <a:off x="6212317" y="7158802"/>
              <a:ext cx="5547" cy="18513"/>
            </a:xfrm>
            <a:custGeom>
              <a:avLst/>
              <a:pathLst>
                <a:path w="5547" h="18513">
                  <a:moveTo>
                    <a:pt x="0" y="0"/>
                  </a:moveTo>
                  <a:lnTo>
                    <a:pt x="5547" y="1851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8"/>
            <p:cNvSpPr/>
            <p:nvPr/>
          </p:nvSpPr>
          <p:spPr>
            <a:xfrm>
              <a:off x="6206519" y="7140365"/>
              <a:ext cx="5797" cy="18436"/>
            </a:xfrm>
            <a:custGeom>
              <a:avLst/>
              <a:pathLst>
                <a:path w="5797" h="18436">
                  <a:moveTo>
                    <a:pt x="5797" y="18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9"/>
            <p:cNvSpPr/>
            <p:nvPr/>
          </p:nvSpPr>
          <p:spPr>
            <a:xfrm>
              <a:off x="6166540" y="7031545"/>
              <a:ext cx="27636" cy="72190"/>
            </a:xfrm>
            <a:custGeom>
              <a:avLst/>
              <a:pathLst>
                <a:path w="27636" h="72190">
                  <a:moveTo>
                    <a:pt x="0" y="0"/>
                  </a:moveTo>
                  <a:lnTo>
                    <a:pt x="27636" y="7219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0"/>
            <p:cNvSpPr/>
            <p:nvPr/>
          </p:nvSpPr>
          <p:spPr>
            <a:xfrm>
              <a:off x="6166540" y="7031545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1"/>
            <p:cNvSpPr/>
            <p:nvPr/>
          </p:nvSpPr>
          <p:spPr>
            <a:xfrm>
              <a:off x="6166540" y="703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2"/>
            <p:cNvSpPr/>
            <p:nvPr/>
          </p:nvSpPr>
          <p:spPr>
            <a:xfrm>
              <a:off x="6151266" y="6996037"/>
              <a:ext cx="15274" cy="35507"/>
            </a:xfrm>
            <a:custGeom>
              <a:avLst/>
              <a:pathLst>
                <a:path w="15274" h="35507">
                  <a:moveTo>
                    <a:pt x="15274" y="355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3"/>
            <p:cNvSpPr/>
            <p:nvPr/>
          </p:nvSpPr>
          <p:spPr>
            <a:xfrm>
              <a:off x="6135036" y="6960956"/>
              <a:ext cx="31504" cy="70588"/>
            </a:xfrm>
            <a:custGeom>
              <a:avLst/>
              <a:pathLst>
                <a:path w="31504" h="70588">
                  <a:moveTo>
                    <a:pt x="31504" y="70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4"/>
            <p:cNvSpPr/>
            <p:nvPr/>
          </p:nvSpPr>
          <p:spPr>
            <a:xfrm>
              <a:off x="5549269" y="6934717"/>
              <a:ext cx="145274" cy="208748"/>
            </a:xfrm>
            <a:custGeom>
              <a:avLst/>
              <a:pathLst>
                <a:path w="145274" h="208748">
                  <a:moveTo>
                    <a:pt x="0" y="0"/>
                  </a:moveTo>
                  <a:lnTo>
                    <a:pt x="79643" y="99498"/>
                  </a:lnTo>
                  <a:lnTo>
                    <a:pt x="145274" y="208748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5"/>
            <p:cNvSpPr/>
            <p:nvPr/>
          </p:nvSpPr>
          <p:spPr>
            <a:xfrm>
              <a:off x="6070881" y="6841901"/>
              <a:ext cx="28875" cy="50275"/>
            </a:xfrm>
            <a:custGeom>
              <a:avLst/>
              <a:pathLst>
                <a:path w="28875" h="50275">
                  <a:moveTo>
                    <a:pt x="0" y="0"/>
                  </a:moveTo>
                  <a:lnTo>
                    <a:pt x="28875" y="50275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6"/>
            <p:cNvSpPr/>
            <p:nvPr/>
          </p:nvSpPr>
          <p:spPr>
            <a:xfrm>
              <a:off x="6070881" y="6841901"/>
              <a:ext cx="9851" cy="16627"/>
            </a:xfrm>
            <a:custGeom>
              <a:avLst/>
              <a:pathLst>
                <a:path w="9851" h="16627">
                  <a:moveTo>
                    <a:pt x="0" y="0"/>
                  </a:moveTo>
                  <a:lnTo>
                    <a:pt x="9851" y="16627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7"/>
            <p:cNvSpPr/>
            <p:nvPr/>
          </p:nvSpPr>
          <p:spPr>
            <a:xfrm>
              <a:off x="6060805" y="6825409"/>
              <a:ext cx="10076" cy="16492"/>
            </a:xfrm>
            <a:custGeom>
              <a:avLst/>
              <a:pathLst>
                <a:path w="10076" h="16492">
                  <a:moveTo>
                    <a:pt x="10076" y="1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8"/>
            <p:cNvSpPr/>
            <p:nvPr/>
          </p:nvSpPr>
          <p:spPr>
            <a:xfrm>
              <a:off x="6039987" y="6792840"/>
              <a:ext cx="30893" cy="49061"/>
            </a:xfrm>
            <a:custGeom>
              <a:avLst/>
              <a:pathLst>
                <a:path w="30893" h="49061">
                  <a:moveTo>
                    <a:pt x="30893" y="4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9"/>
            <p:cNvSpPr/>
            <p:nvPr/>
          </p:nvSpPr>
          <p:spPr>
            <a:xfrm>
              <a:off x="5923113" y="6639094"/>
              <a:ext cx="95182" cy="121752"/>
            </a:xfrm>
            <a:custGeom>
              <a:avLst/>
              <a:pathLst>
                <a:path w="95182" h="121752">
                  <a:moveTo>
                    <a:pt x="0" y="0"/>
                  </a:moveTo>
                  <a:lnTo>
                    <a:pt x="95182" y="121752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0"/>
            <p:cNvSpPr/>
            <p:nvPr/>
          </p:nvSpPr>
          <p:spPr>
            <a:xfrm>
              <a:off x="5923113" y="6639094"/>
              <a:ext cx="72632" cy="90358"/>
            </a:xfrm>
            <a:custGeom>
              <a:avLst/>
              <a:pathLst>
                <a:path w="72632" h="90358">
                  <a:moveTo>
                    <a:pt x="0" y="0"/>
                  </a:moveTo>
                  <a:lnTo>
                    <a:pt x="72632" y="90358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1"/>
            <p:cNvSpPr/>
            <p:nvPr/>
          </p:nvSpPr>
          <p:spPr>
            <a:xfrm>
              <a:off x="5923113" y="6639094"/>
              <a:ext cx="49240" cy="59587"/>
            </a:xfrm>
            <a:custGeom>
              <a:avLst/>
              <a:pathLst>
                <a:path w="49240" h="59587">
                  <a:moveTo>
                    <a:pt x="0" y="0"/>
                  </a:moveTo>
                  <a:lnTo>
                    <a:pt x="49240" y="59587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2"/>
            <p:cNvSpPr/>
            <p:nvPr/>
          </p:nvSpPr>
          <p:spPr>
            <a:xfrm>
              <a:off x="5923113" y="6639094"/>
              <a:ext cx="25023" cy="29460"/>
            </a:xfrm>
            <a:custGeom>
              <a:avLst/>
              <a:pathLst>
                <a:path w="25023" h="29460">
                  <a:moveTo>
                    <a:pt x="0" y="0"/>
                  </a:moveTo>
                  <a:lnTo>
                    <a:pt x="25023" y="2946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3"/>
            <p:cNvSpPr/>
            <p:nvPr/>
          </p:nvSpPr>
          <p:spPr>
            <a:xfrm>
              <a:off x="5923113" y="6639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4"/>
            <p:cNvSpPr/>
            <p:nvPr/>
          </p:nvSpPr>
          <p:spPr>
            <a:xfrm>
              <a:off x="5897300" y="6610323"/>
              <a:ext cx="25812" cy="28771"/>
            </a:xfrm>
            <a:custGeom>
              <a:avLst/>
              <a:pathLst>
                <a:path w="25812" h="28771">
                  <a:moveTo>
                    <a:pt x="25812" y="287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5"/>
            <p:cNvSpPr/>
            <p:nvPr/>
          </p:nvSpPr>
          <p:spPr>
            <a:xfrm>
              <a:off x="5870718" y="6582260"/>
              <a:ext cx="52394" cy="56833"/>
            </a:xfrm>
            <a:custGeom>
              <a:avLst/>
              <a:pathLst>
                <a:path w="52394" h="56833">
                  <a:moveTo>
                    <a:pt x="52394" y="56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6"/>
            <p:cNvSpPr/>
            <p:nvPr/>
          </p:nvSpPr>
          <p:spPr>
            <a:xfrm>
              <a:off x="5843386" y="6554928"/>
              <a:ext cx="79726" cy="84165"/>
            </a:xfrm>
            <a:custGeom>
              <a:avLst/>
              <a:pathLst>
                <a:path w="79726" h="84165">
                  <a:moveTo>
                    <a:pt x="79726" y="84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7"/>
            <p:cNvSpPr/>
            <p:nvPr/>
          </p:nvSpPr>
          <p:spPr>
            <a:xfrm>
              <a:off x="5815324" y="6528346"/>
              <a:ext cx="107788" cy="110747"/>
            </a:xfrm>
            <a:custGeom>
              <a:avLst/>
              <a:pathLst>
                <a:path w="107788" h="110747">
                  <a:moveTo>
                    <a:pt x="107788" y="110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8"/>
            <p:cNvSpPr/>
            <p:nvPr/>
          </p:nvSpPr>
          <p:spPr>
            <a:xfrm>
              <a:off x="5311901" y="6613069"/>
              <a:ext cx="239989" cy="158267"/>
            </a:xfrm>
            <a:custGeom>
              <a:avLst/>
              <a:pathLst>
                <a:path w="239989" h="158267">
                  <a:moveTo>
                    <a:pt x="0" y="0"/>
                  </a:moveTo>
                  <a:lnTo>
                    <a:pt x="125332" y="71040"/>
                  </a:lnTo>
                  <a:lnTo>
                    <a:pt x="239989" y="158267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9"/>
            <p:cNvSpPr/>
            <p:nvPr/>
          </p:nvSpPr>
          <p:spPr>
            <a:xfrm>
              <a:off x="5742111" y="6465300"/>
              <a:ext cx="14981" cy="12210"/>
            </a:xfrm>
            <a:custGeom>
              <a:avLst/>
              <a:pathLst>
                <a:path w="14981" h="12210">
                  <a:moveTo>
                    <a:pt x="0" y="0"/>
                  </a:moveTo>
                  <a:lnTo>
                    <a:pt x="14981" y="1221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0"/>
            <p:cNvSpPr/>
            <p:nvPr/>
          </p:nvSpPr>
          <p:spPr>
            <a:xfrm>
              <a:off x="5726965" y="6453294"/>
              <a:ext cx="15145" cy="12006"/>
            </a:xfrm>
            <a:custGeom>
              <a:avLst/>
              <a:pathLst>
                <a:path w="15145" h="12006">
                  <a:moveTo>
                    <a:pt x="15145" y="1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1"/>
            <p:cNvSpPr/>
            <p:nvPr/>
          </p:nvSpPr>
          <p:spPr>
            <a:xfrm>
              <a:off x="5507183" y="6447650"/>
              <a:ext cx="118319" cy="77905"/>
            </a:xfrm>
            <a:custGeom>
              <a:avLst/>
              <a:pathLst>
                <a:path w="118319" h="77905">
                  <a:moveTo>
                    <a:pt x="0" y="0"/>
                  </a:moveTo>
                  <a:lnTo>
                    <a:pt x="118319" y="77905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2"/>
            <p:cNvSpPr/>
            <p:nvPr/>
          </p:nvSpPr>
          <p:spPr>
            <a:xfrm>
              <a:off x="5507183" y="6447650"/>
              <a:ext cx="89541" cy="57234"/>
            </a:xfrm>
            <a:custGeom>
              <a:avLst/>
              <a:pathLst>
                <a:path w="89541" h="57234">
                  <a:moveTo>
                    <a:pt x="0" y="0"/>
                  </a:moveTo>
                  <a:lnTo>
                    <a:pt x="89541" y="5723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3"/>
            <p:cNvSpPr/>
            <p:nvPr/>
          </p:nvSpPr>
          <p:spPr>
            <a:xfrm>
              <a:off x="5507183" y="6447650"/>
              <a:ext cx="60214" cy="37349"/>
            </a:xfrm>
            <a:custGeom>
              <a:avLst/>
              <a:pathLst>
                <a:path w="60214" h="37349">
                  <a:moveTo>
                    <a:pt x="0" y="0"/>
                  </a:moveTo>
                  <a:lnTo>
                    <a:pt x="60214" y="37349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4"/>
            <p:cNvSpPr/>
            <p:nvPr/>
          </p:nvSpPr>
          <p:spPr>
            <a:xfrm>
              <a:off x="5507183" y="6447650"/>
              <a:ext cx="30360" cy="18267"/>
            </a:xfrm>
            <a:custGeom>
              <a:avLst/>
              <a:pathLst>
                <a:path w="30360" h="18267">
                  <a:moveTo>
                    <a:pt x="0" y="0"/>
                  </a:moveTo>
                  <a:lnTo>
                    <a:pt x="30360" y="18267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5"/>
            <p:cNvSpPr/>
            <p:nvPr/>
          </p:nvSpPr>
          <p:spPr>
            <a:xfrm>
              <a:off x="5507183" y="6447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6"/>
            <p:cNvSpPr/>
            <p:nvPr/>
          </p:nvSpPr>
          <p:spPr>
            <a:xfrm>
              <a:off x="5476340" y="6430211"/>
              <a:ext cx="30843" cy="17438"/>
            </a:xfrm>
            <a:custGeom>
              <a:avLst/>
              <a:pathLst>
                <a:path w="30843" h="17438">
                  <a:moveTo>
                    <a:pt x="30843" y="17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7"/>
            <p:cNvSpPr/>
            <p:nvPr/>
          </p:nvSpPr>
          <p:spPr>
            <a:xfrm>
              <a:off x="5248331" y="6207782"/>
              <a:ext cx="250988" cy="100002"/>
            </a:xfrm>
            <a:custGeom>
              <a:avLst/>
              <a:pathLst>
                <a:path w="250988" h="100002">
                  <a:moveTo>
                    <a:pt x="0" y="0"/>
                  </a:moveTo>
                  <a:lnTo>
                    <a:pt x="127865" y="44049"/>
                  </a:lnTo>
                  <a:lnTo>
                    <a:pt x="250988" y="100002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8"/>
            <p:cNvSpPr/>
            <p:nvPr/>
          </p:nvSpPr>
          <p:spPr>
            <a:xfrm>
              <a:off x="5248331" y="6207782"/>
              <a:ext cx="216359" cy="82828"/>
            </a:xfrm>
            <a:custGeom>
              <a:avLst/>
              <a:pathLst>
                <a:path w="216359" h="82828">
                  <a:moveTo>
                    <a:pt x="0" y="0"/>
                  </a:moveTo>
                  <a:lnTo>
                    <a:pt x="109863" y="37017"/>
                  </a:lnTo>
                  <a:lnTo>
                    <a:pt x="216359" y="82828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9"/>
            <p:cNvSpPr/>
            <p:nvPr/>
          </p:nvSpPr>
          <p:spPr>
            <a:xfrm>
              <a:off x="5248331" y="6207782"/>
              <a:ext cx="181278" cy="66598"/>
            </a:xfrm>
            <a:custGeom>
              <a:avLst/>
              <a:pathLst>
                <a:path w="181278" h="66598">
                  <a:moveTo>
                    <a:pt x="0" y="0"/>
                  </a:moveTo>
                  <a:lnTo>
                    <a:pt x="181278" y="66598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0"/>
            <p:cNvSpPr/>
            <p:nvPr/>
          </p:nvSpPr>
          <p:spPr>
            <a:xfrm>
              <a:off x="5248331" y="6207782"/>
              <a:ext cx="145771" cy="51324"/>
            </a:xfrm>
            <a:custGeom>
              <a:avLst/>
              <a:pathLst>
                <a:path w="145771" h="51324">
                  <a:moveTo>
                    <a:pt x="0" y="0"/>
                  </a:moveTo>
                  <a:lnTo>
                    <a:pt x="145771" y="51324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1"/>
            <p:cNvSpPr/>
            <p:nvPr/>
          </p:nvSpPr>
          <p:spPr>
            <a:xfrm>
              <a:off x="5248331" y="6207782"/>
              <a:ext cx="109863" cy="37017"/>
            </a:xfrm>
            <a:custGeom>
              <a:avLst/>
              <a:pathLst>
                <a:path w="109863" h="37017">
                  <a:moveTo>
                    <a:pt x="0" y="0"/>
                  </a:moveTo>
                  <a:lnTo>
                    <a:pt x="109863" y="37017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2"/>
            <p:cNvSpPr/>
            <p:nvPr/>
          </p:nvSpPr>
          <p:spPr>
            <a:xfrm>
              <a:off x="5248331" y="620778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3"/>
            <p:cNvSpPr/>
            <p:nvPr/>
          </p:nvSpPr>
          <p:spPr>
            <a:xfrm>
              <a:off x="5248331" y="6207782"/>
              <a:ext cx="36950" cy="11345"/>
            </a:xfrm>
            <a:custGeom>
              <a:avLst/>
              <a:pathLst>
                <a:path w="36950" h="11345">
                  <a:moveTo>
                    <a:pt x="0" y="0"/>
                  </a:moveTo>
                  <a:lnTo>
                    <a:pt x="36950" y="11345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4"/>
            <p:cNvSpPr/>
            <p:nvPr/>
          </p:nvSpPr>
          <p:spPr>
            <a:xfrm>
              <a:off x="5248331" y="620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5"/>
            <p:cNvSpPr/>
            <p:nvPr/>
          </p:nvSpPr>
          <p:spPr>
            <a:xfrm>
              <a:off x="5211086" y="6197441"/>
              <a:ext cx="37244" cy="10340"/>
            </a:xfrm>
            <a:custGeom>
              <a:avLst/>
              <a:pathLst>
                <a:path w="37244" h="10340">
                  <a:moveTo>
                    <a:pt x="37244" y="10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6"/>
            <p:cNvSpPr/>
            <p:nvPr/>
          </p:nvSpPr>
          <p:spPr>
            <a:xfrm>
              <a:off x="5173576" y="6188113"/>
              <a:ext cx="74755" cy="19669"/>
            </a:xfrm>
            <a:custGeom>
              <a:avLst/>
              <a:pathLst>
                <a:path w="74755" h="19669">
                  <a:moveTo>
                    <a:pt x="74755" y="196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7"/>
            <p:cNvSpPr/>
            <p:nvPr/>
          </p:nvSpPr>
          <p:spPr>
            <a:xfrm>
              <a:off x="5135826" y="6179803"/>
              <a:ext cx="112505" cy="27978"/>
            </a:xfrm>
            <a:custGeom>
              <a:avLst/>
              <a:pathLst>
                <a:path w="112505" h="27978">
                  <a:moveTo>
                    <a:pt x="112505" y="27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8"/>
            <p:cNvSpPr/>
            <p:nvPr/>
          </p:nvSpPr>
          <p:spPr>
            <a:xfrm>
              <a:off x="5097865" y="6172519"/>
              <a:ext cx="150465" cy="35262"/>
            </a:xfrm>
            <a:custGeom>
              <a:avLst/>
              <a:pathLst>
                <a:path w="150465" h="35262">
                  <a:moveTo>
                    <a:pt x="150465" y="3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9"/>
            <p:cNvSpPr/>
            <p:nvPr/>
          </p:nvSpPr>
          <p:spPr>
            <a:xfrm>
              <a:off x="5059721" y="6166266"/>
              <a:ext cx="188610" cy="41516"/>
            </a:xfrm>
            <a:custGeom>
              <a:avLst/>
              <a:pathLst>
                <a:path w="188610" h="41516">
                  <a:moveTo>
                    <a:pt x="188610" y="415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0"/>
            <p:cNvSpPr/>
            <p:nvPr/>
          </p:nvSpPr>
          <p:spPr>
            <a:xfrm>
              <a:off x="5021421" y="6161048"/>
              <a:ext cx="226909" cy="46734"/>
            </a:xfrm>
            <a:custGeom>
              <a:avLst/>
              <a:pathLst>
                <a:path w="226909" h="46734">
                  <a:moveTo>
                    <a:pt x="226909" y="46734"/>
                  </a:moveTo>
                  <a:lnTo>
                    <a:pt x="114404" y="187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1"/>
            <p:cNvSpPr/>
            <p:nvPr/>
          </p:nvSpPr>
          <p:spPr>
            <a:xfrm>
              <a:off x="4982995" y="6156869"/>
              <a:ext cx="265336" cy="50913"/>
            </a:xfrm>
            <a:custGeom>
              <a:avLst/>
              <a:pathLst>
                <a:path w="265336" h="50913">
                  <a:moveTo>
                    <a:pt x="265336" y="50913"/>
                  </a:moveTo>
                  <a:lnTo>
                    <a:pt x="133875" y="19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2"/>
            <p:cNvSpPr/>
            <p:nvPr/>
          </p:nvSpPr>
          <p:spPr>
            <a:xfrm>
              <a:off x="4743685" y="6272399"/>
              <a:ext cx="192736" cy="1159"/>
            </a:xfrm>
            <a:custGeom>
              <a:avLst/>
              <a:pathLst>
                <a:path w="192736" h="1159">
                  <a:moveTo>
                    <a:pt x="0" y="1159"/>
                  </a:moveTo>
                  <a:lnTo>
                    <a:pt x="192736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3"/>
            <p:cNvSpPr/>
            <p:nvPr/>
          </p:nvSpPr>
          <p:spPr>
            <a:xfrm>
              <a:off x="4743685" y="6270481"/>
              <a:ext cx="157356" cy="3078"/>
            </a:xfrm>
            <a:custGeom>
              <a:avLst/>
              <a:pathLst>
                <a:path w="157356" h="3078">
                  <a:moveTo>
                    <a:pt x="0" y="3078"/>
                  </a:moveTo>
                  <a:lnTo>
                    <a:pt x="157356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4"/>
            <p:cNvSpPr/>
            <p:nvPr/>
          </p:nvSpPr>
          <p:spPr>
            <a:xfrm>
              <a:off x="4743685" y="6269521"/>
              <a:ext cx="121937" cy="4037"/>
            </a:xfrm>
            <a:custGeom>
              <a:avLst/>
              <a:pathLst>
                <a:path w="121937" h="4037">
                  <a:moveTo>
                    <a:pt x="0" y="4037"/>
                  </a:moveTo>
                  <a:lnTo>
                    <a:pt x="121937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5"/>
            <p:cNvSpPr/>
            <p:nvPr/>
          </p:nvSpPr>
          <p:spPr>
            <a:xfrm>
              <a:off x="4809256" y="6150592"/>
              <a:ext cx="19323" cy="392"/>
            </a:xfrm>
            <a:custGeom>
              <a:avLst/>
              <a:pathLst>
                <a:path w="19323" h="392">
                  <a:moveTo>
                    <a:pt x="0" y="392"/>
                  </a:moveTo>
                  <a:lnTo>
                    <a:pt x="19323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6"/>
            <p:cNvSpPr/>
            <p:nvPr/>
          </p:nvSpPr>
          <p:spPr>
            <a:xfrm>
              <a:off x="4789940" y="6150985"/>
              <a:ext cx="19316" cy="654"/>
            </a:xfrm>
            <a:custGeom>
              <a:avLst/>
              <a:pathLst>
                <a:path w="19316" h="654">
                  <a:moveTo>
                    <a:pt x="19316" y="0"/>
                  </a:moveTo>
                  <a:lnTo>
                    <a:pt x="0" y="654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7"/>
            <p:cNvSpPr/>
            <p:nvPr/>
          </p:nvSpPr>
          <p:spPr>
            <a:xfrm>
              <a:off x="4743685" y="6272399"/>
              <a:ext cx="15705" cy="1159"/>
            </a:xfrm>
            <a:custGeom>
              <a:avLst/>
              <a:pathLst>
                <a:path w="15705" h="1159">
                  <a:moveTo>
                    <a:pt x="0" y="1159"/>
                  </a:moveTo>
                  <a:lnTo>
                    <a:pt x="15705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8"/>
            <p:cNvSpPr/>
            <p:nvPr/>
          </p:nvSpPr>
          <p:spPr>
            <a:xfrm>
              <a:off x="4724075" y="6273559"/>
              <a:ext cx="19610" cy="1715"/>
            </a:xfrm>
            <a:custGeom>
              <a:avLst/>
              <a:pathLst>
                <a:path w="19610" h="1715">
                  <a:moveTo>
                    <a:pt x="19610" y="0"/>
                  </a:moveTo>
                  <a:lnTo>
                    <a:pt x="0" y="1715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9"/>
            <p:cNvSpPr/>
            <p:nvPr/>
          </p:nvSpPr>
          <p:spPr>
            <a:xfrm>
              <a:off x="4616998" y="6161048"/>
              <a:ext cx="57392" cy="8215"/>
            </a:xfrm>
            <a:custGeom>
              <a:avLst/>
              <a:pathLst>
                <a:path w="57392" h="8215">
                  <a:moveTo>
                    <a:pt x="0" y="8215"/>
                  </a:moveTo>
                  <a:lnTo>
                    <a:pt x="57392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0"/>
            <p:cNvSpPr/>
            <p:nvPr/>
          </p:nvSpPr>
          <p:spPr>
            <a:xfrm>
              <a:off x="4616998" y="6166266"/>
              <a:ext cx="19093" cy="2997"/>
            </a:xfrm>
            <a:custGeom>
              <a:avLst/>
              <a:pathLst>
                <a:path w="19093" h="2997">
                  <a:moveTo>
                    <a:pt x="0" y="2997"/>
                  </a:moveTo>
                  <a:lnTo>
                    <a:pt x="19093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1"/>
            <p:cNvSpPr/>
            <p:nvPr/>
          </p:nvSpPr>
          <p:spPr>
            <a:xfrm>
              <a:off x="4597947" y="6169264"/>
              <a:ext cx="19050" cy="3255"/>
            </a:xfrm>
            <a:custGeom>
              <a:avLst/>
              <a:pathLst>
                <a:path w="19050" h="3255">
                  <a:moveTo>
                    <a:pt x="19050" y="0"/>
                  </a:moveTo>
                  <a:lnTo>
                    <a:pt x="0" y="3255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2"/>
            <p:cNvSpPr/>
            <p:nvPr/>
          </p:nvSpPr>
          <p:spPr>
            <a:xfrm>
              <a:off x="4559986" y="6169264"/>
              <a:ext cx="57011" cy="10539"/>
            </a:xfrm>
            <a:custGeom>
              <a:avLst/>
              <a:pathLst>
                <a:path w="57011" h="10539">
                  <a:moveTo>
                    <a:pt x="57011" y="0"/>
                  </a:moveTo>
                  <a:lnTo>
                    <a:pt x="0" y="10539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3"/>
            <p:cNvSpPr/>
            <p:nvPr/>
          </p:nvSpPr>
          <p:spPr>
            <a:xfrm>
              <a:off x="4549376" y="6273559"/>
              <a:ext cx="194309" cy="30356"/>
            </a:xfrm>
            <a:custGeom>
              <a:avLst/>
              <a:pathLst>
                <a:path w="194309" h="30356">
                  <a:moveTo>
                    <a:pt x="194309" y="0"/>
                  </a:moveTo>
                  <a:lnTo>
                    <a:pt x="0" y="30356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4"/>
            <p:cNvSpPr/>
            <p:nvPr/>
          </p:nvSpPr>
          <p:spPr>
            <a:xfrm>
              <a:off x="4514991" y="6273559"/>
              <a:ext cx="228694" cy="38907"/>
            </a:xfrm>
            <a:custGeom>
              <a:avLst/>
              <a:pathLst>
                <a:path w="228694" h="38907">
                  <a:moveTo>
                    <a:pt x="228694" y="0"/>
                  </a:moveTo>
                  <a:lnTo>
                    <a:pt x="113483" y="14374"/>
                  </a:lnTo>
                  <a:lnTo>
                    <a:pt x="0" y="38907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5"/>
            <p:cNvSpPr/>
            <p:nvPr/>
          </p:nvSpPr>
          <p:spPr>
            <a:xfrm>
              <a:off x="4428967" y="6207782"/>
              <a:ext cx="18513" cy="5547"/>
            </a:xfrm>
            <a:custGeom>
              <a:avLst/>
              <a:pathLst>
                <a:path w="18513" h="5547">
                  <a:moveTo>
                    <a:pt x="0" y="5547"/>
                  </a:moveTo>
                  <a:lnTo>
                    <a:pt x="18513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6"/>
            <p:cNvSpPr/>
            <p:nvPr/>
          </p:nvSpPr>
          <p:spPr>
            <a:xfrm>
              <a:off x="4410530" y="6213330"/>
              <a:ext cx="18436" cy="5797"/>
            </a:xfrm>
            <a:custGeom>
              <a:avLst/>
              <a:pathLst>
                <a:path w="18436" h="5797">
                  <a:moveTo>
                    <a:pt x="18436" y="0"/>
                  </a:moveTo>
                  <a:lnTo>
                    <a:pt x="0" y="5797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7"/>
            <p:cNvSpPr/>
            <p:nvPr/>
          </p:nvSpPr>
          <p:spPr>
            <a:xfrm>
              <a:off x="4319615" y="6231470"/>
              <a:ext cx="54284" cy="20361"/>
            </a:xfrm>
            <a:custGeom>
              <a:avLst/>
              <a:pathLst>
                <a:path w="54284" h="20361">
                  <a:moveTo>
                    <a:pt x="0" y="20361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8"/>
            <p:cNvSpPr/>
            <p:nvPr/>
          </p:nvSpPr>
          <p:spPr>
            <a:xfrm>
              <a:off x="4319615" y="6244799"/>
              <a:ext cx="18002" cy="7031"/>
            </a:xfrm>
            <a:custGeom>
              <a:avLst/>
              <a:pathLst>
                <a:path w="18002" h="7031">
                  <a:moveTo>
                    <a:pt x="0" y="7031"/>
                  </a:moveTo>
                  <a:lnTo>
                    <a:pt x="18002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9"/>
            <p:cNvSpPr/>
            <p:nvPr/>
          </p:nvSpPr>
          <p:spPr>
            <a:xfrm>
              <a:off x="4301710" y="6251831"/>
              <a:ext cx="17905" cy="7275"/>
            </a:xfrm>
            <a:custGeom>
              <a:avLst/>
              <a:pathLst>
                <a:path w="17905" h="7275">
                  <a:moveTo>
                    <a:pt x="17905" y="0"/>
                  </a:moveTo>
                  <a:lnTo>
                    <a:pt x="0" y="7275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0"/>
            <p:cNvSpPr/>
            <p:nvPr/>
          </p:nvSpPr>
          <p:spPr>
            <a:xfrm>
              <a:off x="4266202" y="6251831"/>
              <a:ext cx="53413" cy="22549"/>
            </a:xfrm>
            <a:custGeom>
              <a:avLst/>
              <a:pathLst>
                <a:path w="53413" h="22549">
                  <a:moveTo>
                    <a:pt x="53413" y="0"/>
                  </a:moveTo>
                  <a:lnTo>
                    <a:pt x="0" y="22549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1"/>
            <p:cNvSpPr/>
            <p:nvPr/>
          </p:nvSpPr>
          <p:spPr>
            <a:xfrm>
              <a:off x="4213749" y="6290611"/>
              <a:ext cx="17372" cy="8469"/>
            </a:xfrm>
            <a:custGeom>
              <a:avLst/>
              <a:pathLst>
                <a:path w="17372" h="8469">
                  <a:moveTo>
                    <a:pt x="0" y="8469"/>
                  </a:moveTo>
                  <a:lnTo>
                    <a:pt x="17372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2"/>
            <p:cNvSpPr/>
            <p:nvPr/>
          </p:nvSpPr>
          <p:spPr>
            <a:xfrm>
              <a:off x="4196493" y="6299081"/>
              <a:ext cx="17256" cy="8704"/>
            </a:xfrm>
            <a:custGeom>
              <a:avLst/>
              <a:pathLst>
                <a:path w="17256" h="8704">
                  <a:moveTo>
                    <a:pt x="17256" y="0"/>
                  </a:moveTo>
                  <a:lnTo>
                    <a:pt x="0" y="8704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3"/>
            <p:cNvSpPr/>
            <p:nvPr/>
          </p:nvSpPr>
          <p:spPr>
            <a:xfrm>
              <a:off x="4219473" y="6377640"/>
              <a:ext cx="107366" cy="52571"/>
            </a:xfrm>
            <a:custGeom>
              <a:avLst/>
              <a:pathLst>
                <a:path w="107366" h="52571">
                  <a:moveTo>
                    <a:pt x="107366" y="0"/>
                  </a:moveTo>
                  <a:lnTo>
                    <a:pt x="0" y="5257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4"/>
            <p:cNvSpPr/>
            <p:nvPr/>
          </p:nvSpPr>
          <p:spPr>
            <a:xfrm>
              <a:off x="4112067" y="6344914"/>
              <a:ext cx="16627" cy="9851"/>
            </a:xfrm>
            <a:custGeom>
              <a:avLst/>
              <a:pathLst>
                <a:path w="16627" h="9851">
                  <a:moveTo>
                    <a:pt x="0" y="9851"/>
                  </a:moveTo>
                  <a:lnTo>
                    <a:pt x="16627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5"/>
            <p:cNvSpPr/>
            <p:nvPr/>
          </p:nvSpPr>
          <p:spPr>
            <a:xfrm>
              <a:off x="4095574" y="6354766"/>
              <a:ext cx="16492" cy="10076"/>
            </a:xfrm>
            <a:custGeom>
              <a:avLst/>
              <a:pathLst>
                <a:path w="16492" h="10076">
                  <a:moveTo>
                    <a:pt x="16492" y="0"/>
                  </a:moveTo>
                  <a:lnTo>
                    <a:pt x="0" y="10076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6"/>
            <p:cNvSpPr/>
            <p:nvPr/>
          </p:nvSpPr>
          <p:spPr>
            <a:xfrm>
              <a:off x="4039313" y="6485000"/>
              <a:ext cx="89100" cy="64183"/>
            </a:xfrm>
            <a:custGeom>
              <a:avLst/>
              <a:pathLst>
                <a:path w="89100" h="64183">
                  <a:moveTo>
                    <a:pt x="0" y="64183"/>
                  </a:moveTo>
                  <a:lnTo>
                    <a:pt x="8910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7"/>
            <p:cNvSpPr/>
            <p:nvPr/>
          </p:nvSpPr>
          <p:spPr>
            <a:xfrm>
              <a:off x="4039313" y="6504884"/>
              <a:ext cx="59773" cy="44299"/>
            </a:xfrm>
            <a:custGeom>
              <a:avLst/>
              <a:pathLst>
                <a:path w="59773" h="44299">
                  <a:moveTo>
                    <a:pt x="0" y="44299"/>
                  </a:moveTo>
                  <a:lnTo>
                    <a:pt x="59773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8"/>
            <p:cNvSpPr/>
            <p:nvPr/>
          </p:nvSpPr>
          <p:spPr>
            <a:xfrm>
              <a:off x="4039313" y="6525555"/>
              <a:ext cx="30995" cy="23628"/>
            </a:xfrm>
            <a:custGeom>
              <a:avLst/>
              <a:pathLst>
                <a:path w="30995" h="23628">
                  <a:moveTo>
                    <a:pt x="0" y="23628"/>
                  </a:moveTo>
                  <a:lnTo>
                    <a:pt x="30995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9"/>
            <p:cNvSpPr/>
            <p:nvPr/>
          </p:nvSpPr>
          <p:spPr>
            <a:xfrm>
              <a:off x="4039313" y="6546998"/>
              <a:ext cx="2788" cy="2186"/>
            </a:xfrm>
            <a:custGeom>
              <a:avLst/>
              <a:pathLst>
                <a:path w="2788" h="2186">
                  <a:moveTo>
                    <a:pt x="0" y="2186"/>
                  </a:moveTo>
                  <a:lnTo>
                    <a:pt x="2788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0"/>
            <p:cNvSpPr/>
            <p:nvPr/>
          </p:nvSpPr>
          <p:spPr>
            <a:xfrm>
              <a:off x="3785508" y="6477510"/>
              <a:ext cx="153211" cy="147110"/>
            </a:xfrm>
            <a:custGeom>
              <a:avLst/>
              <a:pathLst>
                <a:path w="153211" h="147110">
                  <a:moveTo>
                    <a:pt x="0" y="147110"/>
                  </a:moveTo>
                  <a:lnTo>
                    <a:pt x="73865" y="70701"/>
                  </a:lnTo>
                  <a:lnTo>
                    <a:pt x="153211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1"/>
            <p:cNvSpPr/>
            <p:nvPr/>
          </p:nvSpPr>
          <p:spPr>
            <a:xfrm>
              <a:off x="3785508" y="6502534"/>
              <a:ext cx="123751" cy="122086"/>
            </a:xfrm>
            <a:custGeom>
              <a:avLst/>
              <a:pathLst>
                <a:path w="123751" h="122086">
                  <a:moveTo>
                    <a:pt x="0" y="122086"/>
                  </a:moveTo>
                  <a:lnTo>
                    <a:pt x="123751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2"/>
            <p:cNvSpPr/>
            <p:nvPr/>
          </p:nvSpPr>
          <p:spPr>
            <a:xfrm>
              <a:off x="3785508" y="6528346"/>
              <a:ext cx="94979" cy="96274"/>
            </a:xfrm>
            <a:custGeom>
              <a:avLst/>
              <a:pathLst>
                <a:path w="94979" h="96274">
                  <a:moveTo>
                    <a:pt x="0" y="96274"/>
                  </a:moveTo>
                  <a:lnTo>
                    <a:pt x="94979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3"/>
            <p:cNvSpPr/>
            <p:nvPr/>
          </p:nvSpPr>
          <p:spPr>
            <a:xfrm>
              <a:off x="3785508" y="6554928"/>
              <a:ext cx="66917" cy="69692"/>
            </a:xfrm>
            <a:custGeom>
              <a:avLst/>
              <a:pathLst>
                <a:path w="66917" h="69692">
                  <a:moveTo>
                    <a:pt x="0" y="69692"/>
                  </a:moveTo>
                  <a:lnTo>
                    <a:pt x="66917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4"/>
            <p:cNvSpPr/>
            <p:nvPr/>
          </p:nvSpPr>
          <p:spPr>
            <a:xfrm>
              <a:off x="3785508" y="6582260"/>
              <a:ext cx="39585" cy="42360"/>
            </a:xfrm>
            <a:custGeom>
              <a:avLst/>
              <a:pathLst>
                <a:path w="39585" h="42360">
                  <a:moveTo>
                    <a:pt x="0" y="42360"/>
                  </a:moveTo>
                  <a:lnTo>
                    <a:pt x="39585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5"/>
            <p:cNvSpPr/>
            <p:nvPr/>
          </p:nvSpPr>
          <p:spPr>
            <a:xfrm>
              <a:off x="3785508" y="6610323"/>
              <a:ext cx="13003" cy="14298"/>
            </a:xfrm>
            <a:custGeom>
              <a:avLst/>
              <a:pathLst>
                <a:path w="13003" h="14298">
                  <a:moveTo>
                    <a:pt x="0" y="14298"/>
                  </a:moveTo>
                  <a:lnTo>
                    <a:pt x="13003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6"/>
            <p:cNvSpPr/>
            <p:nvPr/>
          </p:nvSpPr>
          <p:spPr>
            <a:xfrm>
              <a:off x="3772699" y="6624621"/>
              <a:ext cx="12808" cy="14473"/>
            </a:xfrm>
            <a:custGeom>
              <a:avLst/>
              <a:pathLst>
                <a:path w="12808" h="14473">
                  <a:moveTo>
                    <a:pt x="12808" y="0"/>
                  </a:moveTo>
                  <a:lnTo>
                    <a:pt x="0" y="14473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7"/>
            <p:cNvSpPr/>
            <p:nvPr/>
          </p:nvSpPr>
          <p:spPr>
            <a:xfrm>
              <a:off x="3747676" y="6624621"/>
              <a:ext cx="37832" cy="43933"/>
            </a:xfrm>
            <a:custGeom>
              <a:avLst/>
              <a:pathLst>
                <a:path w="37832" h="43933">
                  <a:moveTo>
                    <a:pt x="37832" y="0"/>
                  </a:moveTo>
                  <a:lnTo>
                    <a:pt x="0" y="43933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8"/>
            <p:cNvSpPr/>
            <p:nvPr/>
          </p:nvSpPr>
          <p:spPr>
            <a:xfrm>
              <a:off x="3723459" y="6624621"/>
              <a:ext cx="62049" cy="74060"/>
            </a:xfrm>
            <a:custGeom>
              <a:avLst/>
              <a:pathLst>
                <a:path w="62049" h="74060">
                  <a:moveTo>
                    <a:pt x="62049" y="0"/>
                  </a:moveTo>
                  <a:lnTo>
                    <a:pt x="0" y="7406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9"/>
            <p:cNvSpPr/>
            <p:nvPr/>
          </p:nvSpPr>
          <p:spPr>
            <a:xfrm>
              <a:off x="3700067" y="6624621"/>
              <a:ext cx="85441" cy="104832"/>
            </a:xfrm>
            <a:custGeom>
              <a:avLst/>
              <a:pathLst>
                <a:path w="85441" h="104832">
                  <a:moveTo>
                    <a:pt x="85441" y="0"/>
                  </a:moveTo>
                  <a:lnTo>
                    <a:pt x="0" y="10483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0"/>
            <p:cNvSpPr/>
            <p:nvPr/>
          </p:nvSpPr>
          <p:spPr>
            <a:xfrm>
              <a:off x="3677517" y="6624621"/>
              <a:ext cx="107991" cy="136225"/>
            </a:xfrm>
            <a:custGeom>
              <a:avLst/>
              <a:pathLst>
                <a:path w="107991" h="136225">
                  <a:moveTo>
                    <a:pt x="107991" y="0"/>
                  </a:moveTo>
                  <a:lnTo>
                    <a:pt x="0" y="13622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1"/>
            <p:cNvSpPr/>
            <p:nvPr/>
          </p:nvSpPr>
          <p:spPr>
            <a:xfrm>
              <a:off x="3655825" y="6624621"/>
              <a:ext cx="129683" cy="168218"/>
            </a:xfrm>
            <a:custGeom>
              <a:avLst/>
              <a:pathLst>
                <a:path w="129683" h="168218">
                  <a:moveTo>
                    <a:pt x="129683" y="0"/>
                  </a:moveTo>
                  <a:lnTo>
                    <a:pt x="61707" y="81693"/>
                  </a:lnTo>
                  <a:lnTo>
                    <a:pt x="0" y="168218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2"/>
            <p:cNvSpPr/>
            <p:nvPr/>
          </p:nvSpPr>
          <p:spPr>
            <a:xfrm>
              <a:off x="3624931" y="6825409"/>
              <a:ext cx="10076" cy="16492"/>
            </a:xfrm>
            <a:custGeom>
              <a:avLst/>
              <a:pathLst>
                <a:path w="10076" h="16492">
                  <a:moveTo>
                    <a:pt x="0" y="16492"/>
                  </a:moveTo>
                  <a:lnTo>
                    <a:pt x="10076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3"/>
            <p:cNvSpPr/>
            <p:nvPr/>
          </p:nvSpPr>
          <p:spPr>
            <a:xfrm>
              <a:off x="3615080" y="6841901"/>
              <a:ext cx="9851" cy="16627"/>
            </a:xfrm>
            <a:custGeom>
              <a:avLst/>
              <a:pathLst>
                <a:path w="9851" h="16627">
                  <a:moveTo>
                    <a:pt x="9851" y="0"/>
                  </a:moveTo>
                  <a:lnTo>
                    <a:pt x="0" y="16627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4"/>
            <p:cNvSpPr/>
            <p:nvPr/>
          </p:nvSpPr>
          <p:spPr>
            <a:xfrm>
              <a:off x="3626531" y="6949307"/>
              <a:ext cx="73845" cy="159396"/>
            </a:xfrm>
            <a:custGeom>
              <a:avLst/>
              <a:pathLst>
                <a:path w="73845" h="159396">
                  <a:moveTo>
                    <a:pt x="0" y="159396"/>
                  </a:moveTo>
                  <a:lnTo>
                    <a:pt x="73845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5"/>
            <p:cNvSpPr/>
            <p:nvPr/>
          </p:nvSpPr>
          <p:spPr>
            <a:xfrm>
              <a:off x="3626531" y="6980612"/>
              <a:ext cx="57248" cy="128092"/>
            </a:xfrm>
            <a:custGeom>
              <a:avLst/>
              <a:pathLst>
                <a:path w="57248" h="128092">
                  <a:moveTo>
                    <a:pt x="0" y="128092"/>
                  </a:moveTo>
                  <a:lnTo>
                    <a:pt x="57248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6"/>
            <p:cNvSpPr/>
            <p:nvPr/>
          </p:nvSpPr>
          <p:spPr>
            <a:xfrm>
              <a:off x="3626531" y="7012355"/>
              <a:ext cx="41505" cy="96349"/>
            </a:xfrm>
            <a:custGeom>
              <a:avLst/>
              <a:pathLst>
                <a:path w="41505" h="96349">
                  <a:moveTo>
                    <a:pt x="0" y="96349"/>
                  </a:moveTo>
                  <a:lnTo>
                    <a:pt x="41505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7"/>
            <p:cNvSpPr/>
            <p:nvPr/>
          </p:nvSpPr>
          <p:spPr>
            <a:xfrm>
              <a:off x="3626531" y="7044512"/>
              <a:ext cx="26628" cy="64191"/>
            </a:xfrm>
            <a:custGeom>
              <a:avLst/>
              <a:pathLst>
                <a:path w="26628" h="64191">
                  <a:moveTo>
                    <a:pt x="0" y="64191"/>
                  </a:moveTo>
                  <a:lnTo>
                    <a:pt x="26628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8"/>
            <p:cNvSpPr/>
            <p:nvPr/>
          </p:nvSpPr>
          <p:spPr>
            <a:xfrm>
              <a:off x="3626531" y="7077061"/>
              <a:ext cx="12626" cy="31643"/>
            </a:xfrm>
            <a:custGeom>
              <a:avLst/>
              <a:pathLst>
                <a:path w="12626" h="31643">
                  <a:moveTo>
                    <a:pt x="0" y="31643"/>
                  </a:moveTo>
                  <a:lnTo>
                    <a:pt x="12626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9"/>
            <p:cNvSpPr/>
            <p:nvPr/>
          </p:nvSpPr>
          <p:spPr>
            <a:xfrm>
              <a:off x="3626043" y="7108704"/>
              <a:ext cx="487" cy="1272"/>
            </a:xfrm>
            <a:custGeom>
              <a:avLst/>
              <a:pathLst>
                <a:path w="487" h="1272">
                  <a:moveTo>
                    <a:pt x="487" y="0"/>
                  </a:moveTo>
                  <a:lnTo>
                    <a:pt x="0" y="1272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0"/>
            <p:cNvSpPr/>
            <p:nvPr/>
          </p:nvSpPr>
          <p:spPr>
            <a:xfrm>
              <a:off x="3613824" y="7108704"/>
              <a:ext cx="12706" cy="34531"/>
            </a:xfrm>
            <a:custGeom>
              <a:avLst/>
              <a:pathLst>
                <a:path w="12706" h="34531">
                  <a:moveTo>
                    <a:pt x="12706" y="0"/>
                  </a:moveTo>
                  <a:lnTo>
                    <a:pt x="0" y="34531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1"/>
            <p:cNvSpPr/>
            <p:nvPr/>
          </p:nvSpPr>
          <p:spPr>
            <a:xfrm>
              <a:off x="3602511" y="7108704"/>
              <a:ext cx="24020" cy="68108"/>
            </a:xfrm>
            <a:custGeom>
              <a:avLst/>
              <a:pathLst>
                <a:path w="24020" h="68108">
                  <a:moveTo>
                    <a:pt x="24020" y="0"/>
                  </a:moveTo>
                  <a:lnTo>
                    <a:pt x="0" y="6810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2"/>
            <p:cNvSpPr/>
            <p:nvPr/>
          </p:nvSpPr>
          <p:spPr>
            <a:xfrm>
              <a:off x="3592111" y="7108704"/>
              <a:ext cx="34420" cy="101980"/>
            </a:xfrm>
            <a:custGeom>
              <a:avLst/>
              <a:pathLst>
                <a:path w="34420" h="101980">
                  <a:moveTo>
                    <a:pt x="34420" y="0"/>
                  </a:moveTo>
                  <a:lnTo>
                    <a:pt x="0" y="10198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3"/>
            <p:cNvSpPr/>
            <p:nvPr/>
          </p:nvSpPr>
          <p:spPr>
            <a:xfrm>
              <a:off x="3582632" y="7108704"/>
              <a:ext cx="43899" cy="136121"/>
            </a:xfrm>
            <a:custGeom>
              <a:avLst/>
              <a:pathLst>
                <a:path w="43899" h="136121">
                  <a:moveTo>
                    <a:pt x="43899" y="0"/>
                  </a:moveTo>
                  <a:lnTo>
                    <a:pt x="0" y="136121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4"/>
            <p:cNvSpPr/>
            <p:nvPr/>
          </p:nvSpPr>
          <p:spPr>
            <a:xfrm>
              <a:off x="3574080" y="7108704"/>
              <a:ext cx="52450" cy="170506"/>
            </a:xfrm>
            <a:custGeom>
              <a:avLst/>
              <a:pathLst>
                <a:path w="52450" h="170506">
                  <a:moveTo>
                    <a:pt x="52450" y="0"/>
                  </a:moveTo>
                  <a:lnTo>
                    <a:pt x="0" y="170506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5"/>
            <p:cNvSpPr/>
            <p:nvPr/>
          </p:nvSpPr>
          <p:spPr>
            <a:xfrm>
              <a:off x="3566464" y="7108704"/>
              <a:ext cx="60067" cy="205109"/>
            </a:xfrm>
            <a:custGeom>
              <a:avLst/>
              <a:pathLst>
                <a:path w="60067" h="205109">
                  <a:moveTo>
                    <a:pt x="60067" y="0"/>
                  </a:moveTo>
                  <a:lnTo>
                    <a:pt x="25838" y="101326"/>
                  </a:lnTo>
                  <a:lnTo>
                    <a:pt x="0" y="205109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6"/>
            <p:cNvSpPr/>
            <p:nvPr/>
          </p:nvSpPr>
          <p:spPr>
            <a:xfrm>
              <a:off x="3552769" y="7348612"/>
              <a:ext cx="7017" cy="43730"/>
            </a:xfrm>
            <a:custGeom>
              <a:avLst/>
              <a:pathLst>
                <a:path w="7017" h="43730">
                  <a:moveTo>
                    <a:pt x="0" y="43730"/>
                  </a:moveTo>
                  <a:lnTo>
                    <a:pt x="7017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7"/>
            <p:cNvSpPr/>
            <p:nvPr/>
          </p:nvSpPr>
          <p:spPr>
            <a:xfrm>
              <a:off x="3428993" y="7365926"/>
              <a:ext cx="7437" cy="57498"/>
            </a:xfrm>
            <a:custGeom>
              <a:avLst/>
              <a:pathLst>
                <a:path w="7437" h="57498">
                  <a:moveTo>
                    <a:pt x="0" y="57498"/>
                  </a:moveTo>
                  <a:lnTo>
                    <a:pt x="7437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8"/>
            <p:cNvSpPr/>
            <p:nvPr/>
          </p:nvSpPr>
          <p:spPr>
            <a:xfrm>
              <a:off x="3428993" y="7404225"/>
              <a:ext cx="2219" cy="19199"/>
            </a:xfrm>
            <a:custGeom>
              <a:avLst/>
              <a:pathLst>
                <a:path w="2219" h="19199">
                  <a:moveTo>
                    <a:pt x="0" y="19199"/>
                  </a:moveTo>
                  <a:lnTo>
                    <a:pt x="2219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9"/>
            <p:cNvSpPr/>
            <p:nvPr/>
          </p:nvSpPr>
          <p:spPr>
            <a:xfrm>
              <a:off x="3427034" y="7423425"/>
              <a:ext cx="1959" cy="19227"/>
            </a:xfrm>
            <a:custGeom>
              <a:avLst/>
              <a:pathLst>
                <a:path w="1959" h="19227">
                  <a:moveTo>
                    <a:pt x="1959" y="0"/>
                  </a:moveTo>
                  <a:lnTo>
                    <a:pt x="0" y="19227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0"/>
            <p:cNvSpPr/>
            <p:nvPr/>
          </p:nvSpPr>
          <p:spPr>
            <a:xfrm>
              <a:off x="3423897" y="7423425"/>
              <a:ext cx="5096" cy="57753"/>
            </a:xfrm>
            <a:custGeom>
              <a:avLst/>
              <a:pathLst>
                <a:path w="5096" h="57753">
                  <a:moveTo>
                    <a:pt x="5096" y="0"/>
                  </a:moveTo>
                  <a:lnTo>
                    <a:pt x="0" y="57753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1"/>
            <p:cNvSpPr/>
            <p:nvPr/>
          </p:nvSpPr>
          <p:spPr>
            <a:xfrm>
              <a:off x="3421150" y="7519775"/>
              <a:ext cx="654" cy="19316"/>
            </a:xfrm>
            <a:custGeom>
              <a:avLst/>
              <a:pathLst>
                <a:path w="654" h="19316">
                  <a:moveTo>
                    <a:pt x="0" y="19316"/>
                  </a:moveTo>
                  <a:lnTo>
                    <a:pt x="654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2"/>
            <p:cNvSpPr/>
            <p:nvPr/>
          </p:nvSpPr>
          <p:spPr>
            <a:xfrm>
              <a:off x="3420758" y="7539091"/>
              <a:ext cx="392" cy="19323"/>
            </a:xfrm>
            <a:custGeom>
              <a:avLst/>
              <a:pathLst>
                <a:path w="392" h="19323">
                  <a:moveTo>
                    <a:pt x="392" y="0"/>
                  </a:moveTo>
                  <a:lnTo>
                    <a:pt x="0" y="19323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3"/>
            <p:cNvSpPr/>
            <p:nvPr/>
          </p:nvSpPr>
          <p:spPr>
            <a:xfrm>
              <a:off x="3420758" y="7597067"/>
              <a:ext cx="392" cy="19323"/>
            </a:xfrm>
            <a:custGeom>
              <a:avLst/>
              <a:pathLst>
                <a:path w="392" h="19323">
                  <a:moveTo>
                    <a:pt x="392" y="19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4"/>
            <p:cNvSpPr/>
            <p:nvPr/>
          </p:nvSpPr>
          <p:spPr>
            <a:xfrm>
              <a:off x="3421150" y="7616391"/>
              <a:ext cx="654" cy="19316"/>
            </a:xfrm>
            <a:custGeom>
              <a:avLst/>
              <a:pathLst>
                <a:path w="654" h="19316">
                  <a:moveTo>
                    <a:pt x="0" y="0"/>
                  </a:moveTo>
                  <a:lnTo>
                    <a:pt x="654" y="19316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5"/>
            <p:cNvSpPr/>
            <p:nvPr/>
          </p:nvSpPr>
          <p:spPr>
            <a:xfrm>
              <a:off x="3779899" y="7650163"/>
              <a:ext cx="5052" cy="54116"/>
            </a:xfrm>
            <a:custGeom>
              <a:avLst/>
              <a:pathLst>
                <a:path w="5052" h="54116">
                  <a:moveTo>
                    <a:pt x="5052" y="54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6"/>
            <p:cNvSpPr/>
            <p:nvPr/>
          </p:nvSpPr>
          <p:spPr>
            <a:xfrm>
              <a:off x="3663846" y="7690314"/>
              <a:ext cx="11658" cy="87792"/>
            </a:xfrm>
            <a:custGeom>
              <a:avLst/>
              <a:pathLst>
                <a:path w="11658" h="87792">
                  <a:moveTo>
                    <a:pt x="11658" y="87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7"/>
            <p:cNvSpPr/>
            <p:nvPr/>
          </p:nvSpPr>
          <p:spPr>
            <a:xfrm>
              <a:off x="3667329" y="7722337"/>
              <a:ext cx="8176" cy="55769"/>
            </a:xfrm>
            <a:custGeom>
              <a:avLst/>
              <a:pathLst>
                <a:path w="8176" h="55769">
                  <a:moveTo>
                    <a:pt x="8176" y="55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8"/>
            <p:cNvSpPr/>
            <p:nvPr/>
          </p:nvSpPr>
          <p:spPr>
            <a:xfrm>
              <a:off x="3671677" y="7754253"/>
              <a:ext cx="3827" cy="23853"/>
            </a:xfrm>
            <a:custGeom>
              <a:avLst/>
              <a:pathLst>
                <a:path w="3827" h="23853">
                  <a:moveTo>
                    <a:pt x="3827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9"/>
            <p:cNvSpPr/>
            <p:nvPr/>
          </p:nvSpPr>
          <p:spPr>
            <a:xfrm>
              <a:off x="3675505" y="7778107"/>
              <a:ext cx="1383" cy="7933"/>
            </a:xfrm>
            <a:custGeom>
              <a:avLst/>
              <a:pathLst>
                <a:path w="1383" h="7933">
                  <a:moveTo>
                    <a:pt x="0" y="0"/>
                  </a:moveTo>
                  <a:lnTo>
                    <a:pt x="1383" y="7933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0"/>
            <p:cNvSpPr/>
            <p:nvPr/>
          </p:nvSpPr>
          <p:spPr>
            <a:xfrm>
              <a:off x="3675505" y="7778107"/>
              <a:ext cx="7453" cy="39567"/>
            </a:xfrm>
            <a:custGeom>
              <a:avLst/>
              <a:pathLst>
                <a:path w="7453" h="39567">
                  <a:moveTo>
                    <a:pt x="0" y="0"/>
                  </a:moveTo>
                  <a:lnTo>
                    <a:pt x="7453" y="39567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1"/>
            <p:cNvSpPr/>
            <p:nvPr/>
          </p:nvSpPr>
          <p:spPr>
            <a:xfrm>
              <a:off x="3574080" y="7876271"/>
              <a:ext cx="13175" cy="51487"/>
            </a:xfrm>
            <a:custGeom>
              <a:avLst/>
              <a:pathLst>
                <a:path w="13175" h="51487">
                  <a:moveTo>
                    <a:pt x="13175" y="51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2"/>
            <p:cNvSpPr/>
            <p:nvPr/>
          </p:nvSpPr>
          <p:spPr>
            <a:xfrm>
              <a:off x="3467607" y="7940921"/>
              <a:ext cx="5044" cy="18657"/>
            </a:xfrm>
            <a:custGeom>
              <a:avLst/>
              <a:pathLst>
                <a:path w="5044" h="18657">
                  <a:moveTo>
                    <a:pt x="5044" y="18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3"/>
            <p:cNvSpPr/>
            <p:nvPr/>
          </p:nvSpPr>
          <p:spPr>
            <a:xfrm>
              <a:off x="3472651" y="7959578"/>
              <a:ext cx="5296" cy="18587"/>
            </a:xfrm>
            <a:custGeom>
              <a:avLst/>
              <a:pathLst>
                <a:path w="5296" h="18587">
                  <a:moveTo>
                    <a:pt x="0" y="0"/>
                  </a:moveTo>
                  <a:lnTo>
                    <a:pt x="5296" y="18587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4"/>
            <p:cNvSpPr/>
            <p:nvPr/>
          </p:nvSpPr>
          <p:spPr>
            <a:xfrm>
              <a:off x="3587256" y="7927759"/>
              <a:ext cx="15255" cy="50909"/>
            </a:xfrm>
            <a:custGeom>
              <a:avLst/>
              <a:pathLst>
                <a:path w="15255" h="50909">
                  <a:moveTo>
                    <a:pt x="0" y="0"/>
                  </a:moveTo>
                  <a:lnTo>
                    <a:pt x="15255" y="50909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5"/>
            <p:cNvSpPr/>
            <p:nvPr/>
          </p:nvSpPr>
          <p:spPr>
            <a:xfrm>
              <a:off x="3501635" y="8051746"/>
              <a:ext cx="13329" cy="36282"/>
            </a:xfrm>
            <a:custGeom>
              <a:avLst/>
              <a:pathLst>
                <a:path w="13329" h="36282">
                  <a:moveTo>
                    <a:pt x="13329" y="36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6"/>
            <p:cNvSpPr/>
            <p:nvPr/>
          </p:nvSpPr>
          <p:spPr>
            <a:xfrm>
              <a:off x="3514965" y="8088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7"/>
            <p:cNvSpPr/>
            <p:nvPr/>
          </p:nvSpPr>
          <p:spPr>
            <a:xfrm>
              <a:off x="3514965" y="8088029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8"/>
            <p:cNvSpPr/>
            <p:nvPr/>
          </p:nvSpPr>
          <p:spPr>
            <a:xfrm>
              <a:off x="4304839" y="7820117"/>
              <a:ext cx="272647" cy="287285"/>
            </a:xfrm>
            <a:custGeom>
              <a:avLst/>
              <a:pathLst>
                <a:path w="272647" h="287285">
                  <a:moveTo>
                    <a:pt x="272647" y="287285"/>
                  </a:moveTo>
                  <a:lnTo>
                    <a:pt x="160691" y="213097"/>
                  </a:lnTo>
                  <a:lnTo>
                    <a:pt x="68236" y="11567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9"/>
            <p:cNvSpPr/>
            <p:nvPr/>
          </p:nvSpPr>
          <p:spPr>
            <a:xfrm>
              <a:off x="3560776" y="8194525"/>
              <a:ext cx="26111" cy="51765"/>
            </a:xfrm>
            <a:custGeom>
              <a:avLst/>
              <a:pathLst>
                <a:path w="26111" h="51765">
                  <a:moveTo>
                    <a:pt x="26111" y="5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0"/>
            <p:cNvSpPr/>
            <p:nvPr/>
          </p:nvSpPr>
          <p:spPr>
            <a:xfrm>
              <a:off x="3577950" y="8229154"/>
              <a:ext cx="8937" cy="17136"/>
            </a:xfrm>
            <a:custGeom>
              <a:avLst/>
              <a:pathLst>
                <a:path w="8937" h="17136">
                  <a:moveTo>
                    <a:pt x="8937" y="171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1"/>
            <p:cNvSpPr/>
            <p:nvPr/>
          </p:nvSpPr>
          <p:spPr>
            <a:xfrm>
              <a:off x="3586888" y="8246290"/>
              <a:ext cx="9168" cy="17014"/>
            </a:xfrm>
            <a:custGeom>
              <a:avLst/>
              <a:pathLst>
                <a:path w="9168" h="17014">
                  <a:moveTo>
                    <a:pt x="0" y="0"/>
                  </a:moveTo>
                  <a:lnTo>
                    <a:pt x="9168" y="1701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2"/>
            <p:cNvSpPr/>
            <p:nvPr/>
          </p:nvSpPr>
          <p:spPr>
            <a:xfrm>
              <a:off x="3586888" y="8246290"/>
              <a:ext cx="28192" cy="50661"/>
            </a:xfrm>
            <a:custGeom>
              <a:avLst/>
              <a:pathLst>
                <a:path w="28192" h="50661">
                  <a:moveTo>
                    <a:pt x="0" y="0"/>
                  </a:moveTo>
                  <a:lnTo>
                    <a:pt x="28192" y="50661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3"/>
            <p:cNvSpPr/>
            <p:nvPr/>
          </p:nvSpPr>
          <p:spPr>
            <a:xfrm>
              <a:off x="3635008" y="8330073"/>
              <a:ext cx="42509" cy="64561"/>
            </a:xfrm>
            <a:custGeom>
              <a:avLst/>
              <a:pathLst>
                <a:path w="42509" h="64561">
                  <a:moveTo>
                    <a:pt x="42509" y="64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4"/>
            <p:cNvSpPr/>
            <p:nvPr/>
          </p:nvSpPr>
          <p:spPr>
            <a:xfrm>
              <a:off x="3655825" y="8362642"/>
              <a:ext cx="21691" cy="31992"/>
            </a:xfrm>
            <a:custGeom>
              <a:avLst/>
              <a:pathLst>
                <a:path w="21691" h="31992">
                  <a:moveTo>
                    <a:pt x="21691" y="31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5"/>
            <p:cNvSpPr/>
            <p:nvPr/>
          </p:nvSpPr>
          <p:spPr>
            <a:xfrm>
              <a:off x="3677517" y="839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6"/>
            <p:cNvSpPr/>
            <p:nvPr/>
          </p:nvSpPr>
          <p:spPr>
            <a:xfrm>
              <a:off x="3677517" y="8394635"/>
              <a:ext cx="22550" cy="31393"/>
            </a:xfrm>
            <a:custGeom>
              <a:avLst/>
              <a:pathLst>
                <a:path w="22550" h="31393">
                  <a:moveTo>
                    <a:pt x="0" y="0"/>
                  </a:moveTo>
                  <a:lnTo>
                    <a:pt x="22550" y="31393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7"/>
            <p:cNvSpPr/>
            <p:nvPr/>
          </p:nvSpPr>
          <p:spPr>
            <a:xfrm>
              <a:off x="3677517" y="8394635"/>
              <a:ext cx="45942" cy="62165"/>
            </a:xfrm>
            <a:custGeom>
              <a:avLst/>
              <a:pathLst>
                <a:path w="45942" h="62165">
                  <a:moveTo>
                    <a:pt x="0" y="0"/>
                  </a:moveTo>
                  <a:lnTo>
                    <a:pt x="45942" y="62165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8"/>
            <p:cNvSpPr/>
            <p:nvPr/>
          </p:nvSpPr>
          <p:spPr>
            <a:xfrm>
              <a:off x="3824479" y="8392817"/>
              <a:ext cx="14882" cy="18344"/>
            </a:xfrm>
            <a:custGeom>
              <a:avLst/>
              <a:pathLst>
                <a:path w="14882" h="18344">
                  <a:moveTo>
                    <a:pt x="0" y="0"/>
                  </a:moveTo>
                  <a:lnTo>
                    <a:pt x="14882" y="1834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9"/>
            <p:cNvSpPr/>
            <p:nvPr/>
          </p:nvSpPr>
          <p:spPr>
            <a:xfrm>
              <a:off x="3824479" y="8392817"/>
              <a:ext cx="37820" cy="45349"/>
            </a:xfrm>
            <a:custGeom>
              <a:avLst/>
              <a:pathLst>
                <a:path w="37820" h="45349">
                  <a:moveTo>
                    <a:pt x="0" y="0"/>
                  </a:moveTo>
                  <a:lnTo>
                    <a:pt x="37820" y="4534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0"/>
            <p:cNvSpPr/>
            <p:nvPr/>
          </p:nvSpPr>
          <p:spPr>
            <a:xfrm>
              <a:off x="3885961" y="8464541"/>
              <a:ext cx="81678" cy="81126"/>
            </a:xfrm>
            <a:custGeom>
              <a:avLst/>
              <a:pathLst>
                <a:path w="81678" h="81126">
                  <a:moveTo>
                    <a:pt x="81678" y="8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1"/>
            <p:cNvSpPr/>
            <p:nvPr/>
          </p:nvSpPr>
          <p:spPr>
            <a:xfrm>
              <a:off x="3825094" y="8573221"/>
              <a:ext cx="13573" cy="13758"/>
            </a:xfrm>
            <a:custGeom>
              <a:avLst/>
              <a:pathLst>
                <a:path w="13573" h="13758">
                  <a:moveTo>
                    <a:pt x="13573" y="13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2"/>
            <p:cNvSpPr/>
            <p:nvPr/>
          </p:nvSpPr>
          <p:spPr>
            <a:xfrm>
              <a:off x="3838667" y="8586980"/>
              <a:ext cx="13758" cy="13573"/>
            </a:xfrm>
            <a:custGeom>
              <a:avLst/>
              <a:pathLst>
                <a:path w="13758" h="13573">
                  <a:moveTo>
                    <a:pt x="0" y="0"/>
                  </a:moveTo>
                  <a:lnTo>
                    <a:pt x="13758" y="1357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3"/>
            <p:cNvSpPr/>
            <p:nvPr/>
          </p:nvSpPr>
          <p:spPr>
            <a:xfrm>
              <a:off x="3880488" y="8627135"/>
              <a:ext cx="43417" cy="38423"/>
            </a:xfrm>
            <a:custGeom>
              <a:avLst/>
              <a:pathLst>
                <a:path w="43417" h="38423">
                  <a:moveTo>
                    <a:pt x="43417" y="384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4"/>
            <p:cNvSpPr/>
            <p:nvPr/>
          </p:nvSpPr>
          <p:spPr>
            <a:xfrm>
              <a:off x="3909260" y="8652947"/>
              <a:ext cx="14645" cy="12611"/>
            </a:xfrm>
            <a:custGeom>
              <a:avLst/>
              <a:pathLst>
                <a:path w="14645" h="12611">
                  <a:moveTo>
                    <a:pt x="14645" y="12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5"/>
            <p:cNvSpPr/>
            <p:nvPr/>
          </p:nvSpPr>
          <p:spPr>
            <a:xfrm>
              <a:off x="3923905" y="8665559"/>
              <a:ext cx="14814" cy="12412"/>
            </a:xfrm>
            <a:custGeom>
              <a:avLst/>
              <a:pathLst>
                <a:path w="14814" h="12412">
                  <a:moveTo>
                    <a:pt x="0" y="0"/>
                  </a:moveTo>
                  <a:lnTo>
                    <a:pt x="14814" y="1241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6"/>
            <p:cNvSpPr/>
            <p:nvPr/>
          </p:nvSpPr>
          <p:spPr>
            <a:xfrm>
              <a:off x="3923905" y="8665559"/>
              <a:ext cx="44941" cy="36628"/>
            </a:xfrm>
            <a:custGeom>
              <a:avLst/>
              <a:pathLst>
                <a:path w="44941" h="36628">
                  <a:moveTo>
                    <a:pt x="0" y="0"/>
                  </a:moveTo>
                  <a:lnTo>
                    <a:pt x="44941" y="3662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7"/>
            <p:cNvSpPr/>
            <p:nvPr/>
          </p:nvSpPr>
          <p:spPr>
            <a:xfrm>
              <a:off x="3967639" y="8545668"/>
              <a:ext cx="102669" cy="84258"/>
            </a:xfrm>
            <a:custGeom>
              <a:avLst/>
              <a:pathLst>
                <a:path w="102669" h="84258">
                  <a:moveTo>
                    <a:pt x="0" y="0"/>
                  </a:moveTo>
                  <a:lnTo>
                    <a:pt x="102669" y="8425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8"/>
            <p:cNvSpPr/>
            <p:nvPr/>
          </p:nvSpPr>
          <p:spPr>
            <a:xfrm>
              <a:off x="4235236" y="8455533"/>
              <a:ext cx="112744" cy="68758"/>
            </a:xfrm>
            <a:custGeom>
              <a:avLst/>
              <a:pathLst>
                <a:path w="112744" h="68758">
                  <a:moveTo>
                    <a:pt x="112744" y="68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9"/>
            <p:cNvSpPr/>
            <p:nvPr/>
          </p:nvSpPr>
          <p:spPr>
            <a:xfrm>
              <a:off x="4063005" y="8769822"/>
              <a:ext cx="16213" cy="10518"/>
            </a:xfrm>
            <a:custGeom>
              <a:avLst/>
              <a:pathLst>
                <a:path w="16213" h="10518">
                  <a:moveTo>
                    <a:pt x="16213" y="105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0"/>
            <p:cNvSpPr/>
            <p:nvPr/>
          </p:nvSpPr>
          <p:spPr>
            <a:xfrm>
              <a:off x="4079219" y="8780341"/>
              <a:ext cx="16354" cy="10298"/>
            </a:xfrm>
            <a:custGeom>
              <a:avLst/>
              <a:pathLst>
                <a:path w="16354" h="10298">
                  <a:moveTo>
                    <a:pt x="0" y="0"/>
                  </a:moveTo>
                  <a:lnTo>
                    <a:pt x="16354" y="1029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1"/>
            <p:cNvSpPr/>
            <p:nvPr/>
          </p:nvSpPr>
          <p:spPr>
            <a:xfrm>
              <a:off x="4128694" y="8810567"/>
              <a:ext cx="16759" cy="9625"/>
            </a:xfrm>
            <a:custGeom>
              <a:avLst/>
              <a:pathLst>
                <a:path w="16759" h="9625">
                  <a:moveTo>
                    <a:pt x="16759" y="9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2"/>
            <p:cNvSpPr/>
            <p:nvPr/>
          </p:nvSpPr>
          <p:spPr>
            <a:xfrm>
              <a:off x="4145454" y="8820193"/>
              <a:ext cx="16888" cy="9397"/>
            </a:xfrm>
            <a:custGeom>
              <a:avLst/>
              <a:pathLst>
                <a:path w="16888" h="9397">
                  <a:moveTo>
                    <a:pt x="0" y="0"/>
                  </a:moveTo>
                  <a:lnTo>
                    <a:pt x="16888" y="939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3"/>
            <p:cNvSpPr/>
            <p:nvPr/>
          </p:nvSpPr>
          <p:spPr>
            <a:xfrm>
              <a:off x="4347980" y="8524291"/>
              <a:ext cx="11366" cy="5916"/>
            </a:xfrm>
            <a:custGeom>
              <a:avLst/>
              <a:pathLst>
                <a:path w="11366" h="5916">
                  <a:moveTo>
                    <a:pt x="0" y="0"/>
                  </a:moveTo>
                  <a:lnTo>
                    <a:pt x="11366" y="591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4"/>
            <p:cNvSpPr/>
            <p:nvPr/>
          </p:nvSpPr>
          <p:spPr>
            <a:xfrm>
              <a:off x="4231121" y="8864871"/>
              <a:ext cx="17485" cy="8233"/>
            </a:xfrm>
            <a:custGeom>
              <a:avLst/>
              <a:pathLst>
                <a:path w="17485" h="8233">
                  <a:moveTo>
                    <a:pt x="17485" y="8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5"/>
            <p:cNvSpPr/>
            <p:nvPr/>
          </p:nvSpPr>
          <p:spPr>
            <a:xfrm>
              <a:off x="4248607" y="8873104"/>
              <a:ext cx="17595" cy="7996"/>
            </a:xfrm>
            <a:custGeom>
              <a:avLst/>
              <a:pathLst>
                <a:path w="17595" h="7996">
                  <a:moveTo>
                    <a:pt x="0" y="0"/>
                  </a:moveTo>
                  <a:lnTo>
                    <a:pt x="17595" y="799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6"/>
            <p:cNvSpPr/>
            <p:nvPr/>
          </p:nvSpPr>
          <p:spPr>
            <a:xfrm>
              <a:off x="4301710" y="8896375"/>
              <a:ext cx="72190" cy="27636"/>
            </a:xfrm>
            <a:custGeom>
              <a:avLst/>
              <a:pathLst>
                <a:path w="72190" h="27636">
                  <a:moveTo>
                    <a:pt x="72190" y="27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7"/>
            <p:cNvSpPr/>
            <p:nvPr/>
          </p:nvSpPr>
          <p:spPr>
            <a:xfrm>
              <a:off x="4337618" y="8910682"/>
              <a:ext cx="36282" cy="13329"/>
            </a:xfrm>
            <a:custGeom>
              <a:avLst/>
              <a:pathLst>
                <a:path w="36282" h="13329">
                  <a:moveTo>
                    <a:pt x="36282" y="13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8"/>
            <p:cNvSpPr/>
            <p:nvPr/>
          </p:nvSpPr>
          <p:spPr>
            <a:xfrm>
              <a:off x="4373900" y="89240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4373900" y="8924012"/>
              <a:ext cx="36630" cy="12342"/>
            </a:xfrm>
            <a:custGeom>
              <a:avLst/>
              <a:pathLst>
                <a:path w="36630" h="12342">
                  <a:moveTo>
                    <a:pt x="0" y="0"/>
                  </a:moveTo>
                  <a:lnTo>
                    <a:pt x="36630" y="1234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0"/>
            <p:cNvSpPr/>
            <p:nvPr/>
          </p:nvSpPr>
          <p:spPr>
            <a:xfrm>
              <a:off x="4373900" y="892401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1"/>
            <p:cNvSpPr/>
            <p:nvPr/>
          </p:nvSpPr>
          <p:spPr>
            <a:xfrm>
              <a:off x="4514991" y="8843015"/>
              <a:ext cx="269160" cy="41510"/>
            </a:xfrm>
            <a:custGeom>
              <a:avLst/>
              <a:pathLst>
                <a:path w="269160" h="41510">
                  <a:moveTo>
                    <a:pt x="269160" y="41510"/>
                  </a:moveTo>
                  <a:lnTo>
                    <a:pt x="133497" y="27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2"/>
            <p:cNvSpPr/>
            <p:nvPr/>
          </p:nvSpPr>
          <p:spPr>
            <a:xfrm>
              <a:off x="4549376" y="8851566"/>
              <a:ext cx="234775" cy="32959"/>
            </a:xfrm>
            <a:custGeom>
              <a:avLst/>
              <a:pathLst>
                <a:path w="234775" h="32959">
                  <a:moveTo>
                    <a:pt x="234775" y="32959"/>
                  </a:moveTo>
                  <a:lnTo>
                    <a:pt x="116639" y="21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4583979" y="8859183"/>
              <a:ext cx="200171" cy="25342"/>
            </a:xfrm>
            <a:custGeom>
              <a:avLst/>
              <a:pathLst>
                <a:path w="200171" h="25342">
                  <a:moveTo>
                    <a:pt x="200171" y="25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4"/>
            <p:cNvSpPr/>
            <p:nvPr/>
          </p:nvSpPr>
          <p:spPr>
            <a:xfrm>
              <a:off x="4618777" y="8865860"/>
              <a:ext cx="165374" cy="18665"/>
            </a:xfrm>
            <a:custGeom>
              <a:avLst/>
              <a:pathLst>
                <a:path w="165374" h="18665">
                  <a:moveTo>
                    <a:pt x="165374" y="18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5"/>
            <p:cNvSpPr/>
            <p:nvPr/>
          </p:nvSpPr>
          <p:spPr>
            <a:xfrm>
              <a:off x="4653742" y="8871593"/>
              <a:ext cx="130408" cy="12933"/>
            </a:xfrm>
            <a:custGeom>
              <a:avLst/>
              <a:pathLst>
                <a:path w="130408" h="12933">
                  <a:moveTo>
                    <a:pt x="130408" y="12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6"/>
            <p:cNvSpPr/>
            <p:nvPr/>
          </p:nvSpPr>
          <p:spPr>
            <a:xfrm>
              <a:off x="4688850" y="8876376"/>
              <a:ext cx="95300" cy="8149"/>
            </a:xfrm>
            <a:custGeom>
              <a:avLst/>
              <a:pathLst>
                <a:path w="95300" h="8149">
                  <a:moveTo>
                    <a:pt x="95300" y="8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7"/>
            <p:cNvSpPr/>
            <p:nvPr/>
          </p:nvSpPr>
          <p:spPr>
            <a:xfrm>
              <a:off x="4724075" y="8880207"/>
              <a:ext cx="60076" cy="4319"/>
            </a:xfrm>
            <a:custGeom>
              <a:avLst/>
              <a:pathLst>
                <a:path w="60076" h="4319">
                  <a:moveTo>
                    <a:pt x="60076" y="4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8"/>
            <p:cNvSpPr/>
            <p:nvPr/>
          </p:nvSpPr>
          <p:spPr>
            <a:xfrm>
              <a:off x="4759390" y="8883082"/>
              <a:ext cx="24760" cy="1443"/>
            </a:xfrm>
            <a:custGeom>
              <a:avLst/>
              <a:pathLst>
                <a:path w="24760" h="1443">
                  <a:moveTo>
                    <a:pt x="24760" y="1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9"/>
            <p:cNvSpPr/>
            <p:nvPr/>
          </p:nvSpPr>
          <p:spPr>
            <a:xfrm>
              <a:off x="4784151" y="8884526"/>
              <a:ext cx="10619" cy="474"/>
            </a:xfrm>
            <a:custGeom>
              <a:avLst/>
              <a:pathLst>
                <a:path w="10619" h="474">
                  <a:moveTo>
                    <a:pt x="0" y="0"/>
                  </a:moveTo>
                  <a:lnTo>
                    <a:pt x="10619" y="47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0"/>
            <p:cNvSpPr/>
            <p:nvPr/>
          </p:nvSpPr>
          <p:spPr>
            <a:xfrm>
              <a:off x="4784151" y="8884526"/>
              <a:ext cx="46038" cy="1434"/>
            </a:xfrm>
            <a:custGeom>
              <a:avLst/>
              <a:pathLst>
                <a:path w="46038" h="1434">
                  <a:moveTo>
                    <a:pt x="0" y="0"/>
                  </a:moveTo>
                  <a:lnTo>
                    <a:pt x="46038" y="1434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1"/>
            <p:cNvSpPr/>
            <p:nvPr/>
          </p:nvSpPr>
          <p:spPr>
            <a:xfrm>
              <a:off x="4784151" y="8884526"/>
              <a:ext cx="81470" cy="1434"/>
            </a:xfrm>
            <a:custGeom>
              <a:avLst/>
              <a:pathLst>
                <a:path w="81470" h="1434">
                  <a:moveTo>
                    <a:pt x="0" y="0"/>
                  </a:moveTo>
                  <a:lnTo>
                    <a:pt x="81470" y="1434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2"/>
            <p:cNvSpPr/>
            <p:nvPr/>
          </p:nvSpPr>
          <p:spPr>
            <a:xfrm>
              <a:off x="4905872" y="9000312"/>
              <a:ext cx="57870" cy="3530"/>
            </a:xfrm>
            <a:custGeom>
              <a:avLst/>
              <a:pathLst>
                <a:path w="57870" h="3530">
                  <a:moveTo>
                    <a:pt x="57870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3"/>
            <p:cNvSpPr/>
            <p:nvPr/>
          </p:nvSpPr>
          <p:spPr>
            <a:xfrm>
              <a:off x="4944469" y="9000312"/>
              <a:ext cx="19273" cy="1438"/>
            </a:xfrm>
            <a:custGeom>
              <a:avLst/>
              <a:pathLst>
                <a:path w="19273" h="1438">
                  <a:moveTo>
                    <a:pt x="19273" y="0"/>
                  </a:moveTo>
                  <a:lnTo>
                    <a:pt x="0" y="143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4"/>
            <p:cNvSpPr/>
            <p:nvPr/>
          </p:nvSpPr>
          <p:spPr>
            <a:xfrm>
              <a:off x="4963742" y="8998613"/>
              <a:ext cx="19252" cy="1698"/>
            </a:xfrm>
            <a:custGeom>
              <a:avLst/>
              <a:pathLst>
                <a:path w="19252" h="1698">
                  <a:moveTo>
                    <a:pt x="0" y="1698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5"/>
            <p:cNvSpPr/>
            <p:nvPr/>
          </p:nvSpPr>
          <p:spPr>
            <a:xfrm>
              <a:off x="4963742" y="8994434"/>
              <a:ext cx="57679" cy="5878"/>
            </a:xfrm>
            <a:custGeom>
              <a:avLst/>
              <a:pathLst>
                <a:path w="57679" h="5878">
                  <a:moveTo>
                    <a:pt x="0" y="5878"/>
                  </a:moveTo>
                  <a:lnTo>
                    <a:pt x="57679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6"/>
            <p:cNvSpPr/>
            <p:nvPr/>
          </p:nvSpPr>
          <p:spPr>
            <a:xfrm>
              <a:off x="4784151" y="8871593"/>
              <a:ext cx="257918" cy="12933"/>
            </a:xfrm>
            <a:custGeom>
              <a:avLst/>
              <a:pathLst>
                <a:path w="257918" h="12933">
                  <a:moveTo>
                    <a:pt x="0" y="12933"/>
                  </a:moveTo>
                  <a:lnTo>
                    <a:pt x="129279" y="12845"/>
                  </a:lnTo>
                  <a:lnTo>
                    <a:pt x="257918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7"/>
            <p:cNvSpPr/>
            <p:nvPr/>
          </p:nvSpPr>
          <p:spPr>
            <a:xfrm>
              <a:off x="4784151" y="8865860"/>
              <a:ext cx="292883" cy="18665"/>
            </a:xfrm>
            <a:custGeom>
              <a:avLst/>
              <a:pathLst>
                <a:path w="292883" h="18665">
                  <a:moveTo>
                    <a:pt x="0" y="18665"/>
                  </a:moveTo>
                  <a:lnTo>
                    <a:pt x="146966" y="17571"/>
                  </a:lnTo>
                  <a:lnTo>
                    <a:pt x="292883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8"/>
            <p:cNvSpPr/>
            <p:nvPr/>
          </p:nvSpPr>
          <p:spPr>
            <a:xfrm>
              <a:off x="4784151" y="8859183"/>
              <a:ext cx="327681" cy="26086"/>
            </a:xfrm>
            <a:custGeom>
              <a:avLst/>
              <a:pathLst>
                <a:path w="327681" h="26086">
                  <a:moveTo>
                    <a:pt x="0" y="25342"/>
                  </a:moveTo>
                  <a:lnTo>
                    <a:pt x="109808" y="26086"/>
                  </a:lnTo>
                  <a:lnTo>
                    <a:pt x="219292" y="17618"/>
                  </a:lnTo>
                  <a:lnTo>
                    <a:pt x="327681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9"/>
            <p:cNvSpPr/>
            <p:nvPr/>
          </p:nvSpPr>
          <p:spPr>
            <a:xfrm>
              <a:off x="4768723" y="8735764"/>
              <a:ext cx="350574" cy="30755"/>
            </a:xfrm>
            <a:custGeom>
              <a:avLst/>
              <a:pathLst>
                <a:path w="350574" h="30755">
                  <a:moveTo>
                    <a:pt x="0" y="28737"/>
                  </a:moveTo>
                  <a:lnTo>
                    <a:pt x="117616" y="30755"/>
                  </a:lnTo>
                  <a:lnTo>
                    <a:pt x="234856" y="21144"/>
                  </a:lnTo>
                  <a:lnTo>
                    <a:pt x="35057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0"/>
            <p:cNvSpPr/>
            <p:nvPr/>
          </p:nvSpPr>
          <p:spPr>
            <a:xfrm>
              <a:off x="4768723" y="8727990"/>
              <a:ext cx="381833" cy="38133"/>
            </a:xfrm>
            <a:custGeom>
              <a:avLst/>
              <a:pathLst>
                <a:path w="381833" h="38133">
                  <a:moveTo>
                    <a:pt x="0" y="36511"/>
                  </a:moveTo>
                  <a:lnTo>
                    <a:pt x="128346" y="38133"/>
                  </a:lnTo>
                  <a:lnTo>
                    <a:pt x="256120" y="25915"/>
                  </a:lnTo>
                  <a:lnTo>
                    <a:pt x="381833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1"/>
            <p:cNvSpPr/>
            <p:nvPr/>
          </p:nvSpPr>
          <p:spPr>
            <a:xfrm>
              <a:off x="5148225" y="8592857"/>
              <a:ext cx="39419" cy="12352"/>
            </a:xfrm>
            <a:custGeom>
              <a:avLst/>
              <a:pathLst>
                <a:path w="39419" h="12352">
                  <a:moveTo>
                    <a:pt x="39419" y="0"/>
                  </a:moveTo>
                  <a:lnTo>
                    <a:pt x="0" y="12352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2"/>
            <p:cNvSpPr/>
            <p:nvPr/>
          </p:nvSpPr>
          <p:spPr>
            <a:xfrm>
              <a:off x="5212386" y="8690243"/>
              <a:ext cx="56244" cy="19674"/>
            </a:xfrm>
            <a:custGeom>
              <a:avLst/>
              <a:pathLst>
                <a:path w="56244" h="19674">
                  <a:moveTo>
                    <a:pt x="56244" y="0"/>
                  </a:moveTo>
                  <a:lnTo>
                    <a:pt x="0" y="19674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3"/>
            <p:cNvSpPr/>
            <p:nvPr/>
          </p:nvSpPr>
          <p:spPr>
            <a:xfrm>
              <a:off x="5282411" y="8776780"/>
              <a:ext cx="88998" cy="35041"/>
            </a:xfrm>
            <a:custGeom>
              <a:avLst/>
              <a:pathLst>
                <a:path w="88998" h="35041">
                  <a:moveTo>
                    <a:pt x="88998" y="0"/>
                  </a:moveTo>
                  <a:lnTo>
                    <a:pt x="0" y="35041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4"/>
            <p:cNvSpPr/>
            <p:nvPr/>
          </p:nvSpPr>
          <p:spPr>
            <a:xfrm>
              <a:off x="5358194" y="8903650"/>
              <a:ext cx="18002" cy="7031"/>
            </a:xfrm>
            <a:custGeom>
              <a:avLst/>
              <a:pathLst>
                <a:path w="18002" h="7031">
                  <a:moveTo>
                    <a:pt x="18002" y="0"/>
                  </a:moveTo>
                  <a:lnTo>
                    <a:pt x="0" y="70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5"/>
            <p:cNvSpPr/>
            <p:nvPr/>
          </p:nvSpPr>
          <p:spPr>
            <a:xfrm>
              <a:off x="5376197" y="8896375"/>
              <a:ext cx="17905" cy="7275"/>
            </a:xfrm>
            <a:custGeom>
              <a:avLst/>
              <a:pathLst>
                <a:path w="17905" h="7275">
                  <a:moveTo>
                    <a:pt x="0" y="7275"/>
                  </a:moveTo>
                  <a:lnTo>
                    <a:pt x="17905" y="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6"/>
            <p:cNvSpPr/>
            <p:nvPr/>
          </p:nvSpPr>
          <p:spPr>
            <a:xfrm>
              <a:off x="5371410" y="8772487"/>
              <a:ext cx="9724" cy="4292"/>
            </a:xfrm>
            <a:custGeom>
              <a:avLst/>
              <a:pathLst>
                <a:path w="9724" h="4292">
                  <a:moveTo>
                    <a:pt x="0" y="4292"/>
                  </a:moveTo>
                  <a:lnTo>
                    <a:pt x="9724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7"/>
            <p:cNvSpPr/>
            <p:nvPr/>
          </p:nvSpPr>
          <p:spPr>
            <a:xfrm>
              <a:off x="5371410" y="8757610"/>
              <a:ext cx="41882" cy="19170"/>
            </a:xfrm>
            <a:custGeom>
              <a:avLst/>
              <a:pathLst>
                <a:path w="41882" h="19170">
                  <a:moveTo>
                    <a:pt x="0" y="19170"/>
                  </a:moveTo>
                  <a:lnTo>
                    <a:pt x="41882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8"/>
            <p:cNvSpPr/>
            <p:nvPr/>
          </p:nvSpPr>
          <p:spPr>
            <a:xfrm>
              <a:off x="5371410" y="8741867"/>
              <a:ext cx="73624" cy="34913"/>
            </a:xfrm>
            <a:custGeom>
              <a:avLst/>
              <a:pathLst>
                <a:path w="73624" h="34913">
                  <a:moveTo>
                    <a:pt x="0" y="34913"/>
                  </a:moveTo>
                  <a:lnTo>
                    <a:pt x="73624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9"/>
            <p:cNvSpPr/>
            <p:nvPr/>
          </p:nvSpPr>
          <p:spPr>
            <a:xfrm>
              <a:off x="5476340" y="8701834"/>
              <a:ext cx="41018" cy="23436"/>
            </a:xfrm>
            <a:custGeom>
              <a:avLst/>
              <a:pathLst>
                <a:path w="41018" h="23436">
                  <a:moveTo>
                    <a:pt x="41018" y="0"/>
                  </a:moveTo>
                  <a:lnTo>
                    <a:pt x="0" y="234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0"/>
            <p:cNvSpPr/>
            <p:nvPr/>
          </p:nvSpPr>
          <p:spPr>
            <a:xfrm>
              <a:off x="5507183" y="8701834"/>
              <a:ext cx="10174" cy="5997"/>
            </a:xfrm>
            <a:custGeom>
              <a:avLst/>
              <a:pathLst>
                <a:path w="10174" h="5997">
                  <a:moveTo>
                    <a:pt x="10174" y="0"/>
                  </a:moveTo>
                  <a:lnTo>
                    <a:pt x="0" y="5997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1"/>
            <p:cNvSpPr/>
            <p:nvPr/>
          </p:nvSpPr>
          <p:spPr>
            <a:xfrm>
              <a:off x="5600238" y="8769822"/>
              <a:ext cx="32568" cy="20817"/>
            </a:xfrm>
            <a:custGeom>
              <a:avLst/>
              <a:pathLst>
                <a:path w="32568" h="20817">
                  <a:moveTo>
                    <a:pt x="32568" y="0"/>
                  </a:moveTo>
                  <a:lnTo>
                    <a:pt x="0" y="2081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2"/>
            <p:cNvSpPr/>
            <p:nvPr/>
          </p:nvSpPr>
          <p:spPr>
            <a:xfrm>
              <a:off x="5632807" y="8769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3"/>
            <p:cNvSpPr/>
            <p:nvPr/>
          </p:nvSpPr>
          <p:spPr>
            <a:xfrm>
              <a:off x="5632807" y="8748130"/>
              <a:ext cx="31992" cy="21691"/>
            </a:xfrm>
            <a:custGeom>
              <a:avLst/>
              <a:pathLst>
                <a:path w="31992" h="21691">
                  <a:moveTo>
                    <a:pt x="0" y="21691"/>
                  </a:moveTo>
                  <a:lnTo>
                    <a:pt x="31992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4"/>
            <p:cNvSpPr/>
            <p:nvPr/>
          </p:nvSpPr>
          <p:spPr>
            <a:xfrm>
              <a:off x="5506467" y="8534273"/>
              <a:ext cx="48345" cy="33905"/>
            </a:xfrm>
            <a:custGeom>
              <a:avLst/>
              <a:pathLst>
                <a:path w="48345" h="33905">
                  <a:moveTo>
                    <a:pt x="0" y="33905"/>
                  </a:moveTo>
                  <a:lnTo>
                    <a:pt x="48345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5"/>
            <p:cNvSpPr/>
            <p:nvPr/>
          </p:nvSpPr>
          <p:spPr>
            <a:xfrm>
              <a:off x="5726965" y="8690181"/>
              <a:ext cx="15145" cy="12006"/>
            </a:xfrm>
            <a:custGeom>
              <a:avLst/>
              <a:pathLst>
                <a:path w="15145" h="12006">
                  <a:moveTo>
                    <a:pt x="15145" y="0"/>
                  </a:moveTo>
                  <a:lnTo>
                    <a:pt x="0" y="1200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6"/>
            <p:cNvSpPr/>
            <p:nvPr/>
          </p:nvSpPr>
          <p:spPr>
            <a:xfrm>
              <a:off x="5742111" y="8677971"/>
              <a:ext cx="14981" cy="12210"/>
            </a:xfrm>
            <a:custGeom>
              <a:avLst/>
              <a:pathLst>
                <a:path w="14981" h="12210">
                  <a:moveTo>
                    <a:pt x="0" y="12210"/>
                  </a:moveTo>
                  <a:lnTo>
                    <a:pt x="14981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7"/>
            <p:cNvSpPr/>
            <p:nvPr/>
          </p:nvSpPr>
          <p:spPr>
            <a:xfrm>
              <a:off x="5708332" y="8539686"/>
              <a:ext cx="26374" cy="23661"/>
            </a:xfrm>
            <a:custGeom>
              <a:avLst/>
              <a:pathLst>
                <a:path w="26374" h="23661">
                  <a:moveTo>
                    <a:pt x="26374" y="0"/>
                  </a:moveTo>
                  <a:lnTo>
                    <a:pt x="0" y="23661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8"/>
            <p:cNvSpPr/>
            <p:nvPr/>
          </p:nvSpPr>
          <p:spPr>
            <a:xfrm>
              <a:off x="5815324" y="8600553"/>
              <a:ext cx="28062" cy="26581"/>
            </a:xfrm>
            <a:custGeom>
              <a:avLst/>
              <a:pathLst>
                <a:path w="28062" h="26581">
                  <a:moveTo>
                    <a:pt x="28062" y="0"/>
                  </a:moveTo>
                  <a:lnTo>
                    <a:pt x="0" y="26581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9"/>
            <p:cNvSpPr/>
            <p:nvPr/>
          </p:nvSpPr>
          <p:spPr>
            <a:xfrm>
              <a:off x="5843386" y="8600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0"/>
            <p:cNvSpPr/>
            <p:nvPr/>
          </p:nvSpPr>
          <p:spPr>
            <a:xfrm>
              <a:off x="5843386" y="8573221"/>
              <a:ext cx="27332" cy="27332"/>
            </a:xfrm>
            <a:custGeom>
              <a:avLst/>
              <a:pathLst>
                <a:path w="27332" h="27332">
                  <a:moveTo>
                    <a:pt x="0" y="27332"/>
                  </a:moveTo>
                  <a:lnTo>
                    <a:pt x="27332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1"/>
            <p:cNvSpPr/>
            <p:nvPr/>
          </p:nvSpPr>
          <p:spPr>
            <a:xfrm>
              <a:off x="5634952" y="8259630"/>
              <a:ext cx="38126" cy="43673"/>
            </a:xfrm>
            <a:custGeom>
              <a:avLst/>
              <a:pathLst>
                <a:path w="38126" h="43673">
                  <a:moveTo>
                    <a:pt x="38126" y="0"/>
                  </a:moveTo>
                  <a:lnTo>
                    <a:pt x="0" y="43673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2"/>
            <p:cNvSpPr/>
            <p:nvPr/>
          </p:nvSpPr>
          <p:spPr>
            <a:xfrm>
              <a:off x="5743912" y="8284647"/>
              <a:ext cx="60527" cy="75299"/>
            </a:xfrm>
            <a:custGeom>
              <a:avLst/>
              <a:pathLst>
                <a:path w="60527" h="75299">
                  <a:moveTo>
                    <a:pt x="60527" y="0"/>
                  </a:moveTo>
                  <a:lnTo>
                    <a:pt x="0" y="7529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3"/>
            <p:cNvSpPr/>
            <p:nvPr/>
          </p:nvSpPr>
          <p:spPr>
            <a:xfrm>
              <a:off x="5948136" y="8471946"/>
              <a:ext cx="12210" cy="14981"/>
            </a:xfrm>
            <a:custGeom>
              <a:avLst/>
              <a:pathLst>
                <a:path w="12210" h="14981">
                  <a:moveTo>
                    <a:pt x="12210" y="0"/>
                  </a:moveTo>
                  <a:lnTo>
                    <a:pt x="0" y="14981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4"/>
            <p:cNvSpPr/>
            <p:nvPr/>
          </p:nvSpPr>
          <p:spPr>
            <a:xfrm>
              <a:off x="5960347" y="8456800"/>
              <a:ext cx="12006" cy="15145"/>
            </a:xfrm>
            <a:custGeom>
              <a:avLst/>
              <a:pathLst>
                <a:path w="12006" h="15145">
                  <a:moveTo>
                    <a:pt x="0" y="15145"/>
                  </a:moveTo>
                  <a:lnTo>
                    <a:pt x="12006" y="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5"/>
            <p:cNvSpPr/>
            <p:nvPr/>
          </p:nvSpPr>
          <p:spPr>
            <a:xfrm>
              <a:off x="5995745" y="8410408"/>
              <a:ext cx="11381" cy="15620"/>
            </a:xfrm>
            <a:custGeom>
              <a:avLst/>
              <a:pathLst>
                <a:path w="11381" h="15620">
                  <a:moveTo>
                    <a:pt x="11381" y="0"/>
                  </a:moveTo>
                  <a:lnTo>
                    <a:pt x="0" y="1562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6"/>
            <p:cNvSpPr/>
            <p:nvPr/>
          </p:nvSpPr>
          <p:spPr>
            <a:xfrm>
              <a:off x="6007126" y="8394635"/>
              <a:ext cx="11168" cy="15773"/>
            </a:xfrm>
            <a:custGeom>
              <a:avLst/>
              <a:pathLst>
                <a:path w="11168" h="15773">
                  <a:moveTo>
                    <a:pt x="0" y="15773"/>
                  </a:moveTo>
                  <a:lnTo>
                    <a:pt x="11168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7"/>
            <p:cNvSpPr/>
            <p:nvPr/>
          </p:nvSpPr>
          <p:spPr>
            <a:xfrm>
              <a:off x="6039987" y="8346428"/>
              <a:ext cx="10518" cy="16213"/>
            </a:xfrm>
            <a:custGeom>
              <a:avLst/>
              <a:pathLst>
                <a:path w="10518" h="16213">
                  <a:moveTo>
                    <a:pt x="10518" y="0"/>
                  </a:moveTo>
                  <a:lnTo>
                    <a:pt x="0" y="16213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8"/>
            <p:cNvSpPr/>
            <p:nvPr/>
          </p:nvSpPr>
          <p:spPr>
            <a:xfrm>
              <a:off x="6050506" y="8330073"/>
              <a:ext cx="10298" cy="16354"/>
            </a:xfrm>
            <a:custGeom>
              <a:avLst/>
              <a:pathLst>
                <a:path w="10298" h="16354">
                  <a:moveTo>
                    <a:pt x="0" y="16354"/>
                  </a:moveTo>
                  <a:lnTo>
                    <a:pt x="10298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9"/>
            <p:cNvSpPr/>
            <p:nvPr/>
          </p:nvSpPr>
          <p:spPr>
            <a:xfrm>
              <a:off x="6080732" y="8280193"/>
              <a:ext cx="9625" cy="16759"/>
            </a:xfrm>
            <a:custGeom>
              <a:avLst/>
              <a:pathLst>
                <a:path w="9625" h="16759">
                  <a:moveTo>
                    <a:pt x="9625" y="0"/>
                  </a:moveTo>
                  <a:lnTo>
                    <a:pt x="0" y="16759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0"/>
            <p:cNvSpPr/>
            <p:nvPr/>
          </p:nvSpPr>
          <p:spPr>
            <a:xfrm>
              <a:off x="6090358" y="8263305"/>
              <a:ext cx="9397" cy="16888"/>
            </a:xfrm>
            <a:custGeom>
              <a:avLst/>
              <a:pathLst>
                <a:path w="9397" h="16888">
                  <a:moveTo>
                    <a:pt x="0" y="16888"/>
                  </a:moveTo>
                  <a:lnTo>
                    <a:pt x="9397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1"/>
            <p:cNvSpPr/>
            <p:nvPr/>
          </p:nvSpPr>
          <p:spPr>
            <a:xfrm>
              <a:off x="5588714" y="7859776"/>
              <a:ext cx="42547" cy="97955"/>
            </a:xfrm>
            <a:custGeom>
              <a:avLst/>
              <a:pathLst>
                <a:path w="42547" h="97955">
                  <a:moveTo>
                    <a:pt x="42547" y="0"/>
                  </a:moveTo>
                  <a:lnTo>
                    <a:pt x="0" y="97955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2"/>
            <p:cNvSpPr/>
            <p:nvPr/>
          </p:nvSpPr>
          <p:spPr>
            <a:xfrm>
              <a:off x="5705993" y="7948557"/>
              <a:ext cx="18203" cy="40373"/>
            </a:xfrm>
            <a:custGeom>
              <a:avLst/>
              <a:pathLst>
                <a:path w="18203" h="40373">
                  <a:moveTo>
                    <a:pt x="18203" y="0"/>
                  </a:moveTo>
                  <a:lnTo>
                    <a:pt x="0" y="4037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3"/>
            <p:cNvSpPr/>
            <p:nvPr/>
          </p:nvSpPr>
          <p:spPr>
            <a:xfrm>
              <a:off x="5934039" y="8036622"/>
              <a:ext cx="11181" cy="25872"/>
            </a:xfrm>
            <a:custGeom>
              <a:avLst/>
              <a:pathLst>
                <a:path w="11181" h="25872">
                  <a:moveTo>
                    <a:pt x="11181" y="0"/>
                  </a:moveTo>
                  <a:lnTo>
                    <a:pt x="0" y="25872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4"/>
            <p:cNvSpPr/>
            <p:nvPr/>
          </p:nvSpPr>
          <p:spPr>
            <a:xfrm>
              <a:off x="6056654" y="8053767"/>
              <a:ext cx="9919" cy="24653"/>
            </a:xfrm>
            <a:custGeom>
              <a:avLst/>
              <a:pathLst>
                <a:path w="9919" h="24653">
                  <a:moveTo>
                    <a:pt x="9919" y="0"/>
                  </a:moveTo>
                  <a:lnTo>
                    <a:pt x="0" y="2465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5"/>
            <p:cNvSpPr/>
            <p:nvPr/>
          </p:nvSpPr>
          <p:spPr>
            <a:xfrm>
              <a:off x="6180847" y="8069933"/>
              <a:ext cx="6787" cy="18096"/>
            </a:xfrm>
            <a:custGeom>
              <a:avLst/>
              <a:pathLst>
                <a:path w="6787" h="18096">
                  <a:moveTo>
                    <a:pt x="6787" y="0"/>
                  </a:moveTo>
                  <a:lnTo>
                    <a:pt x="0" y="18096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6"/>
            <p:cNvSpPr/>
            <p:nvPr/>
          </p:nvSpPr>
          <p:spPr>
            <a:xfrm>
              <a:off x="6187635" y="8051746"/>
              <a:ext cx="6541" cy="18186"/>
            </a:xfrm>
            <a:custGeom>
              <a:avLst/>
              <a:pathLst>
                <a:path w="6541" h="18186">
                  <a:moveTo>
                    <a:pt x="0" y="18186"/>
                  </a:moveTo>
                  <a:lnTo>
                    <a:pt x="6541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7"/>
            <p:cNvSpPr/>
            <p:nvPr/>
          </p:nvSpPr>
          <p:spPr>
            <a:xfrm>
              <a:off x="5852076" y="7905773"/>
              <a:ext cx="14789" cy="42812"/>
            </a:xfrm>
            <a:custGeom>
              <a:avLst/>
              <a:pathLst>
                <a:path w="14789" h="42812">
                  <a:moveTo>
                    <a:pt x="0" y="42812"/>
                  </a:moveTo>
                  <a:lnTo>
                    <a:pt x="14789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8"/>
            <p:cNvSpPr/>
            <p:nvPr/>
          </p:nvSpPr>
          <p:spPr>
            <a:xfrm>
              <a:off x="6217865" y="7940921"/>
              <a:ext cx="10340" cy="37244"/>
            </a:xfrm>
            <a:custGeom>
              <a:avLst/>
              <a:pathLst>
                <a:path w="10340" h="37244">
                  <a:moveTo>
                    <a:pt x="10340" y="0"/>
                  </a:moveTo>
                  <a:lnTo>
                    <a:pt x="0" y="3724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9"/>
            <p:cNvSpPr/>
            <p:nvPr/>
          </p:nvSpPr>
          <p:spPr>
            <a:xfrm>
              <a:off x="6228205" y="79409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0"/>
            <p:cNvSpPr/>
            <p:nvPr/>
          </p:nvSpPr>
          <p:spPr>
            <a:xfrm>
              <a:off x="6228205" y="7903410"/>
              <a:ext cx="9328" cy="37510"/>
            </a:xfrm>
            <a:custGeom>
              <a:avLst/>
              <a:pathLst>
                <a:path w="9328" h="37510">
                  <a:moveTo>
                    <a:pt x="0" y="37510"/>
                  </a:moveTo>
                  <a:lnTo>
                    <a:pt x="932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1"/>
            <p:cNvSpPr/>
            <p:nvPr/>
          </p:nvSpPr>
          <p:spPr>
            <a:xfrm>
              <a:off x="6121732" y="7841667"/>
              <a:ext cx="7616" cy="34603"/>
            </a:xfrm>
            <a:custGeom>
              <a:avLst/>
              <a:pathLst>
                <a:path w="7616" h="34603">
                  <a:moveTo>
                    <a:pt x="0" y="34603"/>
                  </a:moveTo>
                  <a:lnTo>
                    <a:pt x="7616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2"/>
            <p:cNvSpPr/>
            <p:nvPr/>
          </p:nvSpPr>
          <p:spPr>
            <a:xfrm>
              <a:off x="6018924" y="7770164"/>
              <a:ext cx="2713" cy="15875"/>
            </a:xfrm>
            <a:custGeom>
              <a:avLst/>
              <a:pathLst>
                <a:path w="2713" h="15875">
                  <a:moveTo>
                    <a:pt x="2713" y="0"/>
                  </a:moveTo>
                  <a:lnTo>
                    <a:pt x="0" y="15875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3"/>
            <p:cNvSpPr/>
            <p:nvPr/>
          </p:nvSpPr>
          <p:spPr>
            <a:xfrm>
              <a:off x="6141758" y="7683924"/>
              <a:ext cx="10171" cy="87980"/>
            </a:xfrm>
            <a:custGeom>
              <a:avLst/>
              <a:pathLst>
                <a:path w="10171" h="87980">
                  <a:moveTo>
                    <a:pt x="10171" y="0"/>
                  </a:moveTo>
                  <a:lnTo>
                    <a:pt x="0" y="8798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4"/>
            <p:cNvSpPr/>
            <p:nvPr/>
          </p:nvSpPr>
          <p:spPr>
            <a:xfrm>
              <a:off x="6264599" y="7732057"/>
              <a:ext cx="2219" cy="19199"/>
            </a:xfrm>
            <a:custGeom>
              <a:avLst/>
              <a:pathLst>
                <a:path w="2219" h="19199">
                  <a:moveTo>
                    <a:pt x="2219" y="0"/>
                  </a:moveTo>
                  <a:lnTo>
                    <a:pt x="0" y="1919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5"/>
            <p:cNvSpPr/>
            <p:nvPr/>
          </p:nvSpPr>
          <p:spPr>
            <a:xfrm>
              <a:off x="6266819" y="7712829"/>
              <a:ext cx="1959" cy="19227"/>
            </a:xfrm>
            <a:custGeom>
              <a:avLst/>
              <a:pathLst>
                <a:path w="1959" h="19227">
                  <a:moveTo>
                    <a:pt x="0" y="19227"/>
                  </a:moveTo>
                  <a:lnTo>
                    <a:pt x="1959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6"/>
            <p:cNvSpPr/>
            <p:nvPr/>
          </p:nvSpPr>
          <p:spPr>
            <a:xfrm>
              <a:off x="6271915" y="7655012"/>
              <a:ext cx="1176" cy="19291"/>
            </a:xfrm>
            <a:custGeom>
              <a:avLst/>
              <a:pathLst>
                <a:path w="1176" h="19291">
                  <a:moveTo>
                    <a:pt x="1176" y="0"/>
                  </a:moveTo>
                  <a:lnTo>
                    <a:pt x="0" y="1929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7"/>
            <p:cNvSpPr/>
            <p:nvPr/>
          </p:nvSpPr>
          <p:spPr>
            <a:xfrm>
              <a:off x="6273092" y="7635707"/>
              <a:ext cx="915" cy="19305"/>
            </a:xfrm>
            <a:custGeom>
              <a:avLst/>
              <a:pathLst>
                <a:path w="915" h="19305">
                  <a:moveTo>
                    <a:pt x="0" y="19305"/>
                  </a:moveTo>
                  <a:lnTo>
                    <a:pt x="915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8"/>
            <p:cNvSpPr/>
            <p:nvPr/>
          </p:nvSpPr>
          <p:spPr>
            <a:xfrm>
              <a:off x="6151930" y="7595457"/>
              <a:ext cx="4196" cy="88467"/>
            </a:xfrm>
            <a:custGeom>
              <a:avLst/>
              <a:pathLst>
                <a:path w="4196" h="88467">
                  <a:moveTo>
                    <a:pt x="0" y="88467"/>
                  </a:moveTo>
                  <a:lnTo>
                    <a:pt x="419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9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0"/>
            <p:cNvSpPr/>
            <p:nvPr/>
          </p:nvSpPr>
          <p:spPr>
            <a:xfrm>
              <a:off x="4607371" y="7103609"/>
              <a:ext cx="714453" cy="432309"/>
            </a:xfrm>
            <a:custGeom>
              <a:avLst/>
              <a:pathLst>
                <a:path w="714453" h="432309">
                  <a:moveTo>
                    <a:pt x="0" y="63655"/>
                  </a:moveTo>
                  <a:lnTo>
                    <a:pt x="97029" y="20530"/>
                  </a:lnTo>
                  <a:lnTo>
                    <a:pt x="201206" y="0"/>
                  </a:lnTo>
                  <a:lnTo>
                    <a:pt x="307342" y="3085"/>
                  </a:lnTo>
                  <a:lnTo>
                    <a:pt x="410151" y="29634"/>
                  </a:lnTo>
                  <a:lnTo>
                    <a:pt x="504511" y="78323"/>
                  </a:lnTo>
                  <a:lnTo>
                    <a:pt x="585722" y="146728"/>
                  </a:lnTo>
                  <a:lnTo>
                    <a:pt x="649739" y="231440"/>
                  </a:lnTo>
                  <a:lnTo>
                    <a:pt x="693374" y="328241"/>
                  </a:lnTo>
                  <a:lnTo>
                    <a:pt x="714453" y="43230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1"/>
            <p:cNvSpPr/>
            <p:nvPr/>
          </p:nvSpPr>
          <p:spPr>
            <a:xfrm>
              <a:off x="6032701" y="7473186"/>
              <a:ext cx="3922" cy="64296"/>
            </a:xfrm>
            <a:custGeom>
              <a:avLst/>
              <a:pathLst>
                <a:path w="3922" h="64296">
                  <a:moveTo>
                    <a:pt x="0" y="0"/>
                  </a:moveTo>
                  <a:lnTo>
                    <a:pt x="3922" y="642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2"/>
            <p:cNvSpPr/>
            <p:nvPr/>
          </p:nvSpPr>
          <p:spPr>
            <a:xfrm>
              <a:off x="6154327" y="7506909"/>
              <a:ext cx="1169" cy="26548"/>
            </a:xfrm>
            <a:custGeom>
              <a:avLst/>
              <a:pathLst>
                <a:path w="1169" h="26548">
                  <a:moveTo>
                    <a:pt x="1169" y="265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3"/>
            <p:cNvSpPr/>
            <p:nvPr/>
          </p:nvSpPr>
          <p:spPr>
            <a:xfrm>
              <a:off x="6026417" y="7417172"/>
              <a:ext cx="6283" cy="56014"/>
            </a:xfrm>
            <a:custGeom>
              <a:avLst/>
              <a:pathLst>
                <a:path w="6283" h="56014">
                  <a:moveTo>
                    <a:pt x="6283" y="56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4"/>
            <p:cNvSpPr/>
            <p:nvPr/>
          </p:nvSpPr>
          <p:spPr>
            <a:xfrm>
              <a:off x="4607371" y="7140170"/>
              <a:ext cx="53775" cy="27095"/>
            </a:xfrm>
            <a:custGeom>
              <a:avLst/>
              <a:pathLst>
                <a:path w="53775" h="27095">
                  <a:moveTo>
                    <a:pt x="0" y="27095"/>
                  </a:moveTo>
                  <a:lnTo>
                    <a:pt x="5377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5"/>
            <p:cNvSpPr/>
            <p:nvPr/>
          </p:nvSpPr>
          <p:spPr>
            <a:xfrm>
              <a:off x="4614457" y="6983870"/>
              <a:ext cx="813662" cy="463407"/>
            </a:xfrm>
            <a:custGeom>
              <a:avLst/>
              <a:pathLst>
                <a:path w="813662" h="463407">
                  <a:moveTo>
                    <a:pt x="0" y="46907"/>
                  </a:moveTo>
                  <a:lnTo>
                    <a:pt x="98971" y="14575"/>
                  </a:lnTo>
                  <a:lnTo>
                    <a:pt x="202065" y="0"/>
                  </a:lnTo>
                  <a:lnTo>
                    <a:pt x="306120" y="3628"/>
                  </a:lnTo>
                  <a:lnTo>
                    <a:pt x="407948" y="25348"/>
                  </a:lnTo>
                  <a:lnTo>
                    <a:pt x="504427" y="64495"/>
                  </a:lnTo>
                  <a:lnTo>
                    <a:pt x="592600" y="119869"/>
                  </a:lnTo>
                  <a:lnTo>
                    <a:pt x="669765" y="189772"/>
                  </a:lnTo>
                  <a:lnTo>
                    <a:pt x="733555" y="272061"/>
                  </a:lnTo>
                  <a:lnTo>
                    <a:pt x="782016" y="364214"/>
                  </a:lnTo>
                  <a:lnTo>
                    <a:pt x="813662" y="46340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6"/>
            <p:cNvSpPr/>
            <p:nvPr/>
          </p:nvSpPr>
          <p:spPr>
            <a:xfrm>
              <a:off x="5880629" y="7296021"/>
              <a:ext cx="11660" cy="46886"/>
            </a:xfrm>
            <a:custGeom>
              <a:avLst/>
              <a:pathLst>
                <a:path w="11660" h="46886">
                  <a:moveTo>
                    <a:pt x="11660" y="46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7"/>
            <p:cNvSpPr/>
            <p:nvPr/>
          </p:nvSpPr>
          <p:spPr>
            <a:xfrm>
              <a:off x="5995376" y="7264719"/>
              <a:ext cx="14121" cy="57336"/>
            </a:xfrm>
            <a:custGeom>
              <a:avLst/>
              <a:pathLst>
                <a:path w="14121" h="57336">
                  <a:moveTo>
                    <a:pt x="0" y="0"/>
                  </a:moveTo>
                  <a:lnTo>
                    <a:pt x="14121" y="573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8"/>
            <p:cNvSpPr/>
            <p:nvPr/>
          </p:nvSpPr>
          <p:spPr>
            <a:xfrm>
              <a:off x="5978427" y="7208154"/>
              <a:ext cx="16949" cy="56564"/>
            </a:xfrm>
            <a:custGeom>
              <a:avLst/>
              <a:pathLst>
                <a:path w="16949" h="56564">
                  <a:moveTo>
                    <a:pt x="16949" y="5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9"/>
            <p:cNvSpPr/>
            <p:nvPr/>
          </p:nvSpPr>
          <p:spPr>
            <a:xfrm>
              <a:off x="6091479" y="7171196"/>
              <a:ext cx="7137" cy="22517"/>
            </a:xfrm>
            <a:custGeom>
              <a:avLst/>
              <a:pathLst>
                <a:path w="7137" h="22517">
                  <a:moveTo>
                    <a:pt x="0" y="0"/>
                  </a:moveTo>
                  <a:lnTo>
                    <a:pt x="7137" y="225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0"/>
            <p:cNvSpPr/>
            <p:nvPr/>
          </p:nvSpPr>
          <p:spPr>
            <a:xfrm>
              <a:off x="6056654" y="7077061"/>
              <a:ext cx="34824" cy="94134"/>
            </a:xfrm>
            <a:custGeom>
              <a:avLst/>
              <a:pathLst>
                <a:path w="34824" h="94134">
                  <a:moveTo>
                    <a:pt x="34824" y="94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1"/>
            <p:cNvSpPr/>
            <p:nvPr/>
          </p:nvSpPr>
          <p:spPr>
            <a:xfrm>
              <a:off x="4433987" y="7030777"/>
              <a:ext cx="180469" cy="119952"/>
            </a:xfrm>
            <a:custGeom>
              <a:avLst/>
              <a:pathLst>
                <a:path w="180469" h="119952">
                  <a:moveTo>
                    <a:pt x="180469" y="0"/>
                  </a:moveTo>
                  <a:lnTo>
                    <a:pt x="84725" y="51686"/>
                  </a:lnTo>
                  <a:lnTo>
                    <a:pt x="0" y="1199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2"/>
            <p:cNvSpPr/>
            <p:nvPr/>
          </p:nvSpPr>
          <p:spPr>
            <a:xfrm>
              <a:off x="4351203" y="6864107"/>
              <a:ext cx="499595" cy="201219"/>
            </a:xfrm>
            <a:custGeom>
              <a:avLst/>
              <a:pathLst>
                <a:path w="499595" h="201219">
                  <a:moveTo>
                    <a:pt x="0" y="201219"/>
                  </a:moveTo>
                  <a:lnTo>
                    <a:pt x="84931" y="130773"/>
                  </a:lnTo>
                  <a:lnTo>
                    <a:pt x="179706" y="74262"/>
                  </a:lnTo>
                  <a:lnTo>
                    <a:pt x="282061" y="33037"/>
                  </a:lnTo>
                  <a:lnTo>
                    <a:pt x="389547" y="8084"/>
                  </a:lnTo>
                  <a:lnTo>
                    <a:pt x="49959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3"/>
            <p:cNvSpPr/>
            <p:nvPr/>
          </p:nvSpPr>
          <p:spPr>
            <a:xfrm>
              <a:off x="4851281" y="6745168"/>
              <a:ext cx="610317" cy="269926"/>
            </a:xfrm>
            <a:custGeom>
              <a:avLst/>
              <a:pathLst>
                <a:path w="610317" h="269926">
                  <a:moveTo>
                    <a:pt x="0" y="0"/>
                  </a:moveTo>
                  <a:lnTo>
                    <a:pt x="114046" y="8314"/>
                  </a:lnTo>
                  <a:lnTo>
                    <a:pt x="225878" y="32178"/>
                  </a:lnTo>
                  <a:lnTo>
                    <a:pt x="333386" y="71139"/>
                  </a:lnTo>
                  <a:lnTo>
                    <a:pt x="434541" y="124463"/>
                  </a:lnTo>
                  <a:lnTo>
                    <a:pt x="527435" y="191145"/>
                  </a:lnTo>
                  <a:lnTo>
                    <a:pt x="610317" y="26992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4"/>
            <p:cNvSpPr/>
            <p:nvPr/>
          </p:nvSpPr>
          <p:spPr>
            <a:xfrm>
              <a:off x="5549269" y="6934717"/>
              <a:ext cx="67674" cy="82693"/>
            </a:xfrm>
            <a:custGeom>
              <a:avLst/>
              <a:pathLst>
                <a:path w="67674" h="82693">
                  <a:moveTo>
                    <a:pt x="0" y="0"/>
                  </a:moveTo>
                  <a:lnTo>
                    <a:pt x="67674" y="8269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5"/>
            <p:cNvSpPr/>
            <p:nvPr/>
          </p:nvSpPr>
          <p:spPr>
            <a:xfrm>
              <a:off x="5905333" y="6807286"/>
              <a:ext cx="63633" cy="95935"/>
            </a:xfrm>
            <a:custGeom>
              <a:avLst/>
              <a:pathLst>
                <a:path w="63633" h="95935">
                  <a:moveTo>
                    <a:pt x="0" y="0"/>
                  </a:moveTo>
                  <a:lnTo>
                    <a:pt x="63633" y="9593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6"/>
            <p:cNvSpPr/>
            <p:nvPr/>
          </p:nvSpPr>
          <p:spPr>
            <a:xfrm>
              <a:off x="5833512" y="6717315"/>
              <a:ext cx="71820" cy="89970"/>
            </a:xfrm>
            <a:custGeom>
              <a:avLst/>
              <a:pathLst>
                <a:path w="71820" h="89970">
                  <a:moveTo>
                    <a:pt x="71820" y="89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7"/>
            <p:cNvSpPr/>
            <p:nvPr/>
          </p:nvSpPr>
          <p:spPr>
            <a:xfrm>
              <a:off x="5260346" y="6720254"/>
              <a:ext cx="288922" cy="214462"/>
            </a:xfrm>
            <a:custGeom>
              <a:avLst/>
              <a:pathLst>
                <a:path w="288922" h="214462">
                  <a:moveTo>
                    <a:pt x="288922" y="214462"/>
                  </a:moveTo>
                  <a:lnTo>
                    <a:pt x="201964" y="130921"/>
                  </a:lnTo>
                  <a:lnTo>
                    <a:pt x="105138" y="590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8"/>
            <p:cNvSpPr/>
            <p:nvPr/>
          </p:nvSpPr>
          <p:spPr>
            <a:xfrm>
              <a:off x="5038447" y="6524376"/>
              <a:ext cx="273454" cy="88692"/>
            </a:xfrm>
            <a:custGeom>
              <a:avLst/>
              <a:pathLst>
                <a:path w="273454" h="88692">
                  <a:moveTo>
                    <a:pt x="273454" y="88692"/>
                  </a:moveTo>
                  <a:lnTo>
                    <a:pt x="139718" y="35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9"/>
            <p:cNvSpPr/>
            <p:nvPr/>
          </p:nvSpPr>
          <p:spPr>
            <a:xfrm>
              <a:off x="5059618" y="6407335"/>
              <a:ext cx="533458" cy="243371"/>
            </a:xfrm>
            <a:custGeom>
              <a:avLst/>
              <a:pathLst>
                <a:path w="533458" h="243371">
                  <a:moveTo>
                    <a:pt x="0" y="0"/>
                  </a:moveTo>
                  <a:lnTo>
                    <a:pt x="115356" y="26859"/>
                  </a:lnTo>
                  <a:lnTo>
                    <a:pt x="227470" y="65059"/>
                  </a:lnTo>
                  <a:lnTo>
                    <a:pt x="335228" y="114220"/>
                  </a:lnTo>
                  <a:lnTo>
                    <a:pt x="437562" y="173854"/>
                  </a:lnTo>
                  <a:lnTo>
                    <a:pt x="533458" y="24337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0"/>
            <p:cNvSpPr/>
            <p:nvPr/>
          </p:nvSpPr>
          <p:spPr>
            <a:xfrm>
              <a:off x="5059618" y="6407335"/>
              <a:ext cx="387631" cy="143050"/>
            </a:xfrm>
            <a:custGeom>
              <a:avLst/>
              <a:pathLst>
                <a:path w="387631" h="143050">
                  <a:moveTo>
                    <a:pt x="0" y="0"/>
                  </a:moveTo>
                  <a:lnTo>
                    <a:pt x="101228" y="22913"/>
                  </a:lnTo>
                  <a:lnTo>
                    <a:pt x="200074" y="54563"/>
                  </a:lnTo>
                  <a:lnTo>
                    <a:pt x="295785" y="94711"/>
                  </a:lnTo>
                  <a:lnTo>
                    <a:pt x="387631" y="14305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1"/>
            <p:cNvSpPr/>
            <p:nvPr/>
          </p:nvSpPr>
          <p:spPr>
            <a:xfrm>
              <a:off x="5214962" y="6321945"/>
              <a:ext cx="292221" cy="125704"/>
            </a:xfrm>
            <a:custGeom>
              <a:avLst/>
              <a:pathLst>
                <a:path w="292221" h="125704">
                  <a:moveTo>
                    <a:pt x="292221" y="125704"/>
                  </a:moveTo>
                  <a:lnTo>
                    <a:pt x="198329" y="75926"/>
                  </a:lnTo>
                  <a:lnTo>
                    <a:pt x="100707" y="339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2"/>
            <p:cNvSpPr/>
            <p:nvPr/>
          </p:nvSpPr>
          <p:spPr>
            <a:xfrm>
              <a:off x="4753160" y="6389804"/>
              <a:ext cx="306458" cy="17530"/>
            </a:xfrm>
            <a:custGeom>
              <a:avLst/>
              <a:pathLst>
                <a:path w="306458" h="17530">
                  <a:moveTo>
                    <a:pt x="306458" y="17530"/>
                  </a:moveTo>
                  <a:lnTo>
                    <a:pt x="153721" y="0"/>
                  </a:ln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3"/>
            <p:cNvSpPr/>
            <p:nvPr/>
          </p:nvSpPr>
          <p:spPr>
            <a:xfrm>
              <a:off x="4743685" y="6269881"/>
              <a:ext cx="68791" cy="3677"/>
            </a:xfrm>
            <a:custGeom>
              <a:avLst/>
              <a:pathLst>
                <a:path w="68791" h="3677">
                  <a:moveTo>
                    <a:pt x="0" y="3677"/>
                  </a:moveTo>
                  <a:lnTo>
                    <a:pt x="6879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4"/>
            <p:cNvSpPr/>
            <p:nvPr/>
          </p:nvSpPr>
          <p:spPr>
            <a:xfrm>
              <a:off x="4636240" y="6273559"/>
              <a:ext cx="107444" cy="13077"/>
            </a:xfrm>
            <a:custGeom>
              <a:avLst/>
              <a:pathLst>
                <a:path w="107444" h="13077">
                  <a:moveTo>
                    <a:pt x="107444" y="0"/>
                  </a:moveTo>
                  <a:lnTo>
                    <a:pt x="0" y="1307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5"/>
            <p:cNvSpPr/>
            <p:nvPr/>
          </p:nvSpPr>
          <p:spPr>
            <a:xfrm>
              <a:off x="4374209" y="6388518"/>
              <a:ext cx="685409" cy="98222"/>
            </a:xfrm>
            <a:custGeom>
              <a:avLst/>
              <a:pathLst>
                <a:path w="685409" h="98222">
                  <a:moveTo>
                    <a:pt x="685409" y="18817"/>
                  </a:moveTo>
                  <a:lnTo>
                    <a:pt x="569763" y="3709"/>
                  </a:lnTo>
                  <a:lnTo>
                    <a:pt x="453193" y="0"/>
                  </a:lnTo>
                  <a:lnTo>
                    <a:pt x="336820" y="7725"/>
                  </a:lnTo>
                  <a:lnTo>
                    <a:pt x="221763" y="26811"/>
                  </a:lnTo>
                  <a:lnTo>
                    <a:pt x="109128" y="57073"/>
                  </a:lnTo>
                  <a:lnTo>
                    <a:pt x="0" y="982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6"/>
            <p:cNvSpPr/>
            <p:nvPr/>
          </p:nvSpPr>
          <p:spPr>
            <a:xfrm>
              <a:off x="4326839" y="6327031"/>
              <a:ext cx="137040" cy="50609"/>
            </a:xfrm>
            <a:custGeom>
              <a:avLst/>
              <a:pathLst>
                <a:path w="137040" h="50609">
                  <a:moveTo>
                    <a:pt x="0" y="50609"/>
                  </a:moveTo>
                  <a:lnTo>
                    <a:pt x="1370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7"/>
            <p:cNvSpPr/>
            <p:nvPr/>
          </p:nvSpPr>
          <p:spPr>
            <a:xfrm>
              <a:off x="4326839" y="6362324"/>
              <a:ext cx="36800" cy="15316"/>
            </a:xfrm>
            <a:custGeom>
              <a:avLst/>
              <a:pathLst>
                <a:path w="36800" h="15316">
                  <a:moveTo>
                    <a:pt x="0" y="15316"/>
                  </a:moveTo>
                  <a:lnTo>
                    <a:pt x="368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8"/>
            <p:cNvSpPr/>
            <p:nvPr/>
          </p:nvSpPr>
          <p:spPr>
            <a:xfrm>
              <a:off x="4266596" y="6377640"/>
              <a:ext cx="60243" cy="27995"/>
            </a:xfrm>
            <a:custGeom>
              <a:avLst/>
              <a:pathLst>
                <a:path w="60243" h="27995">
                  <a:moveTo>
                    <a:pt x="60243" y="0"/>
                  </a:moveTo>
                  <a:lnTo>
                    <a:pt x="0" y="279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9"/>
            <p:cNvSpPr/>
            <p:nvPr/>
          </p:nvSpPr>
          <p:spPr>
            <a:xfrm>
              <a:off x="4238795" y="6745168"/>
              <a:ext cx="612485" cy="264969"/>
            </a:xfrm>
            <a:custGeom>
              <a:avLst/>
              <a:pathLst>
                <a:path w="612485" h="264969">
                  <a:moveTo>
                    <a:pt x="612485" y="0"/>
                  </a:moveTo>
                  <a:lnTo>
                    <a:pt x="498375" y="7390"/>
                  </a:lnTo>
                  <a:lnTo>
                    <a:pt x="386353" y="30345"/>
                  </a:lnTo>
                  <a:lnTo>
                    <a:pt x="278533" y="68434"/>
                  </a:lnTo>
                  <a:lnTo>
                    <a:pt x="176949" y="120936"/>
                  </a:lnTo>
                  <a:lnTo>
                    <a:pt x="83517" y="186863"/>
                  </a:lnTo>
                  <a:lnTo>
                    <a:pt x="0" y="26496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0"/>
            <p:cNvSpPr/>
            <p:nvPr/>
          </p:nvSpPr>
          <p:spPr>
            <a:xfrm>
              <a:off x="4064764" y="6660510"/>
              <a:ext cx="231262" cy="187455"/>
            </a:xfrm>
            <a:custGeom>
              <a:avLst/>
              <a:pathLst>
                <a:path w="231262" h="187455">
                  <a:moveTo>
                    <a:pt x="0" y="187455"/>
                  </a:moveTo>
                  <a:lnTo>
                    <a:pt x="109083" y="85649"/>
                  </a:lnTo>
                  <a:lnTo>
                    <a:pt x="23126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1"/>
            <p:cNvSpPr/>
            <p:nvPr/>
          </p:nvSpPr>
          <p:spPr>
            <a:xfrm>
              <a:off x="3894069" y="6847965"/>
              <a:ext cx="170694" cy="243896"/>
            </a:xfrm>
            <a:custGeom>
              <a:avLst/>
              <a:pathLst>
                <a:path w="170694" h="243896">
                  <a:moveTo>
                    <a:pt x="170694" y="0"/>
                  </a:moveTo>
                  <a:lnTo>
                    <a:pt x="76827" y="115985"/>
                  </a:lnTo>
                  <a:lnTo>
                    <a:pt x="0" y="2438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2"/>
            <p:cNvSpPr/>
            <p:nvPr/>
          </p:nvSpPr>
          <p:spPr>
            <a:xfrm>
              <a:off x="3788087" y="6642689"/>
              <a:ext cx="324734" cy="395186"/>
            </a:xfrm>
            <a:custGeom>
              <a:avLst/>
              <a:pathLst>
                <a:path w="324734" h="395186">
                  <a:moveTo>
                    <a:pt x="0" y="395186"/>
                  </a:moveTo>
                  <a:lnTo>
                    <a:pt x="64599" y="283738"/>
                  </a:lnTo>
                  <a:lnTo>
                    <a:pt x="140872" y="179930"/>
                  </a:lnTo>
                  <a:lnTo>
                    <a:pt x="227924" y="84979"/>
                  </a:lnTo>
                  <a:lnTo>
                    <a:pt x="32473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3"/>
            <p:cNvSpPr/>
            <p:nvPr/>
          </p:nvSpPr>
          <p:spPr>
            <a:xfrm>
              <a:off x="3874041" y="6549184"/>
              <a:ext cx="165271" cy="154863"/>
            </a:xfrm>
            <a:custGeom>
              <a:avLst/>
              <a:pathLst>
                <a:path w="165271" h="154863">
                  <a:moveTo>
                    <a:pt x="165271" y="0"/>
                  </a:moveTo>
                  <a:lnTo>
                    <a:pt x="79278" y="73848"/>
                  </a:lnTo>
                  <a:lnTo>
                    <a:pt x="0" y="1548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4"/>
            <p:cNvSpPr/>
            <p:nvPr/>
          </p:nvSpPr>
          <p:spPr>
            <a:xfrm>
              <a:off x="3737565" y="7037875"/>
              <a:ext cx="50521" cy="113468"/>
            </a:xfrm>
            <a:custGeom>
              <a:avLst/>
              <a:pathLst>
                <a:path w="50521" h="113468">
                  <a:moveTo>
                    <a:pt x="50521" y="0"/>
                  </a:moveTo>
                  <a:lnTo>
                    <a:pt x="0" y="11346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5"/>
            <p:cNvSpPr/>
            <p:nvPr/>
          </p:nvSpPr>
          <p:spPr>
            <a:xfrm>
              <a:off x="3626531" y="6903221"/>
              <a:ext cx="100314" cy="205482"/>
            </a:xfrm>
            <a:custGeom>
              <a:avLst/>
              <a:pathLst>
                <a:path w="100314" h="205482">
                  <a:moveTo>
                    <a:pt x="0" y="205482"/>
                  </a:moveTo>
                  <a:lnTo>
                    <a:pt x="45659" y="100545"/>
                  </a:lnTo>
                  <a:lnTo>
                    <a:pt x="1003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6"/>
            <p:cNvSpPr/>
            <p:nvPr/>
          </p:nvSpPr>
          <p:spPr>
            <a:xfrm>
              <a:off x="3670509" y="7037875"/>
              <a:ext cx="117578" cy="371321"/>
            </a:xfrm>
            <a:custGeom>
              <a:avLst/>
              <a:pathLst>
                <a:path w="117578" h="371321">
                  <a:moveTo>
                    <a:pt x="117578" y="0"/>
                  </a:moveTo>
                  <a:lnTo>
                    <a:pt x="64865" y="119218"/>
                  </a:lnTo>
                  <a:lnTo>
                    <a:pt x="25514" y="243490"/>
                  </a:lnTo>
                  <a:lnTo>
                    <a:pt x="0" y="37132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7"/>
            <p:cNvSpPr/>
            <p:nvPr/>
          </p:nvSpPr>
          <p:spPr>
            <a:xfrm>
              <a:off x="3547236" y="7392342"/>
              <a:ext cx="5533" cy="43942"/>
            </a:xfrm>
            <a:custGeom>
              <a:avLst/>
              <a:pathLst>
                <a:path w="5533" h="43942">
                  <a:moveTo>
                    <a:pt x="5533" y="0"/>
                  </a:moveTo>
                  <a:lnTo>
                    <a:pt x="0" y="4394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8"/>
            <p:cNvSpPr/>
            <p:nvPr/>
          </p:nvSpPr>
          <p:spPr>
            <a:xfrm>
              <a:off x="4134528" y="7065327"/>
              <a:ext cx="216675" cy="493089"/>
            </a:xfrm>
            <a:custGeom>
              <a:avLst/>
              <a:pathLst>
                <a:path w="216675" h="493089">
                  <a:moveTo>
                    <a:pt x="216675" y="0"/>
                  </a:moveTo>
                  <a:lnTo>
                    <a:pt x="143619" y="82696"/>
                  </a:lnTo>
                  <a:lnTo>
                    <a:pt x="84185" y="175667"/>
                  </a:lnTo>
                  <a:lnTo>
                    <a:pt x="39794" y="276688"/>
                  </a:lnTo>
                  <a:lnTo>
                    <a:pt x="11506" y="383346"/>
                  </a:lnTo>
                  <a:lnTo>
                    <a:pt x="0" y="4930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9"/>
            <p:cNvSpPr/>
            <p:nvPr/>
          </p:nvSpPr>
          <p:spPr>
            <a:xfrm>
              <a:off x="4253339" y="7030777"/>
              <a:ext cx="361118" cy="676280"/>
            </a:xfrm>
            <a:custGeom>
              <a:avLst/>
              <a:pathLst>
                <a:path w="361118" h="676280">
                  <a:moveTo>
                    <a:pt x="361118" y="0"/>
                  </a:moveTo>
                  <a:lnTo>
                    <a:pt x="258044" y="56636"/>
                  </a:lnTo>
                  <a:lnTo>
                    <a:pt x="168133" y="132449"/>
                  </a:lnTo>
                  <a:lnTo>
                    <a:pt x="94898" y="224474"/>
                  </a:lnTo>
                  <a:lnTo>
                    <a:pt x="41206" y="329111"/>
                  </a:lnTo>
                  <a:lnTo>
                    <a:pt x="9155" y="442268"/>
                  </a:lnTo>
                  <a:lnTo>
                    <a:pt x="0" y="559520"/>
                  </a:lnTo>
                  <a:lnTo>
                    <a:pt x="14097" y="67628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0"/>
            <p:cNvSpPr/>
            <p:nvPr/>
          </p:nvSpPr>
          <p:spPr>
            <a:xfrm>
              <a:off x="4017531" y="7638286"/>
              <a:ext cx="17717" cy="120498"/>
            </a:xfrm>
            <a:custGeom>
              <a:avLst/>
              <a:pathLst>
                <a:path w="17717" h="120498">
                  <a:moveTo>
                    <a:pt x="17717" y="120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4035249" y="7758785"/>
              <a:ext cx="35108" cy="116624"/>
            </a:xfrm>
            <a:custGeom>
              <a:avLst/>
              <a:pathLst>
                <a:path w="35108" h="116624">
                  <a:moveTo>
                    <a:pt x="0" y="0"/>
                  </a:moveTo>
                  <a:lnTo>
                    <a:pt x="35108" y="11662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3896735" y="7603507"/>
              <a:ext cx="2170" cy="43428"/>
            </a:xfrm>
            <a:custGeom>
              <a:avLst/>
              <a:pathLst>
                <a:path w="2170" h="43428">
                  <a:moveTo>
                    <a:pt x="2170" y="43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3898906" y="7646936"/>
              <a:ext cx="4152" cy="43283"/>
            </a:xfrm>
            <a:custGeom>
              <a:avLst/>
              <a:pathLst>
                <a:path w="4152" h="43283">
                  <a:moveTo>
                    <a:pt x="0" y="0"/>
                  </a:moveTo>
                  <a:lnTo>
                    <a:pt x="4152" y="432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3784952" y="7704279"/>
              <a:ext cx="7793" cy="53790"/>
            </a:xfrm>
            <a:custGeom>
              <a:avLst/>
              <a:pathLst>
                <a:path w="7793" h="53790">
                  <a:moveTo>
                    <a:pt x="0" y="0"/>
                  </a:moveTo>
                  <a:lnTo>
                    <a:pt x="7793" y="537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3675505" y="7778107"/>
              <a:ext cx="26355" cy="117832"/>
            </a:xfrm>
            <a:custGeom>
              <a:avLst/>
              <a:pathLst>
                <a:path w="26355" h="117832">
                  <a:moveTo>
                    <a:pt x="0" y="0"/>
                  </a:moveTo>
                  <a:lnTo>
                    <a:pt x="26355" y="11783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3587256" y="79277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4374066" y="7167265"/>
              <a:ext cx="257505" cy="834204"/>
            </a:xfrm>
            <a:custGeom>
              <a:avLst/>
              <a:pathLst>
                <a:path w="257505" h="834204">
                  <a:moveTo>
                    <a:pt x="233305" y="0"/>
                  </a:moveTo>
                  <a:lnTo>
                    <a:pt x="143407" y="68186"/>
                  </a:lnTo>
                  <a:lnTo>
                    <a:pt x="72095" y="155625"/>
                  </a:lnTo>
                  <a:lnTo>
                    <a:pt x="23379" y="257398"/>
                  </a:lnTo>
                  <a:lnTo>
                    <a:pt x="0" y="367781"/>
                  </a:lnTo>
                  <a:lnTo>
                    <a:pt x="3271" y="480566"/>
                  </a:lnTo>
                  <a:lnTo>
                    <a:pt x="33010" y="589408"/>
                  </a:lnTo>
                  <a:lnTo>
                    <a:pt x="87544" y="688186"/>
                  </a:lnTo>
                  <a:lnTo>
                    <a:pt x="163805" y="771344"/>
                  </a:lnTo>
                  <a:lnTo>
                    <a:pt x="257505" y="8342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4350469" y="7903661"/>
              <a:ext cx="227018" cy="203741"/>
            </a:xfrm>
            <a:custGeom>
              <a:avLst/>
              <a:pathLst>
                <a:path w="227018" h="203741">
                  <a:moveTo>
                    <a:pt x="227018" y="203741"/>
                  </a:moveTo>
                  <a:lnTo>
                    <a:pt x="100223" y="11667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3797057" y="8134865"/>
              <a:ext cx="55974" cy="94715"/>
            </a:xfrm>
            <a:custGeom>
              <a:avLst/>
              <a:pathLst>
                <a:path w="55974" h="94715">
                  <a:moveTo>
                    <a:pt x="55974" y="947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3853032" y="8229581"/>
              <a:ext cx="64486" cy="89138"/>
            </a:xfrm>
            <a:custGeom>
              <a:avLst/>
              <a:pathLst>
                <a:path w="64486" h="89138">
                  <a:moveTo>
                    <a:pt x="0" y="0"/>
                  </a:moveTo>
                  <a:lnTo>
                    <a:pt x="64486" y="8913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3775049" y="8326560"/>
              <a:ext cx="49430" cy="66257"/>
            </a:xfrm>
            <a:custGeom>
              <a:avLst/>
              <a:pathLst>
                <a:path w="49430" h="66257">
                  <a:moveTo>
                    <a:pt x="49430" y="66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4570169" y="8103602"/>
              <a:ext cx="7317" cy="3800"/>
            </a:xfrm>
            <a:custGeom>
              <a:avLst/>
              <a:pathLst>
                <a:path w="7317" h="3800">
                  <a:moveTo>
                    <a:pt x="7317" y="3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4127688" y="8369681"/>
              <a:ext cx="220292" cy="154610"/>
            </a:xfrm>
            <a:custGeom>
              <a:avLst/>
              <a:pathLst>
                <a:path w="220292" h="154610">
                  <a:moveTo>
                    <a:pt x="220292" y="154610"/>
                  </a:moveTo>
                  <a:lnTo>
                    <a:pt x="105267" y="8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4"/>
            <p:cNvSpPr/>
            <p:nvPr/>
          </p:nvSpPr>
          <p:spPr>
            <a:xfrm>
              <a:off x="3922770" y="8502876"/>
              <a:ext cx="44868" cy="42791"/>
            </a:xfrm>
            <a:custGeom>
              <a:avLst/>
              <a:pathLst>
                <a:path w="44868" h="42791">
                  <a:moveTo>
                    <a:pt x="44868" y="42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5"/>
            <p:cNvSpPr/>
            <p:nvPr/>
          </p:nvSpPr>
          <p:spPr>
            <a:xfrm>
              <a:off x="3967639" y="8545668"/>
              <a:ext cx="33265" cy="29239"/>
            </a:xfrm>
            <a:custGeom>
              <a:avLst/>
              <a:pathLst>
                <a:path w="33265" h="29239">
                  <a:moveTo>
                    <a:pt x="0" y="0"/>
                  </a:moveTo>
                  <a:lnTo>
                    <a:pt x="33265" y="2923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6"/>
            <p:cNvSpPr/>
            <p:nvPr/>
          </p:nvSpPr>
          <p:spPr>
            <a:xfrm>
              <a:off x="4296026" y="8494972"/>
              <a:ext cx="51953" cy="29319"/>
            </a:xfrm>
            <a:custGeom>
              <a:avLst/>
              <a:pathLst>
                <a:path w="51953" h="29319">
                  <a:moveTo>
                    <a:pt x="51953" y="2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7"/>
            <p:cNvSpPr/>
            <p:nvPr/>
          </p:nvSpPr>
          <p:spPr>
            <a:xfrm>
              <a:off x="4143276" y="8680124"/>
              <a:ext cx="30110" cy="18676"/>
            </a:xfrm>
            <a:custGeom>
              <a:avLst/>
              <a:pathLst>
                <a:path w="30110" h="18676">
                  <a:moveTo>
                    <a:pt x="30110" y="18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8"/>
            <p:cNvSpPr/>
            <p:nvPr/>
          </p:nvSpPr>
          <p:spPr>
            <a:xfrm>
              <a:off x="4173387" y="8698801"/>
              <a:ext cx="30604" cy="17854"/>
            </a:xfrm>
            <a:custGeom>
              <a:avLst/>
              <a:pathLst>
                <a:path w="30604" h="17854">
                  <a:moveTo>
                    <a:pt x="0" y="0"/>
                  </a:moveTo>
                  <a:lnTo>
                    <a:pt x="30604" y="1785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9"/>
            <p:cNvSpPr/>
            <p:nvPr/>
          </p:nvSpPr>
          <p:spPr>
            <a:xfrm>
              <a:off x="4347980" y="8524291"/>
              <a:ext cx="428661" cy="121534"/>
            </a:xfrm>
            <a:custGeom>
              <a:avLst/>
              <a:pathLst>
                <a:path w="428661" h="121534">
                  <a:moveTo>
                    <a:pt x="0" y="0"/>
                  </a:moveTo>
                  <a:lnTo>
                    <a:pt x="101783" y="47112"/>
                  </a:lnTo>
                  <a:lnTo>
                    <a:pt x="207937" y="83316"/>
                  </a:lnTo>
                  <a:lnTo>
                    <a:pt x="317296" y="108215"/>
                  </a:lnTo>
                  <a:lnTo>
                    <a:pt x="428661" y="12153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0"/>
            <p:cNvSpPr/>
            <p:nvPr/>
          </p:nvSpPr>
          <p:spPr>
            <a:xfrm>
              <a:off x="4348490" y="8657210"/>
              <a:ext cx="420232" cy="107291"/>
            </a:xfrm>
            <a:custGeom>
              <a:avLst/>
              <a:pathLst>
                <a:path w="420232" h="107291">
                  <a:moveTo>
                    <a:pt x="420232" y="107291"/>
                  </a:moveTo>
                  <a:lnTo>
                    <a:pt x="311921" y="95058"/>
                  </a:lnTo>
                  <a:lnTo>
                    <a:pt x="205184" y="72962"/>
                  </a:lnTo>
                  <a:lnTo>
                    <a:pt x="100918" y="411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1"/>
            <p:cNvSpPr/>
            <p:nvPr/>
          </p:nvSpPr>
          <p:spPr>
            <a:xfrm>
              <a:off x="4452901" y="8699633"/>
              <a:ext cx="315821" cy="64868"/>
            </a:xfrm>
            <a:custGeom>
              <a:avLst/>
              <a:pathLst>
                <a:path w="315821" h="64868">
                  <a:moveTo>
                    <a:pt x="315821" y="64868"/>
                  </a:moveTo>
                  <a:lnTo>
                    <a:pt x="208729" y="52830"/>
                  </a:lnTo>
                  <a:lnTo>
                    <a:pt x="103166" y="311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2"/>
            <p:cNvSpPr/>
            <p:nvPr/>
          </p:nvSpPr>
          <p:spPr>
            <a:xfrm>
              <a:off x="4768723" y="8764502"/>
              <a:ext cx="21224" cy="1225"/>
            </a:xfrm>
            <a:custGeom>
              <a:avLst/>
              <a:pathLst>
                <a:path w="21224" h="1225">
                  <a:moveTo>
                    <a:pt x="0" y="0"/>
                  </a:moveTo>
                  <a:lnTo>
                    <a:pt x="21224" y="122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3"/>
            <p:cNvSpPr/>
            <p:nvPr/>
          </p:nvSpPr>
          <p:spPr>
            <a:xfrm>
              <a:off x="4784151" y="8881764"/>
              <a:ext cx="169937" cy="2761"/>
            </a:xfrm>
            <a:custGeom>
              <a:avLst/>
              <a:pathLst>
                <a:path w="169937" h="2761">
                  <a:moveTo>
                    <a:pt x="0" y="2761"/>
                  </a:moveTo>
                  <a:lnTo>
                    <a:pt x="16993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4"/>
            <p:cNvSpPr/>
            <p:nvPr/>
          </p:nvSpPr>
          <p:spPr>
            <a:xfrm>
              <a:off x="4577487" y="8017109"/>
              <a:ext cx="671197" cy="153949"/>
            </a:xfrm>
            <a:custGeom>
              <a:avLst/>
              <a:pathLst>
                <a:path w="671197" h="153949">
                  <a:moveTo>
                    <a:pt x="0" y="90293"/>
                  </a:moveTo>
                  <a:lnTo>
                    <a:pt x="111720" y="133766"/>
                  </a:lnTo>
                  <a:lnTo>
                    <a:pt x="229890" y="153949"/>
                  </a:lnTo>
                  <a:lnTo>
                    <a:pt x="349707" y="150022"/>
                  </a:lnTo>
                  <a:lnTo>
                    <a:pt x="466301" y="122145"/>
                  </a:lnTo>
                  <a:lnTo>
                    <a:pt x="574936" y="71451"/>
                  </a:lnTo>
                  <a:lnTo>
                    <a:pt x="67119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5"/>
            <p:cNvSpPr/>
            <p:nvPr/>
          </p:nvSpPr>
          <p:spPr>
            <a:xfrm>
              <a:off x="5074398" y="8104982"/>
              <a:ext cx="254442" cy="149502"/>
            </a:xfrm>
            <a:custGeom>
              <a:avLst/>
              <a:pathLst>
                <a:path w="254442" h="149502">
                  <a:moveTo>
                    <a:pt x="254442" y="0"/>
                  </a:moveTo>
                  <a:lnTo>
                    <a:pt x="135033" y="88047"/>
                  </a:lnTo>
                  <a:lnTo>
                    <a:pt x="0" y="1495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6"/>
            <p:cNvSpPr/>
            <p:nvPr/>
          </p:nvSpPr>
          <p:spPr>
            <a:xfrm>
              <a:off x="5187644" y="8578993"/>
              <a:ext cx="38913" cy="13864"/>
            </a:xfrm>
            <a:custGeom>
              <a:avLst/>
              <a:pathLst>
                <a:path w="38913" h="13864">
                  <a:moveTo>
                    <a:pt x="0" y="13864"/>
                  </a:moveTo>
                  <a:lnTo>
                    <a:pt x="3891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7"/>
            <p:cNvSpPr/>
            <p:nvPr/>
          </p:nvSpPr>
          <p:spPr>
            <a:xfrm>
              <a:off x="5268630" y="8667777"/>
              <a:ext cx="55188" cy="22466"/>
            </a:xfrm>
            <a:custGeom>
              <a:avLst/>
              <a:pathLst>
                <a:path w="55188" h="22466">
                  <a:moveTo>
                    <a:pt x="0" y="22466"/>
                  </a:moveTo>
                  <a:lnTo>
                    <a:pt x="5518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8"/>
            <p:cNvSpPr/>
            <p:nvPr/>
          </p:nvSpPr>
          <p:spPr>
            <a:xfrm>
              <a:off x="5332172" y="8776780"/>
              <a:ext cx="39237" cy="16377"/>
            </a:xfrm>
            <a:custGeom>
              <a:avLst/>
              <a:pathLst>
                <a:path w="39237" h="16377">
                  <a:moveTo>
                    <a:pt x="39237" y="0"/>
                  </a:moveTo>
                  <a:lnTo>
                    <a:pt x="0" y="1637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9"/>
            <p:cNvSpPr/>
            <p:nvPr/>
          </p:nvSpPr>
          <p:spPr>
            <a:xfrm>
              <a:off x="5243043" y="8104982"/>
              <a:ext cx="85797" cy="67021"/>
            </a:xfrm>
            <a:custGeom>
              <a:avLst/>
              <a:pathLst>
                <a:path w="85797" h="67021">
                  <a:moveTo>
                    <a:pt x="85797" y="0"/>
                  </a:moveTo>
                  <a:lnTo>
                    <a:pt x="0" y="6702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0"/>
            <p:cNvSpPr/>
            <p:nvPr/>
          </p:nvSpPr>
          <p:spPr>
            <a:xfrm>
              <a:off x="5456499" y="8568179"/>
              <a:ext cx="49968" cy="31464"/>
            </a:xfrm>
            <a:custGeom>
              <a:avLst/>
              <a:pathLst>
                <a:path w="49968" h="31464">
                  <a:moveTo>
                    <a:pt x="49968" y="0"/>
                  </a:moveTo>
                  <a:lnTo>
                    <a:pt x="0" y="3146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1"/>
            <p:cNvSpPr/>
            <p:nvPr/>
          </p:nvSpPr>
          <p:spPr>
            <a:xfrm>
              <a:off x="5517358" y="8670482"/>
              <a:ext cx="50040" cy="31352"/>
            </a:xfrm>
            <a:custGeom>
              <a:avLst/>
              <a:pathLst>
                <a:path w="50040" h="31352">
                  <a:moveTo>
                    <a:pt x="0" y="31352"/>
                  </a:moveTo>
                  <a:lnTo>
                    <a:pt x="500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2"/>
            <p:cNvSpPr/>
            <p:nvPr/>
          </p:nvSpPr>
          <p:spPr>
            <a:xfrm>
              <a:off x="5295008" y="8104982"/>
              <a:ext cx="33831" cy="28978"/>
            </a:xfrm>
            <a:custGeom>
              <a:avLst/>
              <a:pathLst>
                <a:path w="33831" h="28978">
                  <a:moveTo>
                    <a:pt x="33831" y="0"/>
                  </a:moveTo>
                  <a:lnTo>
                    <a:pt x="0" y="289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3"/>
            <p:cNvSpPr/>
            <p:nvPr/>
          </p:nvSpPr>
          <p:spPr>
            <a:xfrm>
              <a:off x="5328840" y="8102438"/>
              <a:ext cx="2774" cy="2544"/>
            </a:xfrm>
            <a:custGeom>
              <a:avLst/>
              <a:pathLst>
                <a:path w="2774" h="2544">
                  <a:moveTo>
                    <a:pt x="0" y="2544"/>
                  </a:moveTo>
                  <a:lnTo>
                    <a:pt x="277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4"/>
            <p:cNvSpPr/>
            <p:nvPr/>
          </p:nvSpPr>
          <p:spPr>
            <a:xfrm>
              <a:off x="5734706" y="8515319"/>
              <a:ext cx="25723" cy="24366"/>
            </a:xfrm>
            <a:custGeom>
              <a:avLst/>
              <a:pathLst>
                <a:path w="25723" h="24366">
                  <a:moveTo>
                    <a:pt x="0" y="24366"/>
                  </a:moveTo>
                  <a:lnTo>
                    <a:pt x="2572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5"/>
            <p:cNvSpPr/>
            <p:nvPr/>
          </p:nvSpPr>
          <p:spPr>
            <a:xfrm>
              <a:off x="5328840" y="8032334"/>
              <a:ext cx="69180" cy="72648"/>
            </a:xfrm>
            <a:custGeom>
              <a:avLst/>
              <a:pathLst>
                <a:path w="69180" h="72648">
                  <a:moveTo>
                    <a:pt x="0" y="72648"/>
                  </a:moveTo>
                  <a:lnTo>
                    <a:pt x="6918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6"/>
            <p:cNvSpPr/>
            <p:nvPr/>
          </p:nvSpPr>
          <p:spPr>
            <a:xfrm>
              <a:off x="5673079" y="8213956"/>
              <a:ext cx="35706" cy="45674"/>
            </a:xfrm>
            <a:custGeom>
              <a:avLst/>
              <a:pathLst>
                <a:path w="35706" h="45674">
                  <a:moveTo>
                    <a:pt x="0" y="45674"/>
                  </a:moveTo>
                  <a:lnTo>
                    <a:pt x="3570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7"/>
            <p:cNvSpPr/>
            <p:nvPr/>
          </p:nvSpPr>
          <p:spPr>
            <a:xfrm>
              <a:off x="5794779" y="8284647"/>
              <a:ext cx="9659" cy="12887"/>
            </a:xfrm>
            <a:custGeom>
              <a:avLst/>
              <a:pathLst>
                <a:path w="9659" h="12887">
                  <a:moveTo>
                    <a:pt x="9659" y="0"/>
                  </a:moveTo>
                  <a:lnTo>
                    <a:pt x="0" y="1288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8"/>
            <p:cNvSpPr/>
            <p:nvPr/>
          </p:nvSpPr>
          <p:spPr>
            <a:xfrm>
              <a:off x="5867643" y="8369514"/>
              <a:ext cx="21822" cy="27914"/>
            </a:xfrm>
            <a:custGeom>
              <a:avLst/>
              <a:pathLst>
                <a:path w="21822" h="27914">
                  <a:moveTo>
                    <a:pt x="21822" y="0"/>
                  </a:moveTo>
                  <a:lnTo>
                    <a:pt x="0" y="279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9"/>
            <p:cNvSpPr/>
            <p:nvPr/>
          </p:nvSpPr>
          <p:spPr>
            <a:xfrm>
              <a:off x="5889466" y="8341019"/>
              <a:ext cx="21058" cy="28495"/>
            </a:xfrm>
            <a:custGeom>
              <a:avLst/>
              <a:pathLst>
                <a:path w="21058" h="28495">
                  <a:moveTo>
                    <a:pt x="0" y="28495"/>
                  </a:moveTo>
                  <a:lnTo>
                    <a:pt x="210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5804439" y="8190940"/>
              <a:ext cx="62612" cy="93706"/>
            </a:xfrm>
            <a:custGeom>
              <a:avLst/>
              <a:pathLst>
                <a:path w="62612" h="93706">
                  <a:moveTo>
                    <a:pt x="0" y="93706"/>
                  </a:moveTo>
                  <a:lnTo>
                    <a:pt x="6261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5950289" y="8252260"/>
              <a:ext cx="18676" cy="30110"/>
            </a:xfrm>
            <a:custGeom>
              <a:avLst/>
              <a:pathLst>
                <a:path w="18676" h="30110">
                  <a:moveTo>
                    <a:pt x="18676" y="0"/>
                  </a:moveTo>
                  <a:lnTo>
                    <a:pt x="0" y="3011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5968966" y="8221655"/>
              <a:ext cx="17854" cy="30604"/>
            </a:xfrm>
            <a:custGeom>
              <a:avLst/>
              <a:pathLst>
                <a:path w="17854" h="30604">
                  <a:moveTo>
                    <a:pt x="0" y="30604"/>
                  </a:moveTo>
                  <a:lnTo>
                    <a:pt x="1785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5328840" y="7819485"/>
              <a:ext cx="190512" cy="285497"/>
            </a:xfrm>
            <a:custGeom>
              <a:avLst/>
              <a:pathLst>
                <a:path w="190512" h="285497">
                  <a:moveTo>
                    <a:pt x="0" y="285497"/>
                  </a:moveTo>
                  <a:lnTo>
                    <a:pt x="78700" y="201076"/>
                  </a:lnTo>
                  <a:lnTo>
                    <a:pt x="142763" y="105074"/>
                  </a:lnTo>
                  <a:lnTo>
                    <a:pt x="19051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5614660" y="7859776"/>
              <a:ext cx="16600" cy="42429"/>
            </a:xfrm>
            <a:custGeom>
              <a:avLst/>
              <a:pathLst>
                <a:path w="16600" h="42429">
                  <a:moveTo>
                    <a:pt x="16600" y="0"/>
                  </a:moveTo>
                  <a:lnTo>
                    <a:pt x="0" y="424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5724196" y="7907380"/>
              <a:ext cx="16305" cy="41176"/>
            </a:xfrm>
            <a:custGeom>
              <a:avLst/>
              <a:pathLst>
                <a:path w="16305" h="41176">
                  <a:moveTo>
                    <a:pt x="0" y="41176"/>
                  </a:moveTo>
                  <a:lnTo>
                    <a:pt x="1630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5835489" y="7948585"/>
              <a:ext cx="16587" cy="42148"/>
            </a:xfrm>
            <a:custGeom>
              <a:avLst/>
              <a:pathLst>
                <a:path w="16587" h="42148">
                  <a:moveTo>
                    <a:pt x="16587" y="0"/>
                  </a:moveTo>
                  <a:lnTo>
                    <a:pt x="0" y="4214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5945221" y="8010492"/>
              <a:ext cx="10565" cy="26129"/>
            </a:xfrm>
            <a:custGeom>
              <a:avLst/>
              <a:pathLst>
                <a:path w="10565" h="26129">
                  <a:moveTo>
                    <a:pt x="0" y="26129"/>
                  </a:moveTo>
                  <a:lnTo>
                    <a:pt x="105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6066574" y="8028917"/>
              <a:ext cx="9416" cy="24850"/>
            </a:xfrm>
            <a:custGeom>
              <a:avLst/>
              <a:pathLst>
                <a:path w="9416" h="24850">
                  <a:moveTo>
                    <a:pt x="0" y="24850"/>
                  </a:moveTo>
                  <a:lnTo>
                    <a:pt x="941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5631261" y="7712437"/>
              <a:ext cx="38256" cy="147338"/>
            </a:xfrm>
            <a:custGeom>
              <a:avLst/>
              <a:pathLst>
                <a:path w="38256" h="147338">
                  <a:moveTo>
                    <a:pt x="0" y="147338"/>
                  </a:moveTo>
                  <a:lnTo>
                    <a:pt x="3825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6005929" y="7770164"/>
              <a:ext cx="15707" cy="78967"/>
            </a:xfrm>
            <a:custGeom>
              <a:avLst/>
              <a:pathLst>
                <a:path w="15707" h="78967">
                  <a:moveTo>
                    <a:pt x="15707" y="0"/>
                  </a:moveTo>
                  <a:lnTo>
                    <a:pt x="0" y="7896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1"/>
            <p:cNvSpPr/>
            <p:nvPr/>
          </p:nvSpPr>
          <p:spPr>
            <a:xfrm>
              <a:off x="6113180" y="7876271"/>
              <a:ext cx="8551" cy="34384"/>
            </a:xfrm>
            <a:custGeom>
              <a:avLst/>
              <a:pathLst>
                <a:path w="8551" h="34384">
                  <a:moveTo>
                    <a:pt x="8551" y="0"/>
                  </a:moveTo>
                  <a:lnTo>
                    <a:pt x="0" y="3438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2"/>
            <p:cNvSpPr/>
            <p:nvPr/>
          </p:nvSpPr>
          <p:spPr>
            <a:xfrm>
              <a:off x="6021637" y="7674271"/>
              <a:ext cx="11744" cy="95893"/>
            </a:xfrm>
            <a:custGeom>
              <a:avLst/>
              <a:pathLst>
                <a:path w="11744" h="95893">
                  <a:moveTo>
                    <a:pt x="0" y="95893"/>
                  </a:moveTo>
                  <a:lnTo>
                    <a:pt x="11744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6148576" y="7683924"/>
              <a:ext cx="3353" cy="35273"/>
            </a:xfrm>
            <a:custGeom>
              <a:avLst/>
              <a:pathLst>
                <a:path w="3353" h="35273">
                  <a:moveTo>
                    <a:pt x="3353" y="0"/>
                  </a:moveTo>
                  <a:lnTo>
                    <a:pt x="0" y="352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6151930" y="7648573"/>
              <a:ext cx="2397" cy="35351"/>
            </a:xfrm>
            <a:custGeom>
              <a:avLst/>
              <a:pathLst>
                <a:path w="2397" h="35351">
                  <a:moveTo>
                    <a:pt x="0" y="35351"/>
                  </a:moveTo>
                  <a:lnTo>
                    <a:pt x="2397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4607371" y="7167265"/>
              <a:ext cx="240534" cy="410475"/>
            </a:xfrm>
            <a:custGeom>
              <a:avLst/>
              <a:pathLst>
                <a:path w="240534" h="410475">
                  <a:moveTo>
                    <a:pt x="0" y="0"/>
                  </a:moveTo>
                  <a:lnTo>
                    <a:pt x="60133" y="102618"/>
                  </a:lnTo>
                  <a:lnTo>
                    <a:pt x="120267" y="205237"/>
                  </a:lnTo>
                  <a:lnTo>
                    <a:pt x="180401" y="307856"/>
                  </a:lnTo>
                  <a:lnTo>
                    <a:pt x="240534" y="410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7770972" y="7494789"/>
              <a:ext cx="140232" cy="82952"/>
            </a:xfrm>
            <a:custGeom>
              <a:avLst/>
              <a:pathLst>
                <a:path w="140232" h="82952">
                  <a:moveTo>
                    <a:pt x="0" y="3768"/>
                  </a:moveTo>
                  <a:lnTo>
                    <a:pt x="139108" y="0"/>
                  </a:lnTo>
                  <a:lnTo>
                    <a:pt x="140232" y="82952"/>
                  </a:lnTo>
                  <a:lnTo>
                    <a:pt x="1072" y="8295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7767756" y="7411897"/>
              <a:ext cx="142324" cy="86659"/>
            </a:xfrm>
            <a:custGeom>
              <a:avLst/>
              <a:pathLst>
                <a:path w="142324" h="86659">
                  <a:moveTo>
                    <a:pt x="0" y="7533"/>
                  </a:moveTo>
                  <a:lnTo>
                    <a:pt x="138955" y="0"/>
                  </a:lnTo>
                  <a:lnTo>
                    <a:pt x="142324" y="82891"/>
                  </a:lnTo>
                  <a:lnTo>
                    <a:pt x="3216" y="8665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7762398" y="7329127"/>
              <a:ext cx="144313" cy="90303"/>
            </a:xfrm>
            <a:custGeom>
              <a:avLst/>
              <a:pathLst>
                <a:path w="144313" h="90303">
                  <a:moveTo>
                    <a:pt x="0" y="11294"/>
                  </a:moveTo>
                  <a:lnTo>
                    <a:pt x="138700" y="0"/>
                  </a:lnTo>
                  <a:lnTo>
                    <a:pt x="144313" y="82769"/>
                  </a:lnTo>
                  <a:lnTo>
                    <a:pt x="5357" y="9030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7754903" y="7246540"/>
              <a:ext cx="146195" cy="93881"/>
            </a:xfrm>
            <a:custGeom>
              <a:avLst/>
              <a:pathLst>
                <a:path w="146195" h="93881">
                  <a:moveTo>
                    <a:pt x="0" y="15045"/>
                  </a:moveTo>
                  <a:lnTo>
                    <a:pt x="138343" y="0"/>
                  </a:lnTo>
                  <a:lnTo>
                    <a:pt x="146195" y="82587"/>
                  </a:lnTo>
                  <a:lnTo>
                    <a:pt x="7495" y="9388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7745276" y="7164195"/>
              <a:ext cx="147971" cy="97390"/>
            </a:xfrm>
            <a:custGeom>
              <a:avLst/>
              <a:pathLst>
                <a:path w="147971" h="97390">
                  <a:moveTo>
                    <a:pt x="0" y="18786"/>
                  </a:moveTo>
                  <a:lnTo>
                    <a:pt x="137885" y="0"/>
                  </a:lnTo>
                  <a:lnTo>
                    <a:pt x="147971" y="82344"/>
                  </a:lnTo>
                  <a:lnTo>
                    <a:pt x="9627" y="9739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7733524" y="7082154"/>
              <a:ext cx="149638" cy="100827"/>
            </a:xfrm>
            <a:custGeom>
              <a:avLst/>
              <a:pathLst>
                <a:path w="149638" h="100827">
                  <a:moveTo>
                    <a:pt x="0" y="22513"/>
                  </a:moveTo>
                  <a:lnTo>
                    <a:pt x="137326" y="0"/>
                  </a:lnTo>
                  <a:lnTo>
                    <a:pt x="149638" y="82041"/>
                  </a:lnTo>
                  <a:lnTo>
                    <a:pt x="11752" y="10082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7719655" y="7000476"/>
              <a:ext cx="151195" cy="104191"/>
            </a:xfrm>
            <a:custGeom>
              <a:avLst/>
              <a:pathLst>
                <a:path w="151195" h="104191">
                  <a:moveTo>
                    <a:pt x="0" y="26224"/>
                  </a:moveTo>
                  <a:lnTo>
                    <a:pt x="136666" y="0"/>
                  </a:lnTo>
                  <a:lnTo>
                    <a:pt x="151195" y="81677"/>
                  </a:lnTo>
                  <a:lnTo>
                    <a:pt x="13868" y="10419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7703680" y="6919222"/>
              <a:ext cx="152641" cy="107478"/>
            </a:xfrm>
            <a:custGeom>
              <a:avLst/>
              <a:pathLst>
                <a:path w="152641" h="107478">
                  <a:moveTo>
                    <a:pt x="0" y="29915"/>
                  </a:moveTo>
                  <a:lnTo>
                    <a:pt x="135906" y="0"/>
                  </a:lnTo>
                  <a:lnTo>
                    <a:pt x="152641" y="81254"/>
                  </a:lnTo>
                  <a:lnTo>
                    <a:pt x="15974" y="10747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7685610" y="6838451"/>
              <a:ext cx="153975" cy="110686"/>
            </a:xfrm>
            <a:custGeom>
              <a:avLst/>
              <a:pathLst>
                <a:path w="153975" h="110686">
                  <a:moveTo>
                    <a:pt x="0" y="33584"/>
                  </a:moveTo>
                  <a:lnTo>
                    <a:pt x="135046" y="0"/>
                  </a:lnTo>
                  <a:lnTo>
                    <a:pt x="153975" y="80771"/>
                  </a:lnTo>
                  <a:lnTo>
                    <a:pt x="18069" y="11068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7665460" y="6758222"/>
              <a:ext cx="155197" cy="113813"/>
            </a:xfrm>
            <a:custGeom>
              <a:avLst/>
              <a:pathLst>
                <a:path w="155197" h="113813">
                  <a:moveTo>
                    <a:pt x="0" y="37229"/>
                  </a:moveTo>
                  <a:lnTo>
                    <a:pt x="134087" y="0"/>
                  </a:lnTo>
                  <a:lnTo>
                    <a:pt x="155197" y="80229"/>
                  </a:lnTo>
                  <a:lnTo>
                    <a:pt x="20150" y="11381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7643243" y="6678594"/>
              <a:ext cx="156304" cy="116857"/>
            </a:xfrm>
            <a:custGeom>
              <a:avLst/>
              <a:pathLst>
                <a:path w="156304" h="116857">
                  <a:moveTo>
                    <a:pt x="0" y="40846"/>
                  </a:moveTo>
                  <a:lnTo>
                    <a:pt x="133030" y="0"/>
                  </a:lnTo>
                  <a:lnTo>
                    <a:pt x="156304" y="79628"/>
                  </a:lnTo>
                  <a:lnTo>
                    <a:pt x="22217" y="11685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7618975" y="6599625"/>
              <a:ext cx="157297" cy="119815"/>
            </a:xfrm>
            <a:custGeom>
              <a:avLst/>
              <a:pathLst>
                <a:path w="157297" h="119815">
                  <a:moveTo>
                    <a:pt x="0" y="44433"/>
                  </a:moveTo>
                  <a:lnTo>
                    <a:pt x="131875" y="0"/>
                  </a:lnTo>
                  <a:lnTo>
                    <a:pt x="157297" y="78968"/>
                  </a:lnTo>
                  <a:lnTo>
                    <a:pt x="24267" y="11981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7592676" y="6521374"/>
              <a:ext cx="158174" cy="122685"/>
            </a:xfrm>
            <a:custGeom>
              <a:avLst/>
              <a:pathLst>
                <a:path w="158174" h="122685">
                  <a:moveTo>
                    <a:pt x="0" y="47988"/>
                  </a:moveTo>
                  <a:lnTo>
                    <a:pt x="130623" y="0"/>
                  </a:lnTo>
                  <a:lnTo>
                    <a:pt x="158174" y="78251"/>
                  </a:lnTo>
                  <a:lnTo>
                    <a:pt x="26299" y="12268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7564363" y="6443897"/>
              <a:ext cx="158936" cy="125465"/>
            </a:xfrm>
            <a:custGeom>
              <a:avLst/>
              <a:pathLst>
                <a:path w="158936" h="125465">
                  <a:moveTo>
                    <a:pt x="0" y="51508"/>
                  </a:moveTo>
                  <a:lnTo>
                    <a:pt x="129276" y="0"/>
                  </a:lnTo>
                  <a:lnTo>
                    <a:pt x="158936" y="77476"/>
                  </a:lnTo>
                  <a:lnTo>
                    <a:pt x="28312" y="1254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7534058" y="6367252"/>
              <a:ext cx="159581" cy="128153"/>
            </a:xfrm>
            <a:custGeom>
              <a:avLst/>
              <a:pathLst>
                <a:path w="159581" h="128153">
                  <a:moveTo>
                    <a:pt x="0" y="54990"/>
                  </a:moveTo>
                  <a:lnTo>
                    <a:pt x="127833" y="0"/>
                  </a:lnTo>
                  <a:lnTo>
                    <a:pt x="159581" y="76644"/>
                  </a:lnTo>
                  <a:lnTo>
                    <a:pt x="30305" y="12815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7501782" y="6291495"/>
              <a:ext cx="160109" cy="130747"/>
            </a:xfrm>
            <a:custGeom>
              <a:avLst/>
              <a:pathLst>
                <a:path w="160109" h="130747">
                  <a:moveTo>
                    <a:pt x="0" y="58431"/>
                  </a:moveTo>
                  <a:lnTo>
                    <a:pt x="126297" y="0"/>
                  </a:lnTo>
                  <a:lnTo>
                    <a:pt x="160109" y="75757"/>
                  </a:lnTo>
                  <a:lnTo>
                    <a:pt x="32275" y="13074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7467561" y="6216681"/>
              <a:ext cx="160519" cy="133245"/>
            </a:xfrm>
            <a:custGeom>
              <a:avLst/>
              <a:pathLst>
                <a:path w="160519" h="133245">
                  <a:moveTo>
                    <a:pt x="0" y="61830"/>
                  </a:moveTo>
                  <a:lnTo>
                    <a:pt x="124669" y="0"/>
                  </a:lnTo>
                  <a:lnTo>
                    <a:pt x="160519" y="74813"/>
                  </a:lnTo>
                  <a:lnTo>
                    <a:pt x="34221" y="13324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7431418" y="6142866"/>
              <a:ext cx="160812" cy="135645"/>
            </a:xfrm>
            <a:custGeom>
              <a:avLst/>
              <a:pathLst>
                <a:path w="160812" h="135645">
                  <a:moveTo>
                    <a:pt x="0" y="65183"/>
                  </a:moveTo>
                  <a:lnTo>
                    <a:pt x="122949" y="0"/>
                  </a:lnTo>
                  <a:lnTo>
                    <a:pt x="160812" y="73815"/>
                  </a:lnTo>
                  <a:lnTo>
                    <a:pt x="36142" y="13564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7393380" y="6070103"/>
              <a:ext cx="160987" cy="137946"/>
            </a:xfrm>
            <a:custGeom>
              <a:avLst/>
              <a:pathLst>
                <a:path w="160987" h="137946">
                  <a:moveTo>
                    <a:pt x="0" y="68489"/>
                  </a:moveTo>
                  <a:lnTo>
                    <a:pt x="121139" y="0"/>
                  </a:lnTo>
                  <a:lnTo>
                    <a:pt x="160987" y="72763"/>
                  </a:lnTo>
                  <a:lnTo>
                    <a:pt x="38037" y="1379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7353475" y="5998445"/>
              <a:ext cx="161043" cy="140146"/>
            </a:xfrm>
            <a:custGeom>
              <a:avLst/>
              <a:pathLst>
                <a:path w="161043" h="140146">
                  <a:moveTo>
                    <a:pt x="0" y="71744"/>
                  </a:moveTo>
                  <a:lnTo>
                    <a:pt x="119240" y="0"/>
                  </a:lnTo>
                  <a:lnTo>
                    <a:pt x="161043" y="71657"/>
                  </a:lnTo>
                  <a:lnTo>
                    <a:pt x="39904" y="1401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7311733" y="5927946"/>
              <a:ext cx="160982" cy="142243"/>
            </a:xfrm>
            <a:custGeom>
              <a:avLst/>
              <a:pathLst>
                <a:path w="160982" h="142243">
                  <a:moveTo>
                    <a:pt x="0" y="74946"/>
                  </a:moveTo>
                  <a:lnTo>
                    <a:pt x="117253" y="0"/>
                  </a:lnTo>
                  <a:lnTo>
                    <a:pt x="160982" y="70499"/>
                  </a:lnTo>
                  <a:lnTo>
                    <a:pt x="41742" y="1422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7268183" y="5858657"/>
              <a:ext cx="160802" cy="144236"/>
            </a:xfrm>
            <a:custGeom>
              <a:avLst/>
              <a:pathLst>
                <a:path w="160802" h="144236">
                  <a:moveTo>
                    <a:pt x="0" y="78094"/>
                  </a:moveTo>
                  <a:lnTo>
                    <a:pt x="115180" y="0"/>
                  </a:lnTo>
                  <a:lnTo>
                    <a:pt x="160802" y="69289"/>
                  </a:lnTo>
                  <a:lnTo>
                    <a:pt x="43549" y="14423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7222859" y="5790629"/>
              <a:ext cx="160505" cy="146122"/>
            </a:xfrm>
            <a:custGeom>
              <a:avLst/>
              <a:pathLst>
                <a:path w="160505" h="146122">
                  <a:moveTo>
                    <a:pt x="0" y="81185"/>
                  </a:moveTo>
                  <a:lnTo>
                    <a:pt x="113023" y="0"/>
                  </a:lnTo>
                  <a:lnTo>
                    <a:pt x="160505" y="68028"/>
                  </a:lnTo>
                  <a:lnTo>
                    <a:pt x="45324" y="14612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7175793" y="5723912"/>
              <a:ext cx="160090" cy="147902"/>
            </a:xfrm>
            <a:custGeom>
              <a:avLst/>
              <a:pathLst>
                <a:path w="160090" h="147902">
                  <a:moveTo>
                    <a:pt x="0" y="84215"/>
                  </a:moveTo>
                  <a:lnTo>
                    <a:pt x="110784" y="0"/>
                  </a:lnTo>
                  <a:lnTo>
                    <a:pt x="160090" y="66717"/>
                  </a:lnTo>
                  <a:lnTo>
                    <a:pt x="47066" y="14790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7127019" y="5658554"/>
              <a:ext cx="159557" cy="149573"/>
            </a:xfrm>
            <a:custGeom>
              <a:avLst/>
              <a:pathLst>
                <a:path w="159557" h="149573">
                  <a:moveTo>
                    <a:pt x="0" y="87184"/>
                  </a:moveTo>
                  <a:lnTo>
                    <a:pt x="108462" y="0"/>
                  </a:lnTo>
                  <a:lnTo>
                    <a:pt x="159557" y="65357"/>
                  </a:lnTo>
                  <a:lnTo>
                    <a:pt x="48773" y="14957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7076574" y="5594603"/>
              <a:ext cx="158908" cy="151135"/>
            </a:xfrm>
            <a:custGeom>
              <a:avLst/>
              <a:pathLst>
                <a:path w="158908" h="151135">
                  <a:moveTo>
                    <a:pt x="0" y="90090"/>
                  </a:moveTo>
                  <a:lnTo>
                    <a:pt x="106062" y="0"/>
                  </a:lnTo>
                  <a:lnTo>
                    <a:pt x="158908" y="63950"/>
                  </a:lnTo>
                  <a:lnTo>
                    <a:pt x="50445" y="1511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7024494" y="5532108"/>
              <a:ext cx="158142" cy="152585"/>
            </a:xfrm>
            <a:custGeom>
              <a:avLst/>
              <a:pathLst>
                <a:path w="158142" h="152585">
                  <a:moveTo>
                    <a:pt x="0" y="92929"/>
                  </a:moveTo>
                  <a:lnTo>
                    <a:pt x="103583" y="0"/>
                  </a:lnTo>
                  <a:lnTo>
                    <a:pt x="158142" y="62495"/>
                  </a:lnTo>
                  <a:lnTo>
                    <a:pt x="52079" y="1525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6970817" y="5471112"/>
              <a:ext cx="157260" cy="153924"/>
            </a:xfrm>
            <a:custGeom>
              <a:avLst/>
              <a:pathLst>
                <a:path w="157260" h="153924">
                  <a:moveTo>
                    <a:pt x="0" y="95700"/>
                  </a:moveTo>
                  <a:lnTo>
                    <a:pt x="101029" y="0"/>
                  </a:lnTo>
                  <a:lnTo>
                    <a:pt x="157260" y="60995"/>
                  </a:lnTo>
                  <a:lnTo>
                    <a:pt x="53676" y="1539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6915584" y="5411662"/>
              <a:ext cx="156262" cy="155150"/>
            </a:xfrm>
            <a:custGeom>
              <a:avLst/>
              <a:pathLst>
                <a:path w="156262" h="155150">
                  <a:moveTo>
                    <a:pt x="0" y="98400"/>
                  </a:moveTo>
                  <a:lnTo>
                    <a:pt x="98400" y="0"/>
                  </a:lnTo>
                  <a:lnTo>
                    <a:pt x="156262" y="59450"/>
                  </a:lnTo>
                  <a:lnTo>
                    <a:pt x="55233" y="1551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6858835" y="5353800"/>
              <a:ext cx="155150" cy="156262"/>
            </a:xfrm>
            <a:custGeom>
              <a:avLst/>
              <a:pathLst>
                <a:path w="155150" h="156262">
                  <a:moveTo>
                    <a:pt x="0" y="101029"/>
                  </a:moveTo>
                  <a:lnTo>
                    <a:pt x="95700" y="0"/>
                  </a:lnTo>
                  <a:lnTo>
                    <a:pt x="155150" y="57861"/>
                  </a:lnTo>
                  <a:lnTo>
                    <a:pt x="56749" y="1562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6800610" y="5297569"/>
              <a:ext cx="153924" cy="157260"/>
            </a:xfrm>
            <a:custGeom>
              <a:avLst/>
              <a:pathLst>
                <a:path w="153924" h="157260">
                  <a:moveTo>
                    <a:pt x="0" y="103583"/>
                  </a:moveTo>
                  <a:lnTo>
                    <a:pt x="92929" y="0"/>
                  </a:lnTo>
                  <a:lnTo>
                    <a:pt x="153924" y="56230"/>
                  </a:lnTo>
                  <a:lnTo>
                    <a:pt x="58224" y="1572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6740953" y="5243011"/>
              <a:ext cx="152585" cy="158142"/>
            </a:xfrm>
            <a:custGeom>
              <a:avLst/>
              <a:pathLst>
                <a:path w="152585" h="158142">
                  <a:moveTo>
                    <a:pt x="0" y="106062"/>
                  </a:moveTo>
                  <a:lnTo>
                    <a:pt x="90090" y="0"/>
                  </a:lnTo>
                  <a:lnTo>
                    <a:pt x="152585" y="54558"/>
                  </a:lnTo>
                  <a:lnTo>
                    <a:pt x="59656" y="15814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6679908" y="5190165"/>
              <a:ext cx="151135" cy="158908"/>
            </a:xfrm>
            <a:custGeom>
              <a:avLst/>
              <a:pathLst>
                <a:path w="151135" h="158908">
                  <a:moveTo>
                    <a:pt x="0" y="108462"/>
                  </a:moveTo>
                  <a:lnTo>
                    <a:pt x="87184" y="0"/>
                  </a:lnTo>
                  <a:lnTo>
                    <a:pt x="151135" y="52845"/>
                  </a:lnTo>
                  <a:lnTo>
                    <a:pt x="61045" y="15890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6617519" y="5139070"/>
              <a:ext cx="149573" cy="159557"/>
            </a:xfrm>
            <a:custGeom>
              <a:avLst/>
              <a:pathLst>
                <a:path w="149573" h="159557">
                  <a:moveTo>
                    <a:pt x="0" y="110784"/>
                  </a:moveTo>
                  <a:lnTo>
                    <a:pt x="84215" y="0"/>
                  </a:lnTo>
                  <a:lnTo>
                    <a:pt x="149573" y="51094"/>
                  </a:lnTo>
                  <a:lnTo>
                    <a:pt x="62388" y="1595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6553833" y="5089764"/>
              <a:ext cx="147902" cy="160090"/>
            </a:xfrm>
            <a:custGeom>
              <a:avLst/>
              <a:pathLst>
                <a:path w="147902" h="160090">
                  <a:moveTo>
                    <a:pt x="0" y="113023"/>
                  </a:moveTo>
                  <a:lnTo>
                    <a:pt x="81185" y="0"/>
                  </a:lnTo>
                  <a:lnTo>
                    <a:pt x="147902" y="49306"/>
                  </a:lnTo>
                  <a:lnTo>
                    <a:pt x="63686" y="1600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6488895" y="5042282"/>
              <a:ext cx="146122" cy="160505"/>
            </a:xfrm>
            <a:custGeom>
              <a:avLst/>
              <a:pathLst>
                <a:path w="146122" h="160505">
                  <a:moveTo>
                    <a:pt x="0" y="115180"/>
                  </a:moveTo>
                  <a:lnTo>
                    <a:pt x="78094" y="0"/>
                  </a:lnTo>
                  <a:lnTo>
                    <a:pt x="146122" y="47481"/>
                  </a:lnTo>
                  <a:lnTo>
                    <a:pt x="64937" y="1605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6422753" y="4996660"/>
              <a:ext cx="144236" cy="160802"/>
            </a:xfrm>
            <a:custGeom>
              <a:avLst/>
              <a:pathLst>
                <a:path w="144236" h="160802">
                  <a:moveTo>
                    <a:pt x="0" y="117253"/>
                  </a:moveTo>
                  <a:lnTo>
                    <a:pt x="74946" y="0"/>
                  </a:lnTo>
                  <a:lnTo>
                    <a:pt x="144236" y="45621"/>
                  </a:lnTo>
                  <a:lnTo>
                    <a:pt x="66141" y="16080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6355457" y="4952932"/>
              <a:ext cx="142243" cy="160982"/>
            </a:xfrm>
            <a:custGeom>
              <a:avLst/>
              <a:pathLst>
                <a:path w="142243" h="160982">
                  <a:moveTo>
                    <a:pt x="0" y="119240"/>
                  </a:moveTo>
                  <a:lnTo>
                    <a:pt x="71744" y="0"/>
                  </a:lnTo>
                  <a:lnTo>
                    <a:pt x="142243" y="43728"/>
                  </a:lnTo>
                  <a:lnTo>
                    <a:pt x="67296" y="16098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6287055" y="4911128"/>
              <a:ext cx="140146" cy="161043"/>
            </a:xfrm>
            <a:custGeom>
              <a:avLst/>
              <a:pathLst>
                <a:path w="140146" h="161043">
                  <a:moveTo>
                    <a:pt x="0" y="121139"/>
                  </a:moveTo>
                  <a:lnTo>
                    <a:pt x="68489" y="0"/>
                  </a:lnTo>
                  <a:lnTo>
                    <a:pt x="140146" y="41803"/>
                  </a:lnTo>
                  <a:lnTo>
                    <a:pt x="68402" y="1610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6217597" y="4871280"/>
              <a:ext cx="137946" cy="160987"/>
            </a:xfrm>
            <a:custGeom>
              <a:avLst/>
              <a:pathLst>
                <a:path w="137946" h="160987">
                  <a:moveTo>
                    <a:pt x="0" y="122949"/>
                  </a:moveTo>
                  <a:lnTo>
                    <a:pt x="65183" y="0"/>
                  </a:lnTo>
                  <a:lnTo>
                    <a:pt x="137946" y="39848"/>
                  </a:lnTo>
                  <a:lnTo>
                    <a:pt x="69457" y="1609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6147135" y="4833417"/>
              <a:ext cx="135645" cy="160812"/>
            </a:xfrm>
            <a:custGeom>
              <a:avLst/>
              <a:pathLst>
                <a:path w="135645" h="160812">
                  <a:moveTo>
                    <a:pt x="0" y="124669"/>
                  </a:moveTo>
                  <a:lnTo>
                    <a:pt x="61830" y="0"/>
                  </a:lnTo>
                  <a:lnTo>
                    <a:pt x="135645" y="37863"/>
                  </a:lnTo>
                  <a:lnTo>
                    <a:pt x="70462" y="1608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6075720" y="4797566"/>
              <a:ext cx="133245" cy="160519"/>
            </a:xfrm>
            <a:custGeom>
              <a:avLst/>
              <a:pathLst>
                <a:path w="133245" h="160519">
                  <a:moveTo>
                    <a:pt x="0" y="126297"/>
                  </a:moveTo>
                  <a:lnTo>
                    <a:pt x="58431" y="0"/>
                  </a:lnTo>
                  <a:lnTo>
                    <a:pt x="133245" y="35850"/>
                  </a:lnTo>
                  <a:lnTo>
                    <a:pt x="71415" y="16051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6003404" y="4763755"/>
              <a:ext cx="130747" cy="160109"/>
            </a:xfrm>
            <a:custGeom>
              <a:avLst/>
              <a:pathLst>
                <a:path w="130747" h="160109">
                  <a:moveTo>
                    <a:pt x="0" y="127833"/>
                  </a:moveTo>
                  <a:lnTo>
                    <a:pt x="54990" y="0"/>
                  </a:lnTo>
                  <a:lnTo>
                    <a:pt x="130747" y="33811"/>
                  </a:lnTo>
                  <a:lnTo>
                    <a:pt x="72315" y="16010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5930241" y="4732008"/>
              <a:ext cx="128153" cy="159581"/>
            </a:xfrm>
            <a:custGeom>
              <a:avLst/>
              <a:pathLst>
                <a:path w="128153" h="159581">
                  <a:moveTo>
                    <a:pt x="0" y="129276"/>
                  </a:moveTo>
                  <a:lnTo>
                    <a:pt x="51508" y="0"/>
                  </a:lnTo>
                  <a:lnTo>
                    <a:pt x="128153" y="31747"/>
                  </a:lnTo>
                  <a:lnTo>
                    <a:pt x="73163" y="1595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5856284" y="4702348"/>
              <a:ext cx="125465" cy="158936"/>
            </a:xfrm>
            <a:custGeom>
              <a:avLst/>
              <a:pathLst>
                <a:path w="125465" h="158936">
                  <a:moveTo>
                    <a:pt x="0" y="130623"/>
                  </a:moveTo>
                  <a:lnTo>
                    <a:pt x="47988" y="0"/>
                  </a:lnTo>
                  <a:lnTo>
                    <a:pt x="125465" y="29660"/>
                  </a:lnTo>
                  <a:lnTo>
                    <a:pt x="73956" y="15893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5781588" y="4674796"/>
              <a:ext cx="122685" cy="158174"/>
            </a:xfrm>
            <a:custGeom>
              <a:avLst/>
              <a:pathLst>
                <a:path w="122685" h="158174">
                  <a:moveTo>
                    <a:pt x="0" y="131875"/>
                  </a:moveTo>
                  <a:lnTo>
                    <a:pt x="44433" y="0"/>
                  </a:lnTo>
                  <a:lnTo>
                    <a:pt x="122685" y="27551"/>
                  </a:lnTo>
                  <a:lnTo>
                    <a:pt x="74696" y="1581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5706207" y="4649374"/>
              <a:ext cx="119815" cy="157297"/>
            </a:xfrm>
            <a:custGeom>
              <a:avLst/>
              <a:pathLst>
                <a:path w="119815" h="157297">
                  <a:moveTo>
                    <a:pt x="0" y="133030"/>
                  </a:moveTo>
                  <a:lnTo>
                    <a:pt x="40846" y="0"/>
                  </a:lnTo>
                  <a:lnTo>
                    <a:pt x="119815" y="25422"/>
                  </a:lnTo>
                  <a:lnTo>
                    <a:pt x="75381" y="1572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5630196" y="4626100"/>
              <a:ext cx="116857" cy="156304"/>
            </a:xfrm>
            <a:custGeom>
              <a:avLst/>
              <a:pathLst>
                <a:path w="116857" h="156304">
                  <a:moveTo>
                    <a:pt x="0" y="134087"/>
                  </a:moveTo>
                  <a:lnTo>
                    <a:pt x="37229" y="0"/>
                  </a:lnTo>
                  <a:lnTo>
                    <a:pt x="116857" y="23274"/>
                  </a:lnTo>
                  <a:lnTo>
                    <a:pt x="76010" y="15630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5553611" y="4604990"/>
              <a:ext cx="113813" cy="155197"/>
            </a:xfrm>
            <a:custGeom>
              <a:avLst/>
              <a:pathLst>
                <a:path w="113813" h="155197">
                  <a:moveTo>
                    <a:pt x="0" y="135046"/>
                  </a:moveTo>
                  <a:lnTo>
                    <a:pt x="33584" y="0"/>
                  </a:lnTo>
                  <a:lnTo>
                    <a:pt x="113813" y="21109"/>
                  </a:lnTo>
                  <a:lnTo>
                    <a:pt x="76584" y="1551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5476509" y="4586061"/>
              <a:ext cx="110686" cy="153975"/>
            </a:xfrm>
            <a:custGeom>
              <a:avLst/>
              <a:pathLst>
                <a:path w="110686" h="153975">
                  <a:moveTo>
                    <a:pt x="0" y="135906"/>
                  </a:moveTo>
                  <a:lnTo>
                    <a:pt x="29915" y="0"/>
                  </a:lnTo>
                  <a:lnTo>
                    <a:pt x="110686" y="18929"/>
                  </a:lnTo>
                  <a:lnTo>
                    <a:pt x="77102" y="1539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5398946" y="4569325"/>
              <a:ext cx="107478" cy="152641"/>
            </a:xfrm>
            <a:custGeom>
              <a:avLst/>
              <a:pathLst>
                <a:path w="107478" h="152641">
                  <a:moveTo>
                    <a:pt x="0" y="136666"/>
                  </a:moveTo>
                  <a:lnTo>
                    <a:pt x="26224" y="0"/>
                  </a:lnTo>
                  <a:lnTo>
                    <a:pt x="107478" y="16735"/>
                  </a:lnTo>
                  <a:lnTo>
                    <a:pt x="77563" y="15264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5320979" y="4554797"/>
              <a:ext cx="104191" cy="151195"/>
            </a:xfrm>
            <a:custGeom>
              <a:avLst/>
              <a:pathLst>
                <a:path w="104191" h="151195">
                  <a:moveTo>
                    <a:pt x="0" y="137326"/>
                  </a:moveTo>
                  <a:lnTo>
                    <a:pt x="22513" y="0"/>
                  </a:lnTo>
                  <a:lnTo>
                    <a:pt x="104191" y="14528"/>
                  </a:lnTo>
                  <a:lnTo>
                    <a:pt x="77967" y="15119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5242665" y="4542485"/>
              <a:ext cx="100827" cy="149638"/>
            </a:xfrm>
            <a:custGeom>
              <a:avLst/>
              <a:pathLst>
                <a:path w="100827" h="149638">
                  <a:moveTo>
                    <a:pt x="0" y="137885"/>
                  </a:moveTo>
                  <a:lnTo>
                    <a:pt x="18786" y="0"/>
                  </a:lnTo>
                  <a:lnTo>
                    <a:pt x="100827" y="12311"/>
                  </a:lnTo>
                  <a:lnTo>
                    <a:pt x="78314" y="14963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5164061" y="4532400"/>
              <a:ext cx="97390" cy="147971"/>
            </a:xfrm>
            <a:custGeom>
              <a:avLst/>
              <a:pathLst>
                <a:path w="97390" h="147971">
                  <a:moveTo>
                    <a:pt x="0" y="138343"/>
                  </a:moveTo>
                  <a:lnTo>
                    <a:pt x="15045" y="0"/>
                  </a:lnTo>
                  <a:lnTo>
                    <a:pt x="97390" y="10085"/>
                  </a:lnTo>
                  <a:lnTo>
                    <a:pt x="78603" y="14797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5085225" y="4524548"/>
              <a:ext cx="93881" cy="146195"/>
            </a:xfrm>
            <a:custGeom>
              <a:avLst/>
              <a:pathLst>
                <a:path w="93881" h="146195">
                  <a:moveTo>
                    <a:pt x="0" y="138700"/>
                  </a:moveTo>
                  <a:lnTo>
                    <a:pt x="11294" y="0"/>
                  </a:lnTo>
                  <a:lnTo>
                    <a:pt x="93881" y="7851"/>
                  </a:lnTo>
                  <a:lnTo>
                    <a:pt x="78835" y="14619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5006216" y="4518935"/>
              <a:ext cx="90303" cy="144313"/>
            </a:xfrm>
            <a:custGeom>
              <a:avLst/>
              <a:pathLst>
                <a:path w="90303" h="144313">
                  <a:moveTo>
                    <a:pt x="0" y="138955"/>
                  </a:moveTo>
                  <a:lnTo>
                    <a:pt x="7533" y="0"/>
                  </a:lnTo>
                  <a:lnTo>
                    <a:pt x="90303" y="5612"/>
                  </a:lnTo>
                  <a:lnTo>
                    <a:pt x="79009" y="14431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4927090" y="4515566"/>
              <a:ext cx="86659" cy="142324"/>
            </a:xfrm>
            <a:custGeom>
              <a:avLst/>
              <a:pathLst>
                <a:path w="86659" h="142324">
                  <a:moveTo>
                    <a:pt x="0" y="139108"/>
                  </a:moveTo>
                  <a:lnTo>
                    <a:pt x="3768" y="0"/>
                  </a:lnTo>
                  <a:lnTo>
                    <a:pt x="86659" y="3369"/>
                  </a:lnTo>
                  <a:lnTo>
                    <a:pt x="79125" y="1423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4847906" y="4514442"/>
              <a:ext cx="82952" cy="140232"/>
            </a:xfrm>
            <a:custGeom>
              <a:avLst/>
              <a:pathLst>
                <a:path w="82952" h="140232">
                  <a:moveTo>
                    <a:pt x="0" y="139159"/>
                  </a:moveTo>
                  <a:lnTo>
                    <a:pt x="0" y="0"/>
                  </a:lnTo>
                  <a:lnTo>
                    <a:pt x="82952" y="1123"/>
                  </a:lnTo>
                  <a:lnTo>
                    <a:pt x="79183" y="14023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4764954" y="4514442"/>
              <a:ext cx="82952" cy="140232"/>
            </a:xfrm>
            <a:custGeom>
              <a:avLst/>
              <a:pathLst>
                <a:path w="82952" h="140232">
                  <a:moveTo>
                    <a:pt x="3768" y="140232"/>
                  </a:moveTo>
                  <a:lnTo>
                    <a:pt x="0" y="1123"/>
                  </a:lnTo>
                  <a:lnTo>
                    <a:pt x="82952" y="0"/>
                  </a:lnTo>
                  <a:lnTo>
                    <a:pt x="82952" y="1391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4682062" y="4515566"/>
              <a:ext cx="86659" cy="142324"/>
            </a:xfrm>
            <a:custGeom>
              <a:avLst/>
              <a:pathLst>
                <a:path w="86659" h="142324">
                  <a:moveTo>
                    <a:pt x="7533" y="142324"/>
                  </a:moveTo>
                  <a:lnTo>
                    <a:pt x="0" y="3369"/>
                  </a:lnTo>
                  <a:lnTo>
                    <a:pt x="82891" y="0"/>
                  </a:lnTo>
                  <a:lnTo>
                    <a:pt x="86659" y="13910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4599293" y="4518935"/>
              <a:ext cx="90303" cy="144313"/>
            </a:xfrm>
            <a:custGeom>
              <a:avLst/>
              <a:pathLst>
                <a:path w="90303" h="144313">
                  <a:moveTo>
                    <a:pt x="11294" y="144313"/>
                  </a:moveTo>
                  <a:lnTo>
                    <a:pt x="0" y="5612"/>
                  </a:lnTo>
                  <a:lnTo>
                    <a:pt x="82769" y="0"/>
                  </a:lnTo>
                  <a:lnTo>
                    <a:pt x="90303" y="13895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4516705" y="4524548"/>
              <a:ext cx="93881" cy="146195"/>
            </a:xfrm>
            <a:custGeom>
              <a:avLst/>
              <a:pathLst>
                <a:path w="93881" h="146195">
                  <a:moveTo>
                    <a:pt x="15045" y="146195"/>
                  </a:moveTo>
                  <a:lnTo>
                    <a:pt x="0" y="7851"/>
                  </a:lnTo>
                  <a:lnTo>
                    <a:pt x="82587" y="0"/>
                  </a:lnTo>
                  <a:lnTo>
                    <a:pt x="93881" y="13870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4434361" y="4532400"/>
              <a:ext cx="97390" cy="147971"/>
            </a:xfrm>
            <a:custGeom>
              <a:avLst/>
              <a:pathLst>
                <a:path w="97390" h="147971">
                  <a:moveTo>
                    <a:pt x="18786" y="147971"/>
                  </a:moveTo>
                  <a:lnTo>
                    <a:pt x="0" y="10085"/>
                  </a:lnTo>
                  <a:lnTo>
                    <a:pt x="82344" y="0"/>
                  </a:lnTo>
                  <a:lnTo>
                    <a:pt x="97390" y="1383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4352320" y="4542485"/>
              <a:ext cx="100827" cy="149638"/>
            </a:xfrm>
            <a:custGeom>
              <a:avLst/>
              <a:pathLst>
                <a:path w="100827" h="149638">
                  <a:moveTo>
                    <a:pt x="22513" y="149638"/>
                  </a:moveTo>
                  <a:lnTo>
                    <a:pt x="0" y="12311"/>
                  </a:lnTo>
                  <a:lnTo>
                    <a:pt x="82041" y="0"/>
                  </a:lnTo>
                  <a:lnTo>
                    <a:pt x="100827" y="1378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4270642" y="4554797"/>
              <a:ext cx="104191" cy="151195"/>
            </a:xfrm>
            <a:custGeom>
              <a:avLst/>
              <a:pathLst>
                <a:path w="104191" h="151195">
                  <a:moveTo>
                    <a:pt x="26224" y="151195"/>
                  </a:moveTo>
                  <a:lnTo>
                    <a:pt x="0" y="14528"/>
                  </a:lnTo>
                  <a:lnTo>
                    <a:pt x="81677" y="0"/>
                  </a:lnTo>
                  <a:lnTo>
                    <a:pt x="104191" y="13732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4189387" y="4569325"/>
              <a:ext cx="107478" cy="152641"/>
            </a:xfrm>
            <a:custGeom>
              <a:avLst/>
              <a:pathLst>
                <a:path w="107478" h="152641">
                  <a:moveTo>
                    <a:pt x="29915" y="152641"/>
                  </a:moveTo>
                  <a:lnTo>
                    <a:pt x="0" y="16735"/>
                  </a:lnTo>
                  <a:lnTo>
                    <a:pt x="81254" y="0"/>
                  </a:lnTo>
                  <a:lnTo>
                    <a:pt x="107478" y="1366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4108616" y="4586061"/>
              <a:ext cx="110686" cy="153975"/>
            </a:xfrm>
            <a:custGeom>
              <a:avLst/>
              <a:pathLst>
                <a:path w="110686" h="153975">
                  <a:moveTo>
                    <a:pt x="33584" y="153975"/>
                  </a:moveTo>
                  <a:lnTo>
                    <a:pt x="0" y="18929"/>
                  </a:lnTo>
                  <a:lnTo>
                    <a:pt x="80771" y="0"/>
                  </a:lnTo>
                  <a:lnTo>
                    <a:pt x="110686" y="1359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4028387" y="4604990"/>
              <a:ext cx="113813" cy="155197"/>
            </a:xfrm>
            <a:custGeom>
              <a:avLst/>
              <a:pathLst>
                <a:path w="113813" h="155197">
                  <a:moveTo>
                    <a:pt x="37229" y="155197"/>
                  </a:moveTo>
                  <a:lnTo>
                    <a:pt x="0" y="21109"/>
                  </a:lnTo>
                  <a:lnTo>
                    <a:pt x="80229" y="0"/>
                  </a:lnTo>
                  <a:lnTo>
                    <a:pt x="113813" y="1350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948759" y="4626100"/>
              <a:ext cx="116857" cy="156304"/>
            </a:xfrm>
            <a:custGeom>
              <a:avLst/>
              <a:pathLst>
                <a:path w="116857" h="156304">
                  <a:moveTo>
                    <a:pt x="40846" y="156304"/>
                  </a:moveTo>
                  <a:lnTo>
                    <a:pt x="0" y="23274"/>
                  </a:lnTo>
                  <a:lnTo>
                    <a:pt x="79628" y="0"/>
                  </a:lnTo>
                  <a:lnTo>
                    <a:pt x="116857" y="1340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869790" y="4649374"/>
              <a:ext cx="119815" cy="157297"/>
            </a:xfrm>
            <a:custGeom>
              <a:avLst/>
              <a:pathLst>
                <a:path w="119815" h="157297">
                  <a:moveTo>
                    <a:pt x="44433" y="157297"/>
                  </a:moveTo>
                  <a:lnTo>
                    <a:pt x="0" y="25422"/>
                  </a:lnTo>
                  <a:lnTo>
                    <a:pt x="78968" y="0"/>
                  </a:lnTo>
                  <a:lnTo>
                    <a:pt x="119815" y="13303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791539" y="4674796"/>
              <a:ext cx="122685" cy="158174"/>
            </a:xfrm>
            <a:custGeom>
              <a:avLst/>
              <a:pathLst>
                <a:path w="122685" h="158174">
                  <a:moveTo>
                    <a:pt x="47988" y="158174"/>
                  </a:moveTo>
                  <a:lnTo>
                    <a:pt x="0" y="27551"/>
                  </a:lnTo>
                  <a:lnTo>
                    <a:pt x="78251" y="0"/>
                  </a:lnTo>
                  <a:lnTo>
                    <a:pt x="122685" y="1318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714062" y="4702348"/>
              <a:ext cx="125465" cy="158936"/>
            </a:xfrm>
            <a:custGeom>
              <a:avLst/>
              <a:pathLst>
                <a:path w="125465" h="158936">
                  <a:moveTo>
                    <a:pt x="51508" y="158936"/>
                  </a:moveTo>
                  <a:lnTo>
                    <a:pt x="0" y="29660"/>
                  </a:lnTo>
                  <a:lnTo>
                    <a:pt x="77476" y="0"/>
                  </a:lnTo>
                  <a:lnTo>
                    <a:pt x="125465" y="13062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637418" y="4732008"/>
              <a:ext cx="128153" cy="159581"/>
            </a:xfrm>
            <a:custGeom>
              <a:avLst/>
              <a:pathLst>
                <a:path w="128153" h="159581">
                  <a:moveTo>
                    <a:pt x="54990" y="159581"/>
                  </a:moveTo>
                  <a:lnTo>
                    <a:pt x="0" y="31747"/>
                  </a:lnTo>
                  <a:lnTo>
                    <a:pt x="76644" y="0"/>
                  </a:lnTo>
                  <a:lnTo>
                    <a:pt x="128153" y="1292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561660" y="4763755"/>
              <a:ext cx="130747" cy="160109"/>
            </a:xfrm>
            <a:custGeom>
              <a:avLst/>
              <a:pathLst>
                <a:path w="130747" h="160109">
                  <a:moveTo>
                    <a:pt x="58431" y="160109"/>
                  </a:moveTo>
                  <a:lnTo>
                    <a:pt x="0" y="33811"/>
                  </a:lnTo>
                  <a:lnTo>
                    <a:pt x="75757" y="0"/>
                  </a:lnTo>
                  <a:lnTo>
                    <a:pt x="130747" y="12783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486847" y="4797566"/>
              <a:ext cx="133245" cy="160519"/>
            </a:xfrm>
            <a:custGeom>
              <a:avLst/>
              <a:pathLst>
                <a:path w="133245" h="160519">
                  <a:moveTo>
                    <a:pt x="61830" y="160519"/>
                  </a:moveTo>
                  <a:lnTo>
                    <a:pt x="0" y="35850"/>
                  </a:lnTo>
                  <a:lnTo>
                    <a:pt x="74813" y="0"/>
                  </a:lnTo>
                  <a:lnTo>
                    <a:pt x="133245" y="1262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413031" y="4833417"/>
              <a:ext cx="135645" cy="160812"/>
            </a:xfrm>
            <a:custGeom>
              <a:avLst/>
              <a:pathLst>
                <a:path w="135645" h="160812">
                  <a:moveTo>
                    <a:pt x="65183" y="160812"/>
                  </a:moveTo>
                  <a:lnTo>
                    <a:pt x="0" y="37863"/>
                  </a:lnTo>
                  <a:lnTo>
                    <a:pt x="73815" y="0"/>
                  </a:lnTo>
                  <a:lnTo>
                    <a:pt x="135645" y="12466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40268" y="4871280"/>
              <a:ext cx="137946" cy="160987"/>
            </a:xfrm>
            <a:custGeom>
              <a:avLst/>
              <a:pathLst>
                <a:path w="137946" h="160987">
                  <a:moveTo>
                    <a:pt x="68489" y="160987"/>
                  </a:moveTo>
                  <a:lnTo>
                    <a:pt x="0" y="39848"/>
                  </a:lnTo>
                  <a:lnTo>
                    <a:pt x="72763" y="0"/>
                  </a:lnTo>
                  <a:lnTo>
                    <a:pt x="137946" y="12294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268611" y="4911128"/>
              <a:ext cx="140146" cy="161043"/>
            </a:xfrm>
            <a:custGeom>
              <a:avLst/>
              <a:pathLst>
                <a:path w="140146" h="161043">
                  <a:moveTo>
                    <a:pt x="71744" y="161043"/>
                  </a:moveTo>
                  <a:lnTo>
                    <a:pt x="0" y="41803"/>
                  </a:lnTo>
                  <a:lnTo>
                    <a:pt x="71657" y="0"/>
                  </a:lnTo>
                  <a:lnTo>
                    <a:pt x="140146" y="12113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198112" y="4952932"/>
              <a:ext cx="142243" cy="160982"/>
            </a:xfrm>
            <a:custGeom>
              <a:avLst/>
              <a:pathLst>
                <a:path w="142243" h="160982">
                  <a:moveTo>
                    <a:pt x="74946" y="160982"/>
                  </a:moveTo>
                  <a:lnTo>
                    <a:pt x="0" y="43728"/>
                  </a:lnTo>
                  <a:lnTo>
                    <a:pt x="70499" y="0"/>
                  </a:lnTo>
                  <a:lnTo>
                    <a:pt x="142243" y="119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128823" y="4996660"/>
              <a:ext cx="144236" cy="160802"/>
            </a:xfrm>
            <a:custGeom>
              <a:avLst/>
              <a:pathLst>
                <a:path w="144236" h="160802">
                  <a:moveTo>
                    <a:pt x="78094" y="160802"/>
                  </a:moveTo>
                  <a:lnTo>
                    <a:pt x="0" y="45621"/>
                  </a:lnTo>
                  <a:lnTo>
                    <a:pt x="69289" y="0"/>
                  </a:lnTo>
                  <a:lnTo>
                    <a:pt x="144236" y="11725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060794" y="5042282"/>
              <a:ext cx="146122" cy="160505"/>
            </a:xfrm>
            <a:custGeom>
              <a:avLst/>
              <a:pathLst>
                <a:path w="146122" h="160505">
                  <a:moveTo>
                    <a:pt x="81185" y="160505"/>
                  </a:moveTo>
                  <a:lnTo>
                    <a:pt x="0" y="47481"/>
                  </a:lnTo>
                  <a:lnTo>
                    <a:pt x="68028" y="0"/>
                  </a:lnTo>
                  <a:lnTo>
                    <a:pt x="146122" y="1151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2994077" y="5089764"/>
              <a:ext cx="147902" cy="160090"/>
            </a:xfrm>
            <a:custGeom>
              <a:avLst/>
              <a:pathLst>
                <a:path w="147902" h="160090">
                  <a:moveTo>
                    <a:pt x="84215" y="160090"/>
                  </a:moveTo>
                  <a:lnTo>
                    <a:pt x="0" y="49306"/>
                  </a:lnTo>
                  <a:lnTo>
                    <a:pt x="66717" y="0"/>
                  </a:lnTo>
                  <a:lnTo>
                    <a:pt x="147902" y="11302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2928719" y="5139070"/>
              <a:ext cx="149573" cy="159557"/>
            </a:xfrm>
            <a:custGeom>
              <a:avLst/>
              <a:pathLst>
                <a:path w="149573" h="159557">
                  <a:moveTo>
                    <a:pt x="87184" y="159557"/>
                  </a:moveTo>
                  <a:lnTo>
                    <a:pt x="0" y="51094"/>
                  </a:lnTo>
                  <a:lnTo>
                    <a:pt x="65357" y="0"/>
                  </a:lnTo>
                  <a:lnTo>
                    <a:pt x="149573" y="1107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2864769" y="5190165"/>
              <a:ext cx="151135" cy="158908"/>
            </a:xfrm>
            <a:custGeom>
              <a:avLst/>
              <a:pathLst>
                <a:path w="151135" h="158908">
                  <a:moveTo>
                    <a:pt x="90090" y="158908"/>
                  </a:moveTo>
                  <a:lnTo>
                    <a:pt x="0" y="52845"/>
                  </a:lnTo>
                  <a:lnTo>
                    <a:pt x="63950" y="0"/>
                  </a:lnTo>
                  <a:lnTo>
                    <a:pt x="151135" y="1084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2802273" y="5243011"/>
              <a:ext cx="152585" cy="158142"/>
            </a:xfrm>
            <a:custGeom>
              <a:avLst/>
              <a:pathLst>
                <a:path w="152585" h="158142">
                  <a:moveTo>
                    <a:pt x="92929" y="158142"/>
                  </a:moveTo>
                  <a:lnTo>
                    <a:pt x="0" y="54558"/>
                  </a:lnTo>
                  <a:lnTo>
                    <a:pt x="62495" y="0"/>
                  </a:lnTo>
                  <a:lnTo>
                    <a:pt x="152585" y="1060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2741277" y="5297569"/>
              <a:ext cx="153924" cy="157260"/>
            </a:xfrm>
            <a:custGeom>
              <a:avLst/>
              <a:pathLst>
                <a:path w="153924" h="157260">
                  <a:moveTo>
                    <a:pt x="95700" y="157260"/>
                  </a:moveTo>
                  <a:lnTo>
                    <a:pt x="0" y="56230"/>
                  </a:lnTo>
                  <a:lnTo>
                    <a:pt x="60995" y="0"/>
                  </a:lnTo>
                  <a:lnTo>
                    <a:pt x="153924" y="1035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2681827" y="5353800"/>
              <a:ext cx="155150" cy="156262"/>
            </a:xfrm>
            <a:custGeom>
              <a:avLst/>
              <a:pathLst>
                <a:path w="155150" h="156262">
                  <a:moveTo>
                    <a:pt x="98400" y="156262"/>
                  </a:moveTo>
                  <a:lnTo>
                    <a:pt x="0" y="57861"/>
                  </a:lnTo>
                  <a:lnTo>
                    <a:pt x="59450" y="0"/>
                  </a:lnTo>
                  <a:lnTo>
                    <a:pt x="155150" y="1010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2623965" y="5411662"/>
              <a:ext cx="156262" cy="155150"/>
            </a:xfrm>
            <a:custGeom>
              <a:avLst/>
              <a:pathLst>
                <a:path w="156262" h="155150">
                  <a:moveTo>
                    <a:pt x="101029" y="155150"/>
                  </a:moveTo>
                  <a:lnTo>
                    <a:pt x="0" y="59450"/>
                  </a:lnTo>
                  <a:lnTo>
                    <a:pt x="57861" y="0"/>
                  </a:lnTo>
                  <a:lnTo>
                    <a:pt x="156262" y="9840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2567735" y="5471112"/>
              <a:ext cx="157260" cy="153924"/>
            </a:xfrm>
            <a:custGeom>
              <a:avLst/>
              <a:pathLst>
                <a:path w="157260" h="153924">
                  <a:moveTo>
                    <a:pt x="103583" y="153924"/>
                  </a:moveTo>
                  <a:lnTo>
                    <a:pt x="0" y="60995"/>
                  </a:lnTo>
                  <a:lnTo>
                    <a:pt x="56230" y="0"/>
                  </a:lnTo>
                  <a:lnTo>
                    <a:pt x="157260" y="9570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2513176" y="5532108"/>
              <a:ext cx="158142" cy="152585"/>
            </a:xfrm>
            <a:custGeom>
              <a:avLst/>
              <a:pathLst>
                <a:path w="158142" h="152585">
                  <a:moveTo>
                    <a:pt x="106062" y="152585"/>
                  </a:moveTo>
                  <a:lnTo>
                    <a:pt x="0" y="62495"/>
                  </a:lnTo>
                  <a:lnTo>
                    <a:pt x="54558" y="0"/>
                  </a:lnTo>
                  <a:lnTo>
                    <a:pt x="158142" y="929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2460330" y="5594603"/>
              <a:ext cx="158908" cy="151135"/>
            </a:xfrm>
            <a:custGeom>
              <a:avLst/>
              <a:pathLst>
                <a:path w="158908" h="151135">
                  <a:moveTo>
                    <a:pt x="108462" y="151135"/>
                  </a:moveTo>
                  <a:lnTo>
                    <a:pt x="0" y="63950"/>
                  </a:lnTo>
                  <a:lnTo>
                    <a:pt x="52845" y="0"/>
                  </a:lnTo>
                  <a:lnTo>
                    <a:pt x="158908" y="900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2409235" y="5658554"/>
              <a:ext cx="159557" cy="149573"/>
            </a:xfrm>
            <a:custGeom>
              <a:avLst/>
              <a:pathLst>
                <a:path w="159557" h="149573">
                  <a:moveTo>
                    <a:pt x="110784" y="149573"/>
                  </a:moveTo>
                  <a:lnTo>
                    <a:pt x="0" y="65357"/>
                  </a:lnTo>
                  <a:lnTo>
                    <a:pt x="51094" y="0"/>
                  </a:lnTo>
                  <a:lnTo>
                    <a:pt x="159557" y="871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2359929" y="5723912"/>
              <a:ext cx="160090" cy="147902"/>
            </a:xfrm>
            <a:custGeom>
              <a:avLst/>
              <a:pathLst>
                <a:path w="160090" h="147902">
                  <a:moveTo>
                    <a:pt x="113023" y="147902"/>
                  </a:moveTo>
                  <a:lnTo>
                    <a:pt x="0" y="66717"/>
                  </a:lnTo>
                  <a:lnTo>
                    <a:pt x="49306" y="0"/>
                  </a:lnTo>
                  <a:lnTo>
                    <a:pt x="160090" y="842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2312448" y="5790629"/>
              <a:ext cx="160505" cy="146122"/>
            </a:xfrm>
            <a:custGeom>
              <a:avLst/>
              <a:pathLst>
                <a:path w="160505" h="146122">
                  <a:moveTo>
                    <a:pt x="115180" y="146122"/>
                  </a:moveTo>
                  <a:lnTo>
                    <a:pt x="0" y="68028"/>
                  </a:lnTo>
                  <a:lnTo>
                    <a:pt x="47481" y="0"/>
                  </a:lnTo>
                  <a:lnTo>
                    <a:pt x="160505" y="811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2266826" y="5858657"/>
              <a:ext cx="160802" cy="144236"/>
            </a:xfrm>
            <a:custGeom>
              <a:avLst/>
              <a:pathLst>
                <a:path w="160802" h="144236">
                  <a:moveTo>
                    <a:pt x="117253" y="144236"/>
                  </a:moveTo>
                  <a:lnTo>
                    <a:pt x="0" y="69289"/>
                  </a:lnTo>
                  <a:lnTo>
                    <a:pt x="45621" y="0"/>
                  </a:lnTo>
                  <a:lnTo>
                    <a:pt x="160802" y="7809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2223097" y="5927946"/>
              <a:ext cx="160982" cy="142243"/>
            </a:xfrm>
            <a:custGeom>
              <a:avLst/>
              <a:pathLst>
                <a:path w="160982" h="142243">
                  <a:moveTo>
                    <a:pt x="119240" y="142243"/>
                  </a:moveTo>
                  <a:lnTo>
                    <a:pt x="0" y="70499"/>
                  </a:lnTo>
                  <a:lnTo>
                    <a:pt x="43728" y="0"/>
                  </a:lnTo>
                  <a:lnTo>
                    <a:pt x="160982" y="749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2181293" y="5998445"/>
              <a:ext cx="161043" cy="140146"/>
            </a:xfrm>
            <a:custGeom>
              <a:avLst/>
              <a:pathLst>
                <a:path w="161043" h="140146">
                  <a:moveTo>
                    <a:pt x="121139" y="140146"/>
                  </a:moveTo>
                  <a:lnTo>
                    <a:pt x="0" y="71657"/>
                  </a:lnTo>
                  <a:lnTo>
                    <a:pt x="41803" y="0"/>
                  </a:lnTo>
                  <a:lnTo>
                    <a:pt x="161043" y="717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2141445" y="6070103"/>
              <a:ext cx="160987" cy="137946"/>
            </a:xfrm>
            <a:custGeom>
              <a:avLst/>
              <a:pathLst>
                <a:path w="160987" h="137946">
                  <a:moveTo>
                    <a:pt x="122949" y="137946"/>
                  </a:moveTo>
                  <a:lnTo>
                    <a:pt x="0" y="72763"/>
                  </a:lnTo>
                  <a:lnTo>
                    <a:pt x="39848" y="0"/>
                  </a:lnTo>
                  <a:lnTo>
                    <a:pt x="160987" y="6848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2103582" y="6142866"/>
              <a:ext cx="160812" cy="135645"/>
            </a:xfrm>
            <a:custGeom>
              <a:avLst/>
              <a:pathLst>
                <a:path w="160812" h="135645">
                  <a:moveTo>
                    <a:pt x="124669" y="135645"/>
                  </a:moveTo>
                  <a:lnTo>
                    <a:pt x="0" y="73815"/>
                  </a:lnTo>
                  <a:lnTo>
                    <a:pt x="37863" y="0"/>
                  </a:lnTo>
                  <a:lnTo>
                    <a:pt x="160812" y="651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2067732" y="6216681"/>
              <a:ext cx="160519" cy="133245"/>
            </a:xfrm>
            <a:custGeom>
              <a:avLst/>
              <a:pathLst>
                <a:path w="160519" h="133245">
                  <a:moveTo>
                    <a:pt x="126297" y="133245"/>
                  </a:moveTo>
                  <a:lnTo>
                    <a:pt x="0" y="74813"/>
                  </a:lnTo>
                  <a:lnTo>
                    <a:pt x="35850" y="0"/>
                  </a:lnTo>
                  <a:lnTo>
                    <a:pt x="160519" y="6183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2033921" y="6291495"/>
              <a:ext cx="160109" cy="130747"/>
            </a:xfrm>
            <a:custGeom>
              <a:avLst/>
              <a:pathLst>
                <a:path w="160109" h="130747">
                  <a:moveTo>
                    <a:pt x="127833" y="130747"/>
                  </a:moveTo>
                  <a:lnTo>
                    <a:pt x="0" y="75757"/>
                  </a:lnTo>
                  <a:lnTo>
                    <a:pt x="33811" y="0"/>
                  </a:lnTo>
                  <a:lnTo>
                    <a:pt x="160109" y="584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2002173" y="6367252"/>
              <a:ext cx="159581" cy="128153"/>
            </a:xfrm>
            <a:custGeom>
              <a:avLst/>
              <a:pathLst>
                <a:path w="159581" h="128153">
                  <a:moveTo>
                    <a:pt x="129276" y="128153"/>
                  </a:moveTo>
                  <a:lnTo>
                    <a:pt x="0" y="76644"/>
                  </a:lnTo>
                  <a:lnTo>
                    <a:pt x="31747" y="0"/>
                  </a:lnTo>
                  <a:lnTo>
                    <a:pt x="159581" y="549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972513" y="6443897"/>
              <a:ext cx="158936" cy="125465"/>
            </a:xfrm>
            <a:custGeom>
              <a:avLst/>
              <a:pathLst>
                <a:path w="158936" h="125465">
                  <a:moveTo>
                    <a:pt x="130623" y="125465"/>
                  </a:moveTo>
                  <a:lnTo>
                    <a:pt x="0" y="77476"/>
                  </a:lnTo>
                  <a:lnTo>
                    <a:pt x="29660" y="0"/>
                  </a:lnTo>
                  <a:lnTo>
                    <a:pt x="158936" y="5150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944962" y="6521374"/>
              <a:ext cx="158174" cy="122685"/>
            </a:xfrm>
            <a:custGeom>
              <a:avLst/>
              <a:pathLst>
                <a:path w="158174" h="122685">
                  <a:moveTo>
                    <a:pt x="131875" y="122685"/>
                  </a:moveTo>
                  <a:lnTo>
                    <a:pt x="0" y="78251"/>
                  </a:lnTo>
                  <a:lnTo>
                    <a:pt x="27551" y="0"/>
                  </a:lnTo>
                  <a:lnTo>
                    <a:pt x="158174" y="479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919539" y="6599625"/>
              <a:ext cx="157297" cy="119815"/>
            </a:xfrm>
            <a:custGeom>
              <a:avLst/>
              <a:pathLst>
                <a:path w="157297" h="119815">
                  <a:moveTo>
                    <a:pt x="133030" y="119815"/>
                  </a:moveTo>
                  <a:lnTo>
                    <a:pt x="0" y="78968"/>
                  </a:lnTo>
                  <a:lnTo>
                    <a:pt x="25422" y="0"/>
                  </a:lnTo>
                  <a:lnTo>
                    <a:pt x="157297" y="4443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896265" y="6678594"/>
              <a:ext cx="156304" cy="116857"/>
            </a:xfrm>
            <a:custGeom>
              <a:avLst/>
              <a:pathLst>
                <a:path w="156304" h="116857">
                  <a:moveTo>
                    <a:pt x="134087" y="116857"/>
                  </a:moveTo>
                  <a:lnTo>
                    <a:pt x="0" y="79628"/>
                  </a:lnTo>
                  <a:lnTo>
                    <a:pt x="23274" y="0"/>
                  </a:lnTo>
                  <a:lnTo>
                    <a:pt x="156304" y="408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875155" y="6758222"/>
              <a:ext cx="155197" cy="113813"/>
            </a:xfrm>
            <a:custGeom>
              <a:avLst/>
              <a:pathLst>
                <a:path w="155197" h="113813">
                  <a:moveTo>
                    <a:pt x="135046" y="113813"/>
                  </a:moveTo>
                  <a:lnTo>
                    <a:pt x="0" y="80229"/>
                  </a:lnTo>
                  <a:lnTo>
                    <a:pt x="21109" y="0"/>
                  </a:lnTo>
                  <a:lnTo>
                    <a:pt x="155197" y="372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856226" y="6838451"/>
              <a:ext cx="153975" cy="110686"/>
            </a:xfrm>
            <a:custGeom>
              <a:avLst/>
              <a:pathLst>
                <a:path w="153975" h="110686">
                  <a:moveTo>
                    <a:pt x="135906" y="110686"/>
                  </a:moveTo>
                  <a:lnTo>
                    <a:pt x="0" y="80771"/>
                  </a:lnTo>
                  <a:lnTo>
                    <a:pt x="18929" y="0"/>
                  </a:lnTo>
                  <a:lnTo>
                    <a:pt x="153975" y="335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839491" y="6919222"/>
              <a:ext cx="152641" cy="107478"/>
            </a:xfrm>
            <a:custGeom>
              <a:avLst/>
              <a:pathLst>
                <a:path w="152641" h="107478">
                  <a:moveTo>
                    <a:pt x="136666" y="107478"/>
                  </a:moveTo>
                  <a:lnTo>
                    <a:pt x="0" y="81254"/>
                  </a:lnTo>
                  <a:lnTo>
                    <a:pt x="16735" y="0"/>
                  </a:lnTo>
                  <a:lnTo>
                    <a:pt x="152641" y="299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824962" y="7000476"/>
              <a:ext cx="151195" cy="104191"/>
            </a:xfrm>
            <a:custGeom>
              <a:avLst/>
              <a:pathLst>
                <a:path w="151195" h="104191">
                  <a:moveTo>
                    <a:pt x="137326" y="104191"/>
                  </a:moveTo>
                  <a:lnTo>
                    <a:pt x="0" y="81677"/>
                  </a:lnTo>
                  <a:lnTo>
                    <a:pt x="14528" y="0"/>
                  </a:lnTo>
                  <a:lnTo>
                    <a:pt x="151195" y="262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812650" y="7082154"/>
              <a:ext cx="149638" cy="100827"/>
            </a:xfrm>
            <a:custGeom>
              <a:avLst/>
              <a:pathLst>
                <a:path w="149638" h="100827">
                  <a:moveTo>
                    <a:pt x="137885" y="100827"/>
                  </a:moveTo>
                  <a:lnTo>
                    <a:pt x="0" y="82041"/>
                  </a:lnTo>
                  <a:lnTo>
                    <a:pt x="12311" y="0"/>
                  </a:lnTo>
                  <a:lnTo>
                    <a:pt x="149638" y="2251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802565" y="7164195"/>
              <a:ext cx="147971" cy="97390"/>
            </a:xfrm>
            <a:custGeom>
              <a:avLst/>
              <a:pathLst>
                <a:path w="147971" h="97390">
                  <a:moveTo>
                    <a:pt x="138343" y="97390"/>
                  </a:moveTo>
                  <a:lnTo>
                    <a:pt x="0" y="82344"/>
                  </a:lnTo>
                  <a:lnTo>
                    <a:pt x="10085" y="0"/>
                  </a:lnTo>
                  <a:lnTo>
                    <a:pt x="147971" y="1878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94713" y="7246540"/>
              <a:ext cx="146195" cy="93881"/>
            </a:xfrm>
            <a:custGeom>
              <a:avLst/>
              <a:pathLst>
                <a:path w="146195" h="93881">
                  <a:moveTo>
                    <a:pt x="138700" y="93881"/>
                  </a:moveTo>
                  <a:lnTo>
                    <a:pt x="0" y="82587"/>
                  </a:lnTo>
                  <a:lnTo>
                    <a:pt x="7851" y="0"/>
                  </a:lnTo>
                  <a:lnTo>
                    <a:pt x="146195" y="1504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89100" y="7329127"/>
              <a:ext cx="144313" cy="90303"/>
            </a:xfrm>
            <a:custGeom>
              <a:avLst/>
              <a:pathLst>
                <a:path w="144313" h="90303">
                  <a:moveTo>
                    <a:pt x="138955" y="90303"/>
                  </a:moveTo>
                  <a:lnTo>
                    <a:pt x="0" y="82769"/>
                  </a:lnTo>
                  <a:lnTo>
                    <a:pt x="5612" y="0"/>
                  </a:lnTo>
                  <a:lnTo>
                    <a:pt x="144313" y="1129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85731" y="7411897"/>
              <a:ext cx="142324" cy="86659"/>
            </a:xfrm>
            <a:custGeom>
              <a:avLst/>
              <a:pathLst>
                <a:path w="142324" h="86659">
                  <a:moveTo>
                    <a:pt x="139108" y="86659"/>
                  </a:moveTo>
                  <a:lnTo>
                    <a:pt x="0" y="82891"/>
                  </a:lnTo>
                  <a:lnTo>
                    <a:pt x="3369" y="0"/>
                  </a:lnTo>
                  <a:lnTo>
                    <a:pt x="142324" y="753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84608" y="7494789"/>
              <a:ext cx="140232" cy="82952"/>
            </a:xfrm>
            <a:custGeom>
              <a:avLst/>
              <a:pathLst>
                <a:path w="140232" h="82952">
                  <a:moveTo>
                    <a:pt x="139159" y="82952"/>
                  </a:moveTo>
                  <a:lnTo>
                    <a:pt x="0" y="82952"/>
                  </a:lnTo>
                  <a:lnTo>
                    <a:pt x="1123" y="0"/>
                  </a:lnTo>
                  <a:lnTo>
                    <a:pt x="140232" y="376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84608" y="7577741"/>
              <a:ext cx="140232" cy="82952"/>
            </a:xfrm>
            <a:custGeom>
              <a:avLst/>
              <a:pathLst>
                <a:path w="140232" h="82952">
                  <a:moveTo>
                    <a:pt x="140232" y="79183"/>
                  </a:moveTo>
                  <a:lnTo>
                    <a:pt x="1123" y="82952"/>
                  </a:lnTo>
                  <a:lnTo>
                    <a:pt x="0" y="0"/>
                  </a:lnTo>
                  <a:lnTo>
                    <a:pt x="139159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85731" y="7656925"/>
              <a:ext cx="142324" cy="86659"/>
            </a:xfrm>
            <a:custGeom>
              <a:avLst/>
              <a:pathLst>
                <a:path w="142324" h="86659">
                  <a:moveTo>
                    <a:pt x="142324" y="79125"/>
                  </a:moveTo>
                  <a:lnTo>
                    <a:pt x="3369" y="86659"/>
                  </a:lnTo>
                  <a:lnTo>
                    <a:pt x="0" y="3768"/>
                  </a:lnTo>
                  <a:lnTo>
                    <a:pt x="139108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89100" y="7736050"/>
              <a:ext cx="144313" cy="90303"/>
            </a:xfrm>
            <a:custGeom>
              <a:avLst/>
              <a:pathLst>
                <a:path w="144313" h="90303">
                  <a:moveTo>
                    <a:pt x="144313" y="79009"/>
                  </a:moveTo>
                  <a:lnTo>
                    <a:pt x="5612" y="90303"/>
                  </a:lnTo>
                  <a:lnTo>
                    <a:pt x="0" y="7533"/>
                  </a:lnTo>
                  <a:lnTo>
                    <a:pt x="138955" y="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794713" y="7815060"/>
              <a:ext cx="146195" cy="93881"/>
            </a:xfrm>
            <a:custGeom>
              <a:avLst/>
              <a:pathLst>
                <a:path w="146195" h="93881">
                  <a:moveTo>
                    <a:pt x="146195" y="78835"/>
                  </a:moveTo>
                  <a:lnTo>
                    <a:pt x="7851" y="93881"/>
                  </a:lnTo>
                  <a:lnTo>
                    <a:pt x="0" y="11294"/>
                  </a:lnTo>
                  <a:lnTo>
                    <a:pt x="13870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802565" y="7893896"/>
              <a:ext cx="147971" cy="97390"/>
            </a:xfrm>
            <a:custGeom>
              <a:avLst/>
              <a:pathLst>
                <a:path w="147971" h="97390">
                  <a:moveTo>
                    <a:pt x="147971" y="78603"/>
                  </a:moveTo>
                  <a:lnTo>
                    <a:pt x="10085" y="97390"/>
                  </a:lnTo>
                  <a:lnTo>
                    <a:pt x="0" y="15045"/>
                  </a:lnTo>
                  <a:lnTo>
                    <a:pt x="138343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812650" y="7972499"/>
              <a:ext cx="149638" cy="100827"/>
            </a:xfrm>
            <a:custGeom>
              <a:avLst/>
              <a:pathLst>
                <a:path w="149638" h="100827">
                  <a:moveTo>
                    <a:pt x="149638" y="78314"/>
                  </a:moveTo>
                  <a:lnTo>
                    <a:pt x="12311" y="100827"/>
                  </a:lnTo>
                  <a:lnTo>
                    <a:pt x="0" y="18786"/>
                  </a:lnTo>
                  <a:lnTo>
                    <a:pt x="137885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824962" y="8050814"/>
              <a:ext cx="151195" cy="104191"/>
            </a:xfrm>
            <a:custGeom>
              <a:avLst/>
              <a:pathLst>
                <a:path w="151195" h="104191">
                  <a:moveTo>
                    <a:pt x="151195" y="77967"/>
                  </a:moveTo>
                  <a:lnTo>
                    <a:pt x="14528" y="104191"/>
                  </a:lnTo>
                  <a:lnTo>
                    <a:pt x="0" y="22513"/>
                  </a:lnTo>
                  <a:lnTo>
                    <a:pt x="13732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839491" y="8128781"/>
              <a:ext cx="152641" cy="107478"/>
            </a:xfrm>
            <a:custGeom>
              <a:avLst/>
              <a:pathLst>
                <a:path w="152641" h="107478">
                  <a:moveTo>
                    <a:pt x="152641" y="77563"/>
                  </a:moveTo>
                  <a:lnTo>
                    <a:pt x="16735" y="107478"/>
                  </a:lnTo>
                  <a:lnTo>
                    <a:pt x="0" y="26224"/>
                  </a:lnTo>
                  <a:lnTo>
                    <a:pt x="13666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856226" y="8206344"/>
              <a:ext cx="153975" cy="110686"/>
            </a:xfrm>
            <a:custGeom>
              <a:avLst/>
              <a:pathLst>
                <a:path w="153975" h="110686">
                  <a:moveTo>
                    <a:pt x="153975" y="77102"/>
                  </a:moveTo>
                  <a:lnTo>
                    <a:pt x="18929" y="110686"/>
                  </a:lnTo>
                  <a:lnTo>
                    <a:pt x="0" y="29915"/>
                  </a:lnTo>
                  <a:lnTo>
                    <a:pt x="13590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875155" y="8283446"/>
              <a:ext cx="155197" cy="113813"/>
            </a:xfrm>
            <a:custGeom>
              <a:avLst/>
              <a:pathLst>
                <a:path w="155197" h="113813">
                  <a:moveTo>
                    <a:pt x="155197" y="76584"/>
                  </a:moveTo>
                  <a:lnTo>
                    <a:pt x="21109" y="113813"/>
                  </a:lnTo>
                  <a:lnTo>
                    <a:pt x="0" y="33584"/>
                  </a:lnTo>
                  <a:lnTo>
                    <a:pt x="13504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896265" y="8360031"/>
              <a:ext cx="156304" cy="116857"/>
            </a:xfrm>
            <a:custGeom>
              <a:avLst/>
              <a:pathLst>
                <a:path w="156304" h="116857">
                  <a:moveTo>
                    <a:pt x="156304" y="76010"/>
                  </a:moveTo>
                  <a:lnTo>
                    <a:pt x="23274" y="116857"/>
                  </a:lnTo>
                  <a:lnTo>
                    <a:pt x="0" y="37229"/>
                  </a:lnTo>
                  <a:lnTo>
                    <a:pt x="134087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919539" y="8436041"/>
              <a:ext cx="157297" cy="119815"/>
            </a:xfrm>
            <a:custGeom>
              <a:avLst/>
              <a:pathLst>
                <a:path w="157297" h="119815">
                  <a:moveTo>
                    <a:pt x="157297" y="75381"/>
                  </a:moveTo>
                  <a:lnTo>
                    <a:pt x="25422" y="119815"/>
                  </a:lnTo>
                  <a:lnTo>
                    <a:pt x="0" y="40846"/>
                  </a:lnTo>
                  <a:lnTo>
                    <a:pt x="13303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944962" y="8511423"/>
              <a:ext cx="158174" cy="122685"/>
            </a:xfrm>
            <a:custGeom>
              <a:avLst/>
              <a:pathLst>
                <a:path w="158174" h="122685">
                  <a:moveTo>
                    <a:pt x="158174" y="74696"/>
                  </a:moveTo>
                  <a:lnTo>
                    <a:pt x="27551" y="122685"/>
                  </a:lnTo>
                  <a:lnTo>
                    <a:pt x="0" y="44433"/>
                  </a:lnTo>
                  <a:lnTo>
                    <a:pt x="131875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972513" y="8586119"/>
              <a:ext cx="158936" cy="125465"/>
            </a:xfrm>
            <a:custGeom>
              <a:avLst/>
              <a:pathLst>
                <a:path w="158936" h="125465">
                  <a:moveTo>
                    <a:pt x="158936" y="73956"/>
                  </a:moveTo>
                  <a:lnTo>
                    <a:pt x="29660" y="125465"/>
                  </a:lnTo>
                  <a:lnTo>
                    <a:pt x="0" y="47988"/>
                  </a:lnTo>
                  <a:lnTo>
                    <a:pt x="130623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002173" y="8660076"/>
              <a:ext cx="159581" cy="128153"/>
            </a:xfrm>
            <a:custGeom>
              <a:avLst/>
              <a:pathLst>
                <a:path w="159581" h="128153">
                  <a:moveTo>
                    <a:pt x="159581" y="73163"/>
                  </a:moveTo>
                  <a:lnTo>
                    <a:pt x="31747" y="128153"/>
                  </a:lnTo>
                  <a:lnTo>
                    <a:pt x="0" y="51508"/>
                  </a:lnTo>
                  <a:lnTo>
                    <a:pt x="129276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033921" y="8733239"/>
              <a:ext cx="160109" cy="130747"/>
            </a:xfrm>
            <a:custGeom>
              <a:avLst/>
              <a:pathLst>
                <a:path w="160109" h="130747">
                  <a:moveTo>
                    <a:pt x="160109" y="72315"/>
                  </a:moveTo>
                  <a:lnTo>
                    <a:pt x="33811" y="130747"/>
                  </a:lnTo>
                  <a:lnTo>
                    <a:pt x="0" y="54990"/>
                  </a:lnTo>
                  <a:lnTo>
                    <a:pt x="12783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067732" y="8805555"/>
              <a:ext cx="160519" cy="133245"/>
            </a:xfrm>
            <a:custGeom>
              <a:avLst/>
              <a:pathLst>
                <a:path w="160519" h="133245">
                  <a:moveTo>
                    <a:pt x="160519" y="71415"/>
                  </a:moveTo>
                  <a:lnTo>
                    <a:pt x="35850" y="133245"/>
                  </a:lnTo>
                  <a:lnTo>
                    <a:pt x="0" y="58431"/>
                  </a:lnTo>
                  <a:lnTo>
                    <a:pt x="12629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103582" y="8876970"/>
              <a:ext cx="160812" cy="135645"/>
            </a:xfrm>
            <a:custGeom>
              <a:avLst/>
              <a:pathLst>
                <a:path w="160812" h="135645">
                  <a:moveTo>
                    <a:pt x="160812" y="70462"/>
                  </a:moveTo>
                  <a:lnTo>
                    <a:pt x="37863" y="135645"/>
                  </a:lnTo>
                  <a:lnTo>
                    <a:pt x="0" y="61830"/>
                  </a:lnTo>
                  <a:lnTo>
                    <a:pt x="12466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141445" y="8947432"/>
              <a:ext cx="160987" cy="137946"/>
            </a:xfrm>
            <a:custGeom>
              <a:avLst/>
              <a:pathLst>
                <a:path w="160987" h="137946">
                  <a:moveTo>
                    <a:pt x="160987" y="69457"/>
                  </a:moveTo>
                  <a:lnTo>
                    <a:pt x="39848" y="137946"/>
                  </a:lnTo>
                  <a:lnTo>
                    <a:pt x="0" y="65183"/>
                  </a:lnTo>
                  <a:lnTo>
                    <a:pt x="12294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181293" y="9016890"/>
              <a:ext cx="161043" cy="140146"/>
            </a:xfrm>
            <a:custGeom>
              <a:avLst/>
              <a:pathLst>
                <a:path w="161043" h="140146">
                  <a:moveTo>
                    <a:pt x="161043" y="68402"/>
                  </a:moveTo>
                  <a:lnTo>
                    <a:pt x="41803" y="140146"/>
                  </a:lnTo>
                  <a:lnTo>
                    <a:pt x="0" y="68489"/>
                  </a:lnTo>
                  <a:lnTo>
                    <a:pt x="12113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223097" y="9085292"/>
              <a:ext cx="160982" cy="142243"/>
            </a:xfrm>
            <a:custGeom>
              <a:avLst/>
              <a:pathLst>
                <a:path w="160982" h="142243">
                  <a:moveTo>
                    <a:pt x="160982" y="67296"/>
                  </a:moveTo>
                  <a:lnTo>
                    <a:pt x="43728" y="142243"/>
                  </a:lnTo>
                  <a:lnTo>
                    <a:pt x="0" y="71744"/>
                  </a:lnTo>
                  <a:lnTo>
                    <a:pt x="11924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266826" y="9152588"/>
              <a:ext cx="160802" cy="144236"/>
            </a:xfrm>
            <a:custGeom>
              <a:avLst/>
              <a:pathLst>
                <a:path w="160802" h="144236">
                  <a:moveTo>
                    <a:pt x="160802" y="66141"/>
                  </a:moveTo>
                  <a:lnTo>
                    <a:pt x="45621" y="144236"/>
                  </a:lnTo>
                  <a:lnTo>
                    <a:pt x="0" y="74946"/>
                  </a:lnTo>
                  <a:lnTo>
                    <a:pt x="117253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312448" y="9218730"/>
              <a:ext cx="160505" cy="146122"/>
            </a:xfrm>
            <a:custGeom>
              <a:avLst/>
              <a:pathLst>
                <a:path w="160505" h="146122">
                  <a:moveTo>
                    <a:pt x="160505" y="64937"/>
                  </a:moveTo>
                  <a:lnTo>
                    <a:pt x="47481" y="146122"/>
                  </a:lnTo>
                  <a:lnTo>
                    <a:pt x="0" y="78094"/>
                  </a:lnTo>
                  <a:lnTo>
                    <a:pt x="11518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359929" y="9283667"/>
              <a:ext cx="160090" cy="147902"/>
            </a:xfrm>
            <a:custGeom>
              <a:avLst/>
              <a:pathLst>
                <a:path w="160090" h="147902">
                  <a:moveTo>
                    <a:pt x="160090" y="63686"/>
                  </a:moveTo>
                  <a:lnTo>
                    <a:pt x="49306" y="147902"/>
                  </a:lnTo>
                  <a:lnTo>
                    <a:pt x="0" y="81185"/>
                  </a:lnTo>
                  <a:lnTo>
                    <a:pt x="113023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409235" y="9347354"/>
              <a:ext cx="159557" cy="149573"/>
            </a:xfrm>
            <a:custGeom>
              <a:avLst/>
              <a:pathLst>
                <a:path w="159557" h="149573">
                  <a:moveTo>
                    <a:pt x="159557" y="62388"/>
                  </a:moveTo>
                  <a:lnTo>
                    <a:pt x="51094" y="149573"/>
                  </a:lnTo>
                  <a:lnTo>
                    <a:pt x="0" y="84215"/>
                  </a:lnTo>
                  <a:lnTo>
                    <a:pt x="110784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460330" y="9409743"/>
              <a:ext cx="158908" cy="151135"/>
            </a:xfrm>
            <a:custGeom>
              <a:avLst/>
              <a:pathLst>
                <a:path w="158908" h="151135">
                  <a:moveTo>
                    <a:pt x="158908" y="61045"/>
                  </a:moveTo>
                  <a:lnTo>
                    <a:pt x="52845" y="151135"/>
                  </a:lnTo>
                  <a:lnTo>
                    <a:pt x="0" y="87184"/>
                  </a:lnTo>
                  <a:lnTo>
                    <a:pt x="10846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13176" y="9470788"/>
              <a:ext cx="158142" cy="152585"/>
            </a:xfrm>
            <a:custGeom>
              <a:avLst/>
              <a:pathLst>
                <a:path w="158142" h="152585">
                  <a:moveTo>
                    <a:pt x="158142" y="59656"/>
                  </a:moveTo>
                  <a:lnTo>
                    <a:pt x="54558" y="152585"/>
                  </a:lnTo>
                  <a:lnTo>
                    <a:pt x="0" y="90090"/>
                  </a:lnTo>
                  <a:lnTo>
                    <a:pt x="10606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7735" y="9530445"/>
              <a:ext cx="157260" cy="153924"/>
            </a:xfrm>
            <a:custGeom>
              <a:avLst/>
              <a:pathLst>
                <a:path w="157260" h="153924">
                  <a:moveTo>
                    <a:pt x="157260" y="58224"/>
                  </a:moveTo>
                  <a:lnTo>
                    <a:pt x="56230" y="153924"/>
                  </a:lnTo>
                  <a:lnTo>
                    <a:pt x="0" y="92929"/>
                  </a:lnTo>
                  <a:lnTo>
                    <a:pt x="10358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623965" y="9588669"/>
              <a:ext cx="156262" cy="155150"/>
            </a:xfrm>
            <a:custGeom>
              <a:avLst/>
              <a:pathLst>
                <a:path w="156262" h="155150">
                  <a:moveTo>
                    <a:pt x="156262" y="56749"/>
                  </a:moveTo>
                  <a:lnTo>
                    <a:pt x="57861" y="155150"/>
                  </a:lnTo>
                  <a:lnTo>
                    <a:pt x="0" y="95700"/>
                  </a:lnTo>
                  <a:lnTo>
                    <a:pt x="1010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681827" y="9645419"/>
              <a:ext cx="155150" cy="156262"/>
            </a:xfrm>
            <a:custGeom>
              <a:avLst/>
              <a:pathLst>
                <a:path w="155150" h="156262">
                  <a:moveTo>
                    <a:pt x="155150" y="55233"/>
                  </a:moveTo>
                  <a:lnTo>
                    <a:pt x="59450" y="156262"/>
                  </a:lnTo>
                  <a:lnTo>
                    <a:pt x="0" y="98400"/>
                  </a:lnTo>
                  <a:lnTo>
                    <a:pt x="9840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741277" y="9700652"/>
              <a:ext cx="153924" cy="157260"/>
            </a:xfrm>
            <a:custGeom>
              <a:avLst/>
              <a:pathLst>
                <a:path w="153924" h="157260">
                  <a:moveTo>
                    <a:pt x="153924" y="53676"/>
                  </a:moveTo>
                  <a:lnTo>
                    <a:pt x="60995" y="157260"/>
                  </a:lnTo>
                  <a:lnTo>
                    <a:pt x="0" y="101029"/>
                  </a:lnTo>
                  <a:lnTo>
                    <a:pt x="9570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802273" y="9754328"/>
              <a:ext cx="152585" cy="158142"/>
            </a:xfrm>
            <a:custGeom>
              <a:avLst/>
              <a:pathLst>
                <a:path w="152585" h="158142">
                  <a:moveTo>
                    <a:pt x="152585" y="52079"/>
                  </a:moveTo>
                  <a:lnTo>
                    <a:pt x="62495" y="158142"/>
                  </a:lnTo>
                  <a:lnTo>
                    <a:pt x="0" y="103583"/>
                  </a:lnTo>
                  <a:lnTo>
                    <a:pt x="929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864769" y="9806408"/>
              <a:ext cx="151135" cy="158908"/>
            </a:xfrm>
            <a:custGeom>
              <a:avLst/>
              <a:pathLst>
                <a:path w="151135" h="158908">
                  <a:moveTo>
                    <a:pt x="151135" y="50445"/>
                  </a:moveTo>
                  <a:lnTo>
                    <a:pt x="63950" y="158908"/>
                  </a:lnTo>
                  <a:lnTo>
                    <a:pt x="0" y="106062"/>
                  </a:lnTo>
                  <a:lnTo>
                    <a:pt x="9009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928719" y="9856854"/>
              <a:ext cx="149573" cy="159557"/>
            </a:xfrm>
            <a:custGeom>
              <a:avLst/>
              <a:pathLst>
                <a:path w="149573" h="159557">
                  <a:moveTo>
                    <a:pt x="149573" y="48773"/>
                  </a:moveTo>
                  <a:lnTo>
                    <a:pt x="65357" y="159557"/>
                  </a:lnTo>
                  <a:lnTo>
                    <a:pt x="0" y="108462"/>
                  </a:lnTo>
                  <a:lnTo>
                    <a:pt x="8718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994077" y="9905627"/>
              <a:ext cx="147902" cy="160090"/>
            </a:xfrm>
            <a:custGeom>
              <a:avLst/>
              <a:pathLst>
                <a:path w="147902" h="160090">
                  <a:moveTo>
                    <a:pt x="147902" y="47066"/>
                  </a:moveTo>
                  <a:lnTo>
                    <a:pt x="66717" y="160090"/>
                  </a:lnTo>
                  <a:lnTo>
                    <a:pt x="0" y="110784"/>
                  </a:lnTo>
                  <a:lnTo>
                    <a:pt x="8421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3060794" y="9952694"/>
              <a:ext cx="146122" cy="160505"/>
            </a:xfrm>
            <a:custGeom>
              <a:avLst/>
              <a:pathLst>
                <a:path w="146122" h="160505">
                  <a:moveTo>
                    <a:pt x="146122" y="45324"/>
                  </a:moveTo>
                  <a:lnTo>
                    <a:pt x="68028" y="160505"/>
                  </a:lnTo>
                  <a:lnTo>
                    <a:pt x="0" y="113023"/>
                  </a:lnTo>
                  <a:lnTo>
                    <a:pt x="8118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3128823" y="9998018"/>
              <a:ext cx="144236" cy="160802"/>
            </a:xfrm>
            <a:custGeom>
              <a:avLst/>
              <a:pathLst>
                <a:path w="144236" h="160802">
                  <a:moveTo>
                    <a:pt x="144236" y="43549"/>
                  </a:moveTo>
                  <a:lnTo>
                    <a:pt x="69289" y="160802"/>
                  </a:lnTo>
                  <a:lnTo>
                    <a:pt x="0" y="115180"/>
                  </a:lnTo>
                  <a:lnTo>
                    <a:pt x="7809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3198112" y="10041568"/>
              <a:ext cx="142243" cy="160982"/>
            </a:xfrm>
            <a:custGeom>
              <a:avLst/>
              <a:pathLst>
                <a:path w="142243" h="160982">
                  <a:moveTo>
                    <a:pt x="142243" y="41742"/>
                  </a:moveTo>
                  <a:lnTo>
                    <a:pt x="70499" y="160982"/>
                  </a:lnTo>
                  <a:lnTo>
                    <a:pt x="0" y="117253"/>
                  </a:lnTo>
                  <a:lnTo>
                    <a:pt x="7494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3268611" y="10083310"/>
              <a:ext cx="140146" cy="161043"/>
            </a:xfrm>
            <a:custGeom>
              <a:avLst/>
              <a:pathLst>
                <a:path w="140146" h="161043">
                  <a:moveTo>
                    <a:pt x="140146" y="39904"/>
                  </a:moveTo>
                  <a:lnTo>
                    <a:pt x="71657" y="161043"/>
                  </a:lnTo>
                  <a:lnTo>
                    <a:pt x="0" y="119240"/>
                  </a:lnTo>
                  <a:lnTo>
                    <a:pt x="7174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3340268" y="10123215"/>
              <a:ext cx="137946" cy="160987"/>
            </a:xfrm>
            <a:custGeom>
              <a:avLst/>
              <a:pathLst>
                <a:path w="137946" h="160987">
                  <a:moveTo>
                    <a:pt x="137946" y="38037"/>
                  </a:moveTo>
                  <a:lnTo>
                    <a:pt x="72763" y="160987"/>
                  </a:lnTo>
                  <a:lnTo>
                    <a:pt x="0" y="121139"/>
                  </a:lnTo>
                  <a:lnTo>
                    <a:pt x="6848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3413031" y="10161252"/>
              <a:ext cx="135645" cy="160812"/>
            </a:xfrm>
            <a:custGeom>
              <a:avLst/>
              <a:pathLst>
                <a:path w="135645" h="160812">
                  <a:moveTo>
                    <a:pt x="135645" y="36142"/>
                  </a:moveTo>
                  <a:lnTo>
                    <a:pt x="73815" y="160812"/>
                  </a:lnTo>
                  <a:lnTo>
                    <a:pt x="0" y="122949"/>
                  </a:lnTo>
                  <a:lnTo>
                    <a:pt x="6518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3486847" y="10197395"/>
              <a:ext cx="133245" cy="160519"/>
            </a:xfrm>
            <a:custGeom>
              <a:avLst/>
              <a:pathLst>
                <a:path w="133245" h="160519">
                  <a:moveTo>
                    <a:pt x="133245" y="34221"/>
                  </a:moveTo>
                  <a:lnTo>
                    <a:pt x="74813" y="160519"/>
                  </a:lnTo>
                  <a:lnTo>
                    <a:pt x="0" y="124669"/>
                  </a:lnTo>
                  <a:lnTo>
                    <a:pt x="6183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3561660" y="10231617"/>
              <a:ext cx="130747" cy="160109"/>
            </a:xfrm>
            <a:custGeom>
              <a:avLst/>
              <a:pathLst>
                <a:path w="130747" h="160109">
                  <a:moveTo>
                    <a:pt x="130747" y="32275"/>
                  </a:moveTo>
                  <a:lnTo>
                    <a:pt x="75757" y="160109"/>
                  </a:lnTo>
                  <a:lnTo>
                    <a:pt x="0" y="126297"/>
                  </a:lnTo>
                  <a:lnTo>
                    <a:pt x="5843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3637418" y="10263892"/>
              <a:ext cx="128153" cy="159581"/>
            </a:xfrm>
            <a:custGeom>
              <a:avLst/>
              <a:pathLst>
                <a:path w="128153" h="159581">
                  <a:moveTo>
                    <a:pt x="128153" y="30305"/>
                  </a:moveTo>
                  <a:lnTo>
                    <a:pt x="76644" y="159581"/>
                  </a:lnTo>
                  <a:lnTo>
                    <a:pt x="0" y="127833"/>
                  </a:lnTo>
                  <a:lnTo>
                    <a:pt x="5499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3714062" y="10294197"/>
              <a:ext cx="125465" cy="158936"/>
            </a:xfrm>
            <a:custGeom>
              <a:avLst/>
              <a:pathLst>
                <a:path w="125465" h="158936">
                  <a:moveTo>
                    <a:pt x="125465" y="28312"/>
                  </a:moveTo>
                  <a:lnTo>
                    <a:pt x="77476" y="158936"/>
                  </a:lnTo>
                  <a:lnTo>
                    <a:pt x="0" y="129276"/>
                  </a:lnTo>
                  <a:lnTo>
                    <a:pt x="5150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3791539" y="10322510"/>
              <a:ext cx="122685" cy="158174"/>
            </a:xfrm>
            <a:custGeom>
              <a:avLst/>
              <a:pathLst>
                <a:path w="122685" h="158174">
                  <a:moveTo>
                    <a:pt x="122685" y="26299"/>
                  </a:moveTo>
                  <a:lnTo>
                    <a:pt x="78251" y="158174"/>
                  </a:lnTo>
                  <a:lnTo>
                    <a:pt x="0" y="130623"/>
                  </a:lnTo>
                  <a:lnTo>
                    <a:pt x="4798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3869790" y="10348810"/>
              <a:ext cx="119815" cy="157297"/>
            </a:xfrm>
            <a:custGeom>
              <a:avLst/>
              <a:pathLst>
                <a:path w="119815" h="157297">
                  <a:moveTo>
                    <a:pt x="119815" y="24267"/>
                  </a:moveTo>
                  <a:lnTo>
                    <a:pt x="78968" y="157297"/>
                  </a:lnTo>
                  <a:lnTo>
                    <a:pt x="0" y="131875"/>
                  </a:lnTo>
                  <a:lnTo>
                    <a:pt x="4443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3948759" y="10373077"/>
              <a:ext cx="116857" cy="156304"/>
            </a:xfrm>
            <a:custGeom>
              <a:avLst/>
              <a:pathLst>
                <a:path w="116857" h="156304">
                  <a:moveTo>
                    <a:pt x="116857" y="22217"/>
                  </a:moveTo>
                  <a:lnTo>
                    <a:pt x="79628" y="156304"/>
                  </a:lnTo>
                  <a:lnTo>
                    <a:pt x="0" y="133030"/>
                  </a:lnTo>
                  <a:lnTo>
                    <a:pt x="4084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4028387" y="10395294"/>
              <a:ext cx="113813" cy="155197"/>
            </a:xfrm>
            <a:custGeom>
              <a:avLst/>
              <a:pathLst>
                <a:path w="113813" h="155197">
                  <a:moveTo>
                    <a:pt x="113813" y="20150"/>
                  </a:moveTo>
                  <a:lnTo>
                    <a:pt x="80229" y="155197"/>
                  </a:lnTo>
                  <a:lnTo>
                    <a:pt x="0" y="134087"/>
                  </a:lnTo>
                  <a:lnTo>
                    <a:pt x="372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4108616" y="10415445"/>
              <a:ext cx="110686" cy="153975"/>
            </a:xfrm>
            <a:custGeom>
              <a:avLst/>
              <a:pathLst>
                <a:path w="110686" h="153975">
                  <a:moveTo>
                    <a:pt x="110686" y="18069"/>
                  </a:moveTo>
                  <a:lnTo>
                    <a:pt x="80771" y="153975"/>
                  </a:lnTo>
                  <a:lnTo>
                    <a:pt x="0" y="135046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4189387" y="10433515"/>
              <a:ext cx="107478" cy="152641"/>
            </a:xfrm>
            <a:custGeom>
              <a:avLst/>
              <a:pathLst>
                <a:path w="107478" h="152641">
                  <a:moveTo>
                    <a:pt x="107478" y="15974"/>
                  </a:moveTo>
                  <a:lnTo>
                    <a:pt x="81254" y="152641"/>
                  </a:lnTo>
                  <a:lnTo>
                    <a:pt x="0" y="135906"/>
                  </a:lnTo>
                  <a:lnTo>
                    <a:pt x="2991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4270642" y="10449490"/>
              <a:ext cx="104191" cy="151195"/>
            </a:xfrm>
            <a:custGeom>
              <a:avLst/>
              <a:pathLst>
                <a:path w="104191" h="151195">
                  <a:moveTo>
                    <a:pt x="104191" y="13868"/>
                  </a:moveTo>
                  <a:lnTo>
                    <a:pt x="81677" y="151195"/>
                  </a:lnTo>
                  <a:lnTo>
                    <a:pt x="0" y="136666"/>
                  </a:lnTo>
                  <a:lnTo>
                    <a:pt x="2622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4352320" y="10463358"/>
              <a:ext cx="100827" cy="149638"/>
            </a:xfrm>
            <a:custGeom>
              <a:avLst/>
              <a:pathLst>
                <a:path w="100827" h="149638">
                  <a:moveTo>
                    <a:pt x="100827" y="11752"/>
                  </a:moveTo>
                  <a:lnTo>
                    <a:pt x="82041" y="149638"/>
                  </a:lnTo>
                  <a:lnTo>
                    <a:pt x="0" y="137326"/>
                  </a:lnTo>
                  <a:lnTo>
                    <a:pt x="2251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4434361" y="10475111"/>
              <a:ext cx="97390" cy="147971"/>
            </a:xfrm>
            <a:custGeom>
              <a:avLst/>
              <a:pathLst>
                <a:path w="97390" h="147971">
                  <a:moveTo>
                    <a:pt x="97390" y="9627"/>
                  </a:moveTo>
                  <a:lnTo>
                    <a:pt x="82344" y="147971"/>
                  </a:lnTo>
                  <a:lnTo>
                    <a:pt x="0" y="137885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4516705" y="10484738"/>
              <a:ext cx="93881" cy="146195"/>
            </a:xfrm>
            <a:custGeom>
              <a:avLst/>
              <a:pathLst>
                <a:path w="93881" h="146195">
                  <a:moveTo>
                    <a:pt x="93881" y="7495"/>
                  </a:moveTo>
                  <a:lnTo>
                    <a:pt x="82587" y="146195"/>
                  </a:lnTo>
                  <a:lnTo>
                    <a:pt x="0" y="138343"/>
                  </a:lnTo>
                  <a:lnTo>
                    <a:pt x="1504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4599293" y="10492233"/>
              <a:ext cx="90303" cy="144313"/>
            </a:xfrm>
            <a:custGeom>
              <a:avLst/>
              <a:pathLst>
                <a:path w="90303" h="144313">
                  <a:moveTo>
                    <a:pt x="90303" y="5357"/>
                  </a:moveTo>
                  <a:lnTo>
                    <a:pt x="82769" y="144313"/>
                  </a:lnTo>
                  <a:lnTo>
                    <a:pt x="0" y="138700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4682062" y="10497591"/>
              <a:ext cx="86659" cy="142324"/>
            </a:xfrm>
            <a:custGeom>
              <a:avLst/>
              <a:pathLst>
                <a:path w="86659" h="142324">
                  <a:moveTo>
                    <a:pt x="86659" y="3216"/>
                  </a:moveTo>
                  <a:lnTo>
                    <a:pt x="82891" y="142324"/>
                  </a:lnTo>
                  <a:lnTo>
                    <a:pt x="0" y="138955"/>
                  </a:lnTo>
                  <a:lnTo>
                    <a:pt x="753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4764954" y="10500807"/>
              <a:ext cx="82952" cy="140232"/>
            </a:xfrm>
            <a:custGeom>
              <a:avLst/>
              <a:pathLst>
                <a:path w="82952" h="140232">
                  <a:moveTo>
                    <a:pt x="82952" y="1072"/>
                  </a:moveTo>
                  <a:lnTo>
                    <a:pt x="82952" y="140232"/>
                  </a:lnTo>
                  <a:lnTo>
                    <a:pt x="0" y="139108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4847906" y="10500807"/>
              <a:ext cx="82952" cy="140232"/>
            </a:xfrm>
            <a:custGeom>
              <a:avLst/>
              <a:pathLst>
                <a:path w="82952" h="140232">
                  <a:moveTo>
                    <a:pt x="79183" y="0"/>
                  </a:moveTo>
                  <a:lnTo>
                    <a:pt x="82952" y="139108"/>
                  </a:lnTo>
                  <a:lnTo>
                    <a:pt x="0" y="140232"/>
                  </a:lnTo>
                  <a:lnTo>
                    <a:pt x="0" y="107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4927090" y="10497591"/>
              <a:ext cx="86659" cy="142324"/>
            </a:xfrm>
            <a:custGeom>
              <a:avLst/>
              <a:pathLst>
                <a:path w="86659" h="142324">
                  <a:moveTo>
                    <a:pt x="79125" y="0"/>
                  </a:moveTo>
                  <a:lnTo>
                    <a:pt x="86659" y="138955"/>
                  </a:lnTo>
                  <a:lnTo>
                    <a:pt x="3768" y="142324"/>
                  </a:lnTo>
                  <a:lnTo>
                    <a:pt x="0" y="321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5006216" y="10492233"/>
              <a:ext cx="90303" cy="144313"/>
            </a:xfrm>
            <a:custGeom>
              <a:avLst/>
              <a:pathLst>
                <a:path w="90303" h="144313">
                  <a:moveTo>
                    <a:pt x="79009" y="0"/>
                  </a:moveTo>
                  <a:lnTo>
                    <a:pt x="90303" y="138700"/>
                  </a:lnTo>
                  <a:lnTo>
                    <a:pt x="7533" y="144313"/>
                  </a:lnTo>
                  <a:lnTo>
                    <a:pt x="0" y="535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5085225" y="10484738"/>
              <a:ext cx="93881" cy="146195"/>
            </a:xfrm>
            <a:custGeom>
              <a:avLst/>
              <a:pathLst>
                <a:path w="93881" h="146195">
                  <a:moveTo>
                    <a:pt x="78835" y="0"/>
                  </a:moveTo>
                  <a:lnTo>
                    <a:pt x="93881" y="138343"/>
                  </a:lnTo>
                  <a:lnTo>
                    <a:pt x="11294" y="146195"/>
                  </a:lnTo>
                  <a:lnTo>
                    <a:pt x="0" y="749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5164061" y="10475111"/>
              <a:ext cx="97390" cy="147971"/>
            </a:xfrm>
            <a:custGeom>
              <a:avLst/>
              <a:pathLst>
                <a:path w="97390" h="147971">
                  <a:moveTo>
                    <a:pt x="78603" y="0"/>
                  </a:moveTo>
                  <a:lnTo>
                    <a:pt x="97390" y="137885"/>
                  </a:lnTo>
                  <a:lnTo>
                    <a:pt x="15045" y="147971"/>
                  </a:lnTo>
                  <a:lnTo>
                    <a:pt x="0" y="962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5242665" y="10463358"/>
              <a:ext cx="100827" cy="149638"/>
            </a:xfrm>
            <a:custGeom>
              <a:avLst/>
              <a:pathLst>
                <a:path w="100827" h="149638">
                  <a:moveTo>
                    <a:pt x="78314" y="0"/>
                  </a:moveTo>
                  <a:lnTo>
                    <a:pt x="100827" y="137326"/>
                  </a:lnTo>
                  <a:lnTo>
                    <a:pt x="18786" y="149638"/>
                  </a:lnTo>
                  <a:lnTo>
                    <a:pt x="0" y="1175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5320979" y="10449490"/>
              <a:ext cx="104191" cy="151195"/>
            </a:xfrm>
            <a:custGeom>
              <a:avLst/>
              <a:pathLst>
                <a:path w="104191" h="151195">
                  <a:moveTo>
                    <a:pt x="77967" y="0"/>
                  </a:moveTo>
                  <a:lnTo>
                    <a:pt x="104191" y="136666"/>
                  </a:lnTo>
                  <a:lnTo>
                    <a:pt x="22513" y="151195"/>
                  </a:lnTo>
                  <a:lnTo>
                    <a:pt x="0" y="1386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5398946" y="10433515"/>
              <a:ext cx="107478" cy="152641"/>
            </a:xfrm>
            <a:custGeom>
              <a:avLst/>
              <a:pathLst>
                <a:path w="107478" h="152641">
                  <a:moveTo>
                    <a:pt x="77563" y="0"/>
                  </a:moveTo>
                  <a:lnTo>
                    <a:pt x="107478" y="135906"/>
                  </a:lnTo>
                  <a:lnTo>
                    <a:pt x="26224" y="152641"/>
                  </a:lnTo>
                  <a:lnTo>
                    <a:pt x="0" y="1597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5476509" y="10415445"/>
              <a:ext cx="110686" cy="153975"/>
            </a:xfrm>
            <a:custGeom>
              <a:avLst/>
              <a:pathLst>
                <a:path w="110686" h="153975">
                  <a:moveTo>
                    <a:pt x="77102" y="0"/>
                  </a:moveTo>
                  <a:lnTo>
                    <a:pt x="110686" y="135046"/>
                  </a:lnTo>
                  <a:lnTo>
                    <a:pt x="29915" y="153975"/>
                  </a:lnTo>
                  <a:lnTo>
                    <a:pt x="0" y="1806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5553611" y="10395294"/>
              <a:ext cx="113813" cy="155197"/>
            </a:xfrm>
            <a:custGeom>
              <a:avLst/>
              <a:pathLst>
                <a:path w="113813" h="155197">
                  <a:moveTo>
                    <a:pt x="76584" y="0"/>
                  </a:moveTo>
                  <a:lnTo>
                    <a:pt x="113813" y="134087"/>
                  </a:lnTo>
                  <a:lnTo>
                    <a:pt x="33584" y="155197"/>
                  </a:lnTo>
                  <a:lnTo>
                    <a:pt x="0" y="2015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5630196" y="10373077"/>
              <a:ext cx="116857" cy="156304"/>
            </a:xfrm>
            <a:custGeom>
              <a:avLst/>
              <a:pathLst>
                <a:path w="116857" h="156304">
                  <a:moveTo>
                    <a:pt x="76010" y="0"/>
                  </a:moveTo>
                  <a:lnTo>
                    <a:pt x="116857" y="133030"/>
                  </a:lnTo>
                  <a:lnTo>
                    <a:pt x="37229" y="156304"/>
                  </a:lnTo>
                  <a:lnTo>
                    <a:pt x="0" y="2221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5706207" y="10348810"/>
              <a:ext cx="119815" cy="157297"/>
            </a:xfrm>
            <a:custGeom>
              <a:avLst/>
              <a:pathLst>
                <a:path w="119815" h="157297">
                  <a:moveTo>
                    <a:pt x="75381" y="0"/>
                  </a:moveTo>
                  <a:lnTo>
                    <a:pt x="119815" y="131875"/>
                  </a:lnTo>
                  <a:lnTo>
                    <a:pt x="40846" y="157297"/>
                  </a:lnTo>
                  <a:lnTo>
                    <a:pt x="0" y="2426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5781588" y="10322510"/>
              <a:ext cx="122685" cy="158174"/>
            </a:xfrm>
            <a:custGeom>
              <a:avLst/>
              <a:pathLst>
                <a:path w="122685" h="158174">
                  <a:moveTo>
                    <a:pt x="74696" y="0"/>
                  </a:moveTo>
                  <a:lnTo>
                    <a:pt x="122685" y="130623"/>
                  </a:lnTo>
                  <a:lnTo>
                    <a:pt x="44433" y="158174"/>
                  </a:lnTo>
                  <a:lnTo>
                    <a:pt x="0" y="2629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5856284" y="10294197"/>
              <a:ext cx="125465" cy="158936"/>
            </a:xfrm>
            <a:custGeom>
              <a:avLst/>
              <a:pathLst>
                <a:path w="125465" h="158936">
                  <a:moveTo>
                    <a:pt x="73956" y="0"/>
                  </a:moveTo>
                  <a:lnTo>
                    <a:pt x="125465" y="129276"/>
                  </a:lnTo>
                  <a:lnTo>
                    <a:pt x="47988" y="158936"/>
                  </a:lnTo>
                  <a:lnTo>
                    <a:pt x="0" y="2831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5930241" y="10263892"/>
              <a:ext cx="128153" cy="159581"/>
            </a:xfrm>
            <a:custGeom>
              <a:avLst/>
              <a:pathLst>
                <a:path w="128153" h="159581">
                  <a:moveTo>
                    <a:pt x="73163" y="0"/>
                  </a:moveTo>
                  <a:lnTo>
                    <a:pt x="128153" y="127833"/>
                  </a:lnTo>
                  <a:lnTo>
                    <a:pt x="51508" y="159581"/>
                  </a:lnTo>
                  <a:lnTo>
                    <a:pt x="0" y="3030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6003404" y="10231617"/>
              <a:ext cx="130747" cy="160109"/>
            </a:xfrm>
            <a:custGeom>
              <a:avLst/>
              <a:pathLst>
                <a:path w="130747" h="160109">
                  <a:moveTo>
                    <a:pt x="72315" y="0"/>
                  </a:moveTo>
                  <a:lnTo>
                    <a:pt x="130747" y="126297"/>
                  </a:lnTo>
                  <a:lnTo>
                    <a:pt x="54990" y="160109"/>
                  </a:lnTo>
                  <a:lnTo>
                    <a:pt x="0" y="3227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6075720" y="10197395"/>
              <a:ext cx="133245" cy="160519"/>
            </a:xfrm>
            <a:custGeom>
              <a:avLst/>
              <a:pathLst>
                <a:path w="133245" h="160519">
                  <a:moveTo>
                    <a:pt x="71415" y="0"/>
                  </a:moveTo>
                  <a:lnTo>
                    <a:pt x="133245" y="124669"/>
                  </a:lnTo>
                  <a:lnTo>
                    <a:pt x="58431" y="160519"/>
                  </a:lnTo>
                  <a:lnTo>
                    <a:pt x="0" y="34221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6147135" y="10161252"/>
              <a:ext cx="135645" cy="160812"/>
            </a:xfrm>
            <a:custGeom>
              <a:avLst/>
              <a:pathLst>
                <a:path w="135645" h="160812">
                  <a:moveTo>
                    <a:pt x="70462" y="0"/>
                  </a:moveTo>
                  <a:lnTo>
                    <a:pt x="135645" y="122949"/>
                  </a:lnTo>
                  <a:lnTo>
                    <a:pt x="61830" y="160812"/>
                  </a:lnTo>
                  <a:lnTo>
                    <a:pt x="0" y="3614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6217597" y="10123215"/>
              <a:ext cx="137946" cy="160987"/>
            </a:xfrm>
            <a:custGeom>
              <a:avLst/>
              <a:pathLst>
                <a:path w="137946" h="160987">
                  <a:moveTo>
                    <a:pt x="69457" y="0"/>
                  </a:moveTo>
                  <a:lnTo>
                    <a:pt x="137946" y="121139"/>
                  </a:lnTo>
                  <a:lnTo>
                    <a:pt x="65183" y="160987"/>
                  </a:lnTo>
                  <a:lnTo>
                    <a:pt x="0" y="3803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6287055" y="10083310"/>
              <a:ext cx="140146" cy="161043"/>
            </a:xfrm>
            <a:custGeom>
              <a:avLst/>
              <a:pathLst>
                <a:path w="140146" h="161043">
                  <a:moveTo>
                    <a:pt x="68402" y="0"/>
                  </a:moveTo>
                  <a:lnTo>
                    <a:pt x="140146" y="119240"/>
                  </a:lnTo>
                  <a:lnTo>
                    <a:pt x="68489" y="161043"/>
                  </a:lnTo>
                  <a:lnTo>
                    <a:pt x="0" y="3990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6355457" y="10041568"/>
              <a:ext cx="142243" cy="160982"/>
            </a:xfrm>
            <a:custGeom>
              <a:avLst/>
              <a:pathLst>
                <a:path w="142243" h="160982">
                  <a:moveTo>
                    <a:pt x="67296" y="0"/>
                  </a:moveTo>
                  <a:lnTo>
                    <a:pt x="142243" y="117253"/>
                  </a:lnTo>
                  <a:lnTo>
                    <a:pt x="71744" y="160982"/>
                  </a:lnTo>
                  <a:lnTo>
                    <a:pt x="0" y="4174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6422753" y="9998018"/>
              <a:ext cx="144236" cy="160802"/>
            </a:xfrm>
            <a:custGeom>
              <a:avLst/>
              <a:pathLst>
                <a:path w="144236" h="160802">
                  <a:moveTo>
                    <a:pt x="66141" y="0"/>
                  </a:moveTo>
                  <a:lnTo>
                    <a:pt x="144236" y="115180"/>
                  </a:lnTo>
                  <a:lnTo>
                    <a:pt x="74946" y="160802"/>
                  </a:lnTo>
                  <a:lnTo>
                    <a:pt x="0" y="435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6488895" y="9952694"/>
              <a:ext cx="146122" cy="160505"/>
            </a:xfrm>
            <a:custGeom>
              <a:avLst/>
              <a:pathLst>
                <a:path w="146122" h="160505">
                  <a:moveTo>
                    <a:pt x="64937" y="0"/>
                  </a:moveTo>
                  <a:lnTo>
                    <a:pt x="146122" y="113023"/>
                  </a:lnTo>
                  <a:lnTo>
                    <a:pt x="78094" y="160505"/>
                  </a:lnTo>
                  <a:lnTo>
                    <a:pt x="0" y="4532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6553833" y="9905627"/>
              <a:ext cx="147902" cy="160090"/>
            </a:xfrm>
            <a:custGeom>
              <a:avLst/>
              <a:pathLst>
                <a:path w="147902" h="160090">
                  <a:moveTo>
                    <a:pt x="63686" y="0"/>
                  </a:moveTo>
                  <a:lnTo>
                    <a:pt x="147902" y="110784"/>
                  </a:lnTo>
                  <a:lnTo>
                    <a:pt x="81185" y="160090"/>
                  </a:lnTo>
                  <a:lnTo>
                    <a:pt x="0" y="4706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6617519" y="9856854"/>
              <a:ext cx="149573" cy="159557"/>
            </a:xfrm>
            <a:custGeom>
              <a:avLst/>
              <a:pathLst>
                <a:path w="149573" h="159557">
                  <a:moveTo>
                    <a:pt x="62388" y="0"/>
                  </a:moveTo>
                  <a:lnTo>
                    <a:pt x="149573" y="108462"/>
                  </a:lnTo>
                  <a:lnTo>
                    <a:pt x="84215" y="159557"/>
                  </a:lnTo>
                  <a:lnTo>
                    <a:pt x="0" y="4877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6679908" y="9806408"/>
              <a:ext cx="151135" cy="158908"/>
            </a:xfrm>
            <a:custGeom>
              <a:avLst/>
              <a:pathLst>
                <a:path w="151135" h="158908">
                  <a:moveTo>
                    <a:pt x="61045" y="0"/>
                  </a:moveTo>
                  <a:lnTo>
                    <a:pt x="151135" y="106062"/>
                  </a:lnTo>
                  <a:lnTo>
                    <a:pt x="87184" y="158908"/>
                  </a:lnTo>
                  <a:lnTo>
                    <a:pt x="0" y="504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6740953" y="9754328"/>
              <a:ext cx="152585" cy="158142"/>
            </a:xfrm>
            <a:custGeom>
              <a:avLst/>
              <a:pathLst>
                <a:path w="152585" h="158142">
                  <a:moveTo>
                    <a:pt x="59656" y="0"/>
                  </a:moveTo>
                  <a:lnTo>
                    <a:pt x="152585" y="103583"/>
                  </a:lnTo>
                  <a:lnTo>
                    <a:pt x="90090" y="158142"/>
                  </a:lnTo>
                  <a:lnTo>
                    <a:pt x="0" y="5207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6800610" y="9700652"/>
              <a:ext cx="153924" cy="157260"/>
            </a:xfrm>
            <a:custGeom>
              <a:avLst/>
              <a:pathLst>
                <a:path w="153924" h="157260">
                  <a:moveTo>
                    <a:pt x="58224" y="0"/>
                  </a:moveTo>
                  <a:lnTo>
                    <a:pt x="153924" y="101029"/>
                  </a:lnTo>
                  <a:lnTo>
                    <a:pt x="92929" y="157260"/>
                  </a:lnTo>
                  <a:lnTo>
                    <a:pt x="0" y="536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6858835" y="9645419"/>
              <a:ext cx="155150" cy="156262"/>
            </a:xfrm>
            <a:custGeom>
              <a:avLst/>
              <a:pathLst>
                <a:path w="155150" h="156262">
                  <a:moveTo>
                    <a:pt x="56749" y="0"/>
                  </a:moveTo>
                  <a:lnTo>
                    <a:pt x="155150" y="98400"/>
                  </a:lnTo>
                  <a:lnTo>
                    <a:pt x="95700" y="156262"/>
                  </a:lnTo>
                  <a:lnTo>
                    <a:pt x="0" y="5523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6915584" y="9588669"/>
              <a:ext cx="156262" cy="155150"/>
            </a:xfrm>
            <a:custGeom>
              <a:avLst/>
              <a:pathLst>
                <a:path w="156262" h="155150">
                  <a:moveTo>
                    <a:pt x="55233" y="0"/>
                  </a:moveTo>
                  <a:lnTo>
                    <a:pt x="156262" y="95700"/>
                  </a:lnTo>
                  <a:lnTo>
                    <a:pt x="98400" y="155150"/>
                  </a:lnTo>
                  <a:lnTo>
                    <a:pt x="0" y="567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6970817" y="9530445"/>
              <a:ext cx="157260" cy="153924"/>
            </a:xfrm>
            <a:custGeom>
              <a:avLst/>
              <a:pathLst>
                <a:path w="157260" h="153924">
                  <a:moveTo>
                    <a:pt x="53676" y="0"/>
                  </a:moveTo>
                  <a:lnTo>
                    <a:pt x="157260" y="92929"/>
                  </a:lnTo>
                  <a:lnTo>
                    <a:pt x="101029" y="153924"/>
                  </a:lnTo>
                  <a:lnTo>
                    <a:pt x="0" y="5822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7024494" y="9470788"/>
              <a:ext cx="158142" cy="152585"/>
            </a:xfrm>
            <a:custGeom>
              <a:avLst/>
              <a:pathLst>
                <a:path w="158142" h="152585">
                  <a:moveTo>
                    <a:pt x="52079" y="0"/>
                  </a:moveTo>
                  <a:lnTo>
                    <a:pt x="158142" y="90090"/>
                  </a:lnTo>
                  <a:lnTo>
                    <a:pt x="103583" y="152585"/>
                  </a:lnTo>
                  <a:lnTo>
                    <a:pt x="0" y="5965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7076574" y="9409743"/>
              <a:ext cx="158908" cy="151135"/>
            </a:xfrm>
            <a:custGeom>
              <a:avLst/>
              <a:pathLst>
                <a:path w="158908" h="151135">
                  <a:moveTo>
                    <a:pt x="50445" y="0"/>
                  </a:moveTo>
                  <a:lnTo>
                    <a:pt x="158908" y="87184"/>
                  </a:lnTo>
                  <a:lnTo>
                    <a:pt x="106062" y="151135"/>
                  </a:lnTo>
                  <a:lnTo>
                    <a:pt x="0" y="6104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7127019" y="9347354"/>
              <a:ext cx="159557" cy="149573"/>
            </a:xfrm>
            <a:custGeom>
              <a:avLst/>
              <a:pathLst>
                <a:path w="159557" h="149573">
                  <a:moveTo>
                    <a:pt x="48773" y="0"/>
                  </a:moveTo>
                  <a:lnTo>
                    <a:pt x="159557" y="84215"/>
                  </a:lnTo>
                  <a:lnTo>
                    <a:pt x="108462" y="149573"/>
                  </a:lnTo>
                  <a:lnTo>
                    <a:pt x="0" y="6238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7175793" y="9283667"/>
              <a:ext cx="160090" cy="147902"/>
            </a:xfrm>
            <a:custGeom>
              <a:avLst/>
              <a:pathLst>
                <a:path w="160090" h="147902">
                  <a:moveTo>
                    <a:pt x="47066" y="0"/>
                  </a:moveTo>
                  <a:lnTo>
                    <a:pt x="160090" y="81185"/>
                  </a:lnTo>
                  <a:lnTo>
                    <a:pt x="110784" y="147902"/>
                  </a:lnTo>
                  <a:lnTo>
                    <a:pt x="0" y="6368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7222859" y="9218730"/>
              <a:ext cx="160505" cy="146122"/>
            </a:xfrm>
            <a:custGeom>
              <a:avLst/>
              <a:pathLst>
                <a:path w="160505" h="146122">
                  <a:moveTo>
                    <a:pt x="45324" y="0"/>
                  </a:moveTo>
                  <a:lnTo>
                    <a:pt x="160505" y="78094"/>
                  </a:lnTo>
                  <a:lnTo>
                    <a:pt x="113023" y="146122"/>
                  </a:lnTo>
                  <a:lnTo>
                    <a:pt x="0" y="6493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7268183" y="9152588"/>
              <a:ext cx="160802" cy="144236"/>
            </a:xfrm>
            <a:custGeom>
              <a:avLst/>
              <a:pathLst>
                <a:path w="160802" h="144236">
                  <a:moveTo>
                    <a:pt x="43549" y="0"/>
                  </a:moveTo>
                  <a:lnTo>
                    <a:pt x="160802" y="74946"/>
                  </a:lnTo>
                  <a:lnTo>
                    <a:pt x="115180" y="144236"/>
                  </a:lnTo>
                  <a:lnTo>
                    <a:pt x="0" y="6614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7311733" y="9085292"/>
              <a:ext cx="160982" cy="142243"/>
            </a:xfrm>
            <a:custGeom>
              <a:avLst/>
              <a:pathLst>
                <a:path w="160982" h="142243">
                  <a:moveTo>
                    <a:pt x="41742" y="0"/>
                  </a:moveTo>
                  <a:lnTo>
                    <a:pt x="160982" y="71744"/>
                  </a:lnTo>
                  <a:lnTo>
                    <a:pt x="117253" y="142243"/>
                  </a:lnTo>
                  <a:lnTo>
                    <a:pt x="0" y="6729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7353475" y="9016890"/>
              <a:ext cx="161043" cy="140146"/>
            </a:xfrm>
            <a:custGeom>
              <a:avLst/>
              <a:pathLst>
                <a:path w="161043" h="140146">
                  <a:moveTo>
                    <a:pt x="39904" y="0"/>
                  </a:moveTo>
                  <a:lnTo>
                    <a:pt x="161043" y="68489"/>
                  </a:lnTo>
                  <a:lnTo>
                    <a:pt x="119240" y="140146"/>
                  </a:lnTo>
                  <a:lnTo>
                    <a:pt x="0" y="6840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7393380" y="8947432"/>
              <a:ext cx="160987" cy="137946"/>
            </a:xfrm>
            <a:custGeom>
              <a:avLst/>
              <a:pathLst>
                <a:path w="160987" h="137946">
                  <a:moveTo>
                    <a:pt x="38037" y="0"/>
                  </a:moveTo>
                  <a:lnTo>
                    <a:pt x="160987" y="65183"/>
                  </a:lnTo>
                  <a:lnTo>
                    <a:pt x="121139" y="137946"/>
                  </a:lnTo>
                  <a:lnTo>
                    <a:pt x="0" y="6945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7431418" y="8876970"/>
              <a:ext cx="160812" cy="135645"/>
            </a:xfrm>
            <a:custGeom>
              <a:avLst/>
              <a:pathLst>
                <a:path w="160812" h="135645">
                  <a:moveTo>
                    <a:pt x="36142" y="0"/>
                  </a:moveTo>
                  <a:lnTo>
                    <a:pt x="160812" y="61830"/>
                  </a:lnTo>
                  <a:lnTo>
                    <a:pt x="122949" y="135645"/>
                  </a:lnTo>
                  <a:lnTo>
                    <a:pt x="0" y="704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7467561" y="8805555"/>
              <a:ext cx="160519" cy="133245"/>
            </a:xfrm>
            <a:custGeom>
              <a:avLst/>
              <a:pathLst>
                <a:path w="160519" h="133245">
                  <a:moveTo>
                    <a:pt x="34221" y="0"/>
                  </a:moveTo>
                  <a:lnTo>
                    <a:pt x="160519" y="58431"/>
                  </a:lnTo>
                  <a:lnTo>
                    <a:pt x="124669" y="133245"/>
                  </a:lnTo>
                  <a:lnTo>
                    <a:pt x="0" y="7141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7501782" y="8733239"/>
              <a:ext cx="160109" cy="130747"/>
            </a:xfrm>
            <a:custGeom>
              <a:avLst/>
              <a:pathLst>
                <a:path w="160109" h="130747">
                  <a:moveTo>
                    <a:pt x="32275" y="0"/>
                  </a:moveTo>
                  <a:lnTo>
                    <a:pt x="160109" y="54990"/>
                  </a:lnTo>
                  <a:lnTo>
                    <a:pt x="126297" y="130747"/>
                  </a:lnTo>
                  <a:lnTo>
                    <a:pt x="0" y="7231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7534058" y="8660076"/>
              <a:ext cx="159581" cy="128153"/>
            </a:xfrm>
            <a:custGeom>
              <a:avLst/>
              <a:pathLst>
                <a:path w="159581" h="128153">
                  <a:moveTo>
                    <a:pt x="30305" y="0"/>
                  </a:moveTo>
                  <a:lnTo>
                    <a:pt x="159581" y="51508"/>
                  </a:lnTo>
                  <a:lnTo>
                    <a:pt x="127833" y="128153"/>
                  </a:lnTo>
                  <a:lnTo>
                    <a:pt x="0" y="7316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7564363" y="8586119"/>
              <a:ext cx="158936" cy="125465"/>
            </a:xfrm>
            <a:custGeom>
              <a:avLst/>
              <a:pathLst>
                <a:path w="158936" h="125465">
                  <a:moveTo>
                    <a:pt x="28312" y="0"/>
                  </a:moveTo>
                  <a:lnTo>
                    <a:pt x="158936" y="47988"/>
                  </a:lnTo>
                  <a:lnTo>
                    <a:pt x="129276" y="125465"/>
                  </a:lnTo>
                  <a:lnTo>
                    <a:pt x="0" y="7395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7592676" y="8511423"/>
              <a:ext cx="158174" cy="122685"/>
            </a:xfrm>
            <a:custGeom>
              <a:avLst/>
              <a:pathLst>
                <a:path w="158174" h="122685">
                  <a:moveTo>
                    <a:pt x="26299" y="0"/>
                  </a:moveTo>
                  <a:lnTo>
                    <a:pt x="158174" y="44433"/>
                  </a:lnTo>
                  <a:lnTo>
                    <a:pt x="130623" y="122685"/>
                  </a:lnTo>
                  <a:lnTo>
                    <a:pt x="0" y="7469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7618975" y="8436041"/>
              <a:ext cx="157297" cy="119815"/>
            </a:xfrm>
            <a:custGeom>
              <a:avLst/>
              <a:pathLst>
                <a:path w="157297" h="119815">
                  <a:moveTo>
                    <a:pt x="24267" y="0"/>
                  </a:moveTo>
                  <a:lnTo>
                    <a:pt x="157297" y="40846"/>
                  </a:lnTo>
                  <a:lnTo>
                    <a:pt x="131875" y="119815"/>
                  </a:lnTo>
                  <a:lnTo>
                    <a:pt x="0" y="7538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7643243" y="8360031"/>
              <a:ext cx="156304" cy="116857"/>
            </a:xfrm>
            <a:custGeom>
              <a:avLst/>
              <a:pathLst>
                <a:path w="156304" h="116857">
                  <a:moveTo>
                    <a:pt x="22217" y="0"/>
                  </a:moveTo>
                  <a:lnTo>
                    <a:pt x="156304" y="37229"/>
                  </a:lnTo>
                  <a:lnTo>
                    <a:pt x="133030" y="116857"/>
                  </a:lnTo>
                  <a:lnTo>
                    <a:pt x="0" y="7601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7665460" y="8283446"/>
              <a:ext cx="155197" cy="113813"/>
            </a:xfrm>
            <a:custGeom>
              <a:avLst/>
              <a:pathLst>
                <a:path w="155197" h="113813">
                  <a:moveTo>
                    <a:pt x="20150" y="0"/>
                  </a:moveTo>
                  <a:lnTo>
                    <a:pt x="155197" y="33584"/>
                  </a:lnTo>
                  <a:lnTo>
                    <a:pt x="134087" y="113813"/>
                  </a:lnTo>
                  <a:lnTo>
                    <a:pt x="0" y="7658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7685610" y="8206344"/>
              <a:ext cx="153975" cy="110686"/>
            </a:xfrm>
            <a:custGeom>
              <a:avLst/>
              <a:pathLst>
                <a:path w="153975" h="110686">
                  <a:moveTo>
                    <a:pt x="18069" y="0"/>
                  </a:moveTo>
                  <a:lnTo>
                    <a:pt x="153975" y="29915"/>
                  </a:lnTo>
                  <a:lnTo>
                    <a:pt x="135046" y="110686"/>
                  </a:lnTo>
                  <a:lnTo>
                    <a:pt x="0" y="7710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7703680" y="8128781"/>
              <a:ext cx="152641" cy="107478"/>
            </a:xfrm>
            <a:custGeom>
              <a:avLst/>
              <a:pathLst>
                <a:path w="152641" h="107478">
                  <a:moveTo>
                    <a:pt x="15974" y="0"/>
                  </a:moveTo>
                  <a:lnTo>
                    <a:pt x="152641" y="26224"/>
                  </a:lnTo>
                  <a:lnTo>
                    <a:pt x="135906" y="107478"/>
                  </a:lnTo>
                  <a:lnTo>
                    <a:pt x="0" y="7756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7719655" y="8050814"/>
              <a:ext cx="151195" cy="104191"/>
            </a:xfrm>
            <a:custGeom>
              <a:avLst/>
              <a:pathLst>
                <a:path w="151195" h="104191">
                  <a:moveTo>
                    <a:pt x="13868" y="0"/>
                  </a:moveTo>
                  <a:lnTo>
                    <a:pt x="151195" y="22513"/>
                  </a:lnTo>
                  <a:lnTo>
                    <a:pt x="136666" y="104191"/>
                  </a:lnTo>
                  <a:lnTo>
                    <a:pt x="0" y="779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7733524" y="7972499"/>
              <a:ext cx="149638" cy="100827"/>
            </a:xfrm>
            <a:custGeom>
              <a:avLst/>
              <a:pathLst>
                <a:path w="149638" h="100827">
                  <a:moveTo>
                    <a:pt x="11752" y="0"/>
                  </a:moveTo>
                  <a:lnTo>
                    <a:pt x="149638" y="18786"/>
                  </a:lnTo>
                  <a:lnTo>
                    <a:pt x="137326" y="100827"/>
                  </a:lnTo>
                  <a:lnTo>
                    <a:pt x="0" y="7831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7745276" y="7893896"/>
              <a:ext cx="147971" cy="97390"/>
            </a:xfrm>
            <a:custGeom>
              <a:avLst/>
              <a:pathLst>
                <a:path w="147971" h="97390">
                  <a:moveTo>
                    <a:pt x="9627" y="0"/>
                  </a:moveTo>
                  <a:lnTo>
                    <a:pt x="147971" y="15045"/>
                  </a:lnTo>
                  <a:lnTo>
                    <a:pt x="137885" y="97390"/>
                  </a:lnTo>
                  <a:lnTo>
                    <a:pt x="0" y="7860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7754903" y="7815060"/>
              <a:ext cx="146195" cy="93881"/>
            </a:xfrm>
            <a:custGeom>
              <a:avLst/>
              <a:pathLst>
                <a:path w="146195" h="93881">
                  <a:moveTo>
                    <a:pt x="7495" y="0"/>
                  </a:moveTo>
                  <a:lnTo>
                    <a:pt x="146195" y="11294"/>
                  </a:lnTo>
                  <a:lnTo>
                    <a:pt x="138343" y="93881"/>
                  </a:lnTo>
                  <a:lnTo>
                    <a:pt x="0" y="7883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7762398" y="7736050"/>
              <a:ext cx="144313" cy="90303"/>
            </a:xfrm>
            <a:custGeom>
              <a:avLst/>
              <a:pathLst>
                <a:path w="144313" h="90303">
                  <a:moveTo>
                    <a:pt x="5357" y="0"/>
                  </a:moveTo>
                  <a:lnTo>
                    <a:pt x="144313" y="7533"/>
                  </a:lnTo>
                  <a:lnTo>
                    <a:pt x="138700" y="90303"/>
                  </a:lnTo>
                  <a:lnTo>
                    <a:pt x="0" y="7900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7767756" y="7656925"/>
              <a:ext cx="142324" cy="86659"/>
            </a:xfrm>
            <a:custGeom>
              <a:avLst/>
              <a:pathLst>
                <a:path w="142324" h="86659">
                  <a:moveTo>
                    <a:pt x="3216" y="0"/>
                  </a:moveTo>
                  <a:lnTo>
                    <a:pt x="142324" y="3768"/>
                  </a:lnTo>
                  <a:lnTo>
                    <a:pt x="138955" y="86659"/>
                  </a:lnTo>
                  <a:lnTo>
                    <a:pt x="0" y="7912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7770972" y="7577741"/>
              <a:ext cx="140232" cy="82952"/>
            </a:xfrm>
            <a:custGeom>
              <a:avLst/>
              <a:pathLst>
                <a:path w="140232" h="82952">
                  <a:moveTo>
                    <a:pt x="1072" y="0"/>
                  </a:moveTo>
                  <a:lnTo>
                    <a:pt x="140232" y="0"/>
                  </a:lnTo>
                  <a:lnTo>
                    <a:pt x="139108" y="82952"/>
                  </a:lnTo>
                  <a:lnTo>
                    <a:pt x="0" y="7918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5786891" y="7327590"/>
              <a:ext cx="607234" cy="250150"/>
            </a:xfrm>
            <a:custGeom>
              <a:avLst/>
              <a:pathLst>
                <a:path w="607234" h="250150">
                  <a:moveTo>
                    <a:pt x="0" y="96211"/>
                  </a:moveTo>
                  <a:lnTo>
                    <a:pt x="117373" y="76969"/>
                  </a:lnTo>
                  <a:lnTo>
                    <a:pt x="234746" y="57727"/>
                  </a:lnTo>
                  <a:lnTo>
                    <a:pt x="352119" y="38484"/>
                  </a:lnTo>
                  <a:lnTo>
                    <a:pt x="469492" y="19242"/>
                  </a:lnTo>
                  <a:lnTo>
                    <a:pt x="586865" y="0"/>
                  </a:lnTo>
                  <a:lnTo>
                    <a:pt x="602133" y="124661"/>
                  </a:lnTo>
                  <a:lnTo>
                    <a:pt x="607234" y="250150"/>
                  </a:lnTo>
                  <a:lnTo>
                    <a:pt x="488294" y="250150"/>
                  </a:lnTo>
                  <a:lnTo>
                    <a:pt x="369354" y="250150"/>
                  </a:lnTo>
                  <a:lnTo>
                    <a:pt x="250414" y="250150"/>
                  </a:lnTo>
                  <a:lnTo>
                    <a:pt x="131474" y="250150"/>
                  </a:lnTo>
                  <a:lnTo>
                    <a:pt x="12534" y="250150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3301687" y="6031663"/>
              <a:ext cx="3072069" cy="2157079"/>
            </a:xfrm>
            <a:custGeom>
              <a:avLst/>
              <a:pathLst>
                <a:path w="3072069" h="2157079">
                  <a:moveTo>
                    <a:pt x="1218440" y="1687077"/>
                  </a:moveTo>
                  <a:lnTo>
                    <a:pt x="1119112" y="1729805"/>
                  </a:lnTo>
                  <a:lnTo>
                    <a:pt x="1019785" y="1772532"/>
                  </a:lnTo>
                  <a:lnTo>
                    <a:pt x="920458" y="1815260"/>
                  </a:lnTo>
                  <a:lnTo>
                    <a:pt x="821131" y="1857987"/>
                  </a:lnTo>
                  <a:lnTo>
                    <a:pt x="721804" y="1900714"/>
                  </a:lnTo>
                  <a:lnTo>
                    <a:pt x="622477" y="1943442"/>
                  </a:lnTo>
                  <a:lnTo>
                    <a:pt x="523150" y="1986169"/>
                  </a:lnTo>
                  <a:lnTo>
                    <a:pt x="423823" y="2028897"/>
                  </a:lnTo>
                  <a:lnTo>
                    <a:pt x="324496" y="2071624"/>
                  </a:lnTo>
                  <a:lnTo>
                    <a:pt x="225169" y="2114351"/>
                  </a:lnTo>
                  <a:lnTo>
                    <a:pt x="125842" y="2157079"/>
                  </a:lnTo>
                  <a:lnTo>
                    <a:pt x="87759" y="2059583"/>
                  </a:lnTo>
                  <a:lnTo>
                    <a:pt x="56359" y="1959735"/>
                  </a:lnTo>
                  <a:lnTo>
                    <a:pt x="31787" y="1857990"/>
                  </a:lnTo>
                  <a:lnTo>
                    <a:pt x="14154" y="1754817"/>
                  </a:lnTo>
                  <a:lnTo>
                    <a:pt x="3542" y="1650687"/>
                  </a:lnTo>
                  <a:lnTo>
                    <a:pt x="0" y="1546077"/>
                  </a:lnTo>
                  <a:lnTo>
                    <a:pt x="3542" y="1441468"/>
                  </a:lnTo>
                  <a:lnTo>
                    <a:pt x="14154" y="1337337"/>
                  </a:lnTo>
                  <a:lnTo>
                    <a:pt x="31787" y="1234164"/>
                  </a:lnTo>
                  <a:lnTo>
                    <a:pt x="56359" y="1132420"/>
                  </a:lnTo>
                  <a:lnTo>
                    <a:pt x="87759" y="1032571"/>
                  </a:lnTo>
                  <a:lnTo>
                    <a:pt x="125842" y="935075"/>
                  </a:lnTo>
                  <a:lnTo>
                    <a:pt x="170433" y="840380"/>
                  </a:lnTo>
                  <a:lnTo>
                    <a:pt x="221330" y="748918"/>
                  </a:lnTo>
                  <a:lnTo>
                    <a:pt x="278297" y="661109"/>
                  </a:lnTo>
                  <a:lnTo>
                    <a:pt x="341075" y="577355"/>
                  </a:lnTo>
                  <a:lnTo>
                    <a:pt x="409375" y="498041"/>
                  </a:lnTo>
                  <a:lnTo>
                    <a:pt x="482885" y="423529"/>
                  </a:lnTo>
                  <a:lnTo>
                    <a:pt x="561267" y="354161"/>
                  </a:lnTo>
                  <a:lnTo>
                    <a:pt x="644163" y="290255"/>
                  </a:lnTo>
                  <a:lnTo>
                    <a:pt x="731192" y="232104"/>
                  </a:lnTo>
                  <a:lnTo>
                    <a:pt x="821957" y="179974"/>
                  </a:lnTo>
                  <a:lnTo>
                    <a:pt x="916040" y="134104"/>
                  </a:lnTo>
                  <a:lnTo>
                    <a:pt x="1013011" y="94704"/>
                  </a:lnTo>
                  <a:lnTo>
                    <a:pt x="1112425" y="61955"/>
                  </a:lnTo>
                  <a:lnTo>
                    <a:pt x="1213827" y="36007"/>
                  </a:lnTo>
                  <a:lnTo>
                    <a:pt x="1316753" y="16979"/>
                  </a:lnTo>
                  <a:lnTo>
                    <a:pt x="1420730" y="4958"/>
                  </a:lnTo>
                  <a:lnTo>
                    <a:pt x="1525282" y="0"/>
                  </a:lnTo>
                  <a:lnTo>
                    <a:pt x="1629929" y="2125"/>
                  </a:lnTo>
                  <a:lnTo>
                    <a:pt x="1734194" y="11326"/>
                  </a:lnTo>
                  <a:lnTo>
                    <a:pt x="1837597" y="27560"/>
                  </a:lnTo>
                  <a:lnTo>
                    <a:pt x="1939664" y="50753"/>
                  </a:lnTo>
                  <a:lnTo>
                    <a:pt x="2039929" y="80797"/>
                  </a:lnTo>
                  <a:lnTo>
                    <a:pt x="2137931" y="117557"/>
                  </a:lnTo>
                  <a:lnTo>
                    <a:pt x="2233222" y="160862"/>
                  </a:lnTo>
                  <a:lnTo>
                    <a:pt x="2325365" y="210515"/>
                  </a:lnTo>
                  <a:lnTo>
                    <a:pt x="2413937" y="266288"/>
                  </a:lnTo>
                  <a:lnTo>
                    <a:pt x="2498533" y="327926"/>
                  </a:lnTo>
                  <a:lnTo>
                    <a:pt x="2578765" y="395146"/>
                  </a:lnTo>
                  <a:lnTo>
                    <a:pt x="2654266" y="467640"/>
                  </a:lnTo>
                  <a:lnTo>
                    <a:pt x="2724689" y="545076"/>
                  </a:lnTo>
                  <a:lnTo>
                    <a:pt x="2789711" y="627099"/>
                  </a:lnTo>
                  <a:lnTo>
                    <a:pt x="2849036" y="713333"/>
                  </a:lnTo>
                  <a:lnTo>
                    <a:pt x="2902390" y="803383"/>
                  </a:lnTo>
                  <a:lnTo>
                    <a:pt x="2949529" y="896836"/>
                  </a:lnTo>
                  <a:lnTo>
                    <a:pt x="2990239" y="993265"/>
                  </a:lnTo>
                  <a:lnTo>
                    <a:pt x="3024331" y="1092227"/>
                  </a:lnTo>
                  <a:lnTo>
                    <a:pt x="3051649" y="1193268"/>
                  </a:lnTo>
                  <a:lnTo>
                    <a:pt x="3072069" y="1295927"/>
                  </a:lnTo>
                  <a:lnTo>
                    <a:pt x="2965366" y="1313420"/>
                  </a:lnTo>
                  <a:lnTo>
                    <a:pt x="2858663" y="1330913"/>
                  </a:lnTo>
                  <a:lnTo>
                    <a:pt x="2751961" y="1348406"/>
                  </a:lnTo>
                  <a:lnTo>
                    <a:pt x="2645258" y="1365899"/>
                  </a:lnTo>
                  <a:lnTo>
                    <a:pt x="2538555" y="1383392"/>
                  </a:lnTo>
                  <a:lnTo>
                    <a:pt x="2431852" y="1400885"/>
                  </a:lnTo>
                  <a:lnTo>
                    <a:pt x="2325149" y="1418378"/>
                  </a:lnTo>
                  <a:lnTo>
                    <a:pt x="2218447" y="1435871"/>
                  </a:lnTo>
                  <a:lnTo>
                    <a:pt x="2111744" y="1453364"/>
                  </a:lnTo>
                  <a:lnTo>
                    <a:pt x="2005041" y="1470857"/>
                  </a:lnTo>
                  <a:lnTo>
                    <a:pt x="1898338" y="1488350"/>
                  </a:lnTo>
                  <a:lnTo>
                    <a:pt x="1864307" y="1384397"/>
                  </a:lnTo>
                  <a:lnTo>
                    <a:pt x="1800385" y="1295638"/>
                  </a:lnTo>
                  <a:lnTo>
                    <a:pt x="1712580" y="1230412"/>
                  </a:lnTo>
                  <a:lnTo>
                    <a:pt x="1609141" y="1194849"/>
                  </a:lnTo>
                  <a:lnTo>
                    <a:pt x="1499790" y="1192291"/>
                  </a:lnTo>
                  <a:lnTo>
                    <a:pt x="1394801" y="1222978"/>
                  </a:lnTo>
                  <a:lnTo>
                    <a:pt x="1304042" y="1284026"/>
                  </a:lnTo>
                  <a:lnTo>
                    <a:pt x="1236039" y="1369700"/>
                  </a:lnTo>
                  <a:lnTo>
                    <a:pt x="1197184" y="1471947"/>
                  </a:lnTo>
                  <a:lnTo>
                    <a:pt x="1191128" y="1581161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3427529" y="7577741"/>
              <a:ext cx="2966596" cy="1546216"/>
            </a:xfrm>
            <a:custGeom>
              <a:avLst/>
              <a:pathLst>
                <a:path w="2966596" h="1546216">
                  <a:moveTo>
                    <a:pt x="1777196" y="0"/>
                  </a:moveTo>
                  <a:lnTo>
                    <a:pt x="1885324" y="0"/>
                  </a:lnTo>
                  <a:lnTo>
                    <a:pt x="1993451" y="0"/>
                  </a:lnTo>
                  <a:lnTo>
                    <a:pt x="2101578" y="0"/>
                  </a:lnTo>
                  <a:lnTo>
                    <a:pt x="2209705" y="0"/>
                  </a:lnTo>
                  <a:lnTo>
                    <a:pt x="2317833" y="0"/>
                  </a:lnTo>
                  <a:lnTo>
                    <a:pt x="2425960" y="0"/>
                  </a:lnTo>
                  <a:lnTo>
                    <a:pt x="2534087" y="0"/>
                  </a:lnTo>
                  <a:lnTo>
                    <a:pt x="2642214" y="0"/>
                  </a:lnTo>
                  <a:lnTo>
                    <a:pt x="2750341" y="0"/>
                  </a:lnTo>
                  <a:lnTo>
                    <a:pt x="2858469" y="0"/>
                  </a:lnTo>
                  <a:lnTo>
                    <a:pt x="2966596" y="0"/>
                  </a:lnTo>
                  <a:lnTo>
                    <a:pt x="2962982" y="105653"/>
                  </a:lnTo>
                  <a:lnTo>
                    <a:pt x="2952157" y="210814"/>
                  </a:lnTo>
                  <a:lnTo>
                    <a:pt x="2934172" y="314988"/>
                  </a:lnTo>
                  <a:lnTo>
                    <a:pt x="2909110" y="417690"/>
                  </a:lnTo>
                  <a:lnTo>
                    <a:pt x="2877090" y="518440"/>
                  </a:lnTo>
                  <a:lnTo>
                    <a:pt x="2838260" y="616766"/>
                  </a:lnTo>
                  <a:lnTo>
                    <a:pt x="2792802" y="712210"/>
                  </a:lnTo>
                  <a:lnTo>
                    <a:pt x="2740928" y="804323"/>
                  </a:lnTo>
                  <a:lnTo>
                    <a:pt x="2682882" y="892678"/>
                  </a:lnTo>
                  <a:lnTo>
                    <a:pt x="2618934" y="976859"/>
                  </a:lnTo>
                  <a:lnTo>
                    <a:pt x="2549384" y="1056474"/>
                  </a:lnTo>
                  <a:lnTo>
                    <a:pt x="2474555" y="1131150"/>
                  </a:lnTo>
                  <a:lnTo>
                    <a:pt x="2394799" y="1200539"/>
                  </a:lnTo>
                  <a:lnTo>
                    <a:pt x="2310488" y="1264316"/>
                  </a:lnTo>
                  <a:lnTo>
                    <a:pt x="2222017" y="1322182"/>
                  </a:lnTo>
                  <a:lnTo>
                    <a:pt x="2129797" y="1373869"/>
                  </a:lnTo>
                  <a:lnTo>
                    <a:pt x="2034262" y="1419133"/>
                  </a:lnTo>
                  <a:lnTo>
                    <a:pt x="1935857" y="1457763"/>
                  </a:lnTo>
                  <a:lnTo>
                    <a:pt x="1835043" y="1489579"/>
                  </a:lnTo>
                  <a:lnTo>
                    <a:pt x="1732290" y="1514432"/>
                  </a:lnTo>
                  <a:lnTo>
                    <a:pt x="1628079" y="1532205"/>
                  </a:lnTo>
                  <a:lnTo>
                    <a:pt x="1522897" y="1542816"/>
                  </a:lnTo>
                  <a:lnTo>
                    <a:pt x="1417236" y="1546216"/>
                  </a:lnTo>
                  <a:lnTo>
                    <a:pt x="1311589" y="1542387"/>
                  </a:lnTo>
                  <a:lnTo>
                    <a:pt x="1206452" y="1531349"/>
                  </a:lnTo>
                  <a:lnTo>
                    <a:pt x="1102314" y="1513152"/>
                  </a:lnTo>
                  <a:lnTo>
                    <a:pt x="999663" y="1487882"/>
                  </a:lnTo>
                  <a:lnTo>
                    <a:pt x="898978" y="1455657"/>
                  </a:lnTo>
                  <a:lnTo>
                    <a:pt x="800731" y="1416627"/>
                  </a:lnTo>
                  <a:lnTo>
                    <a:pt x="705380" y="1370975"/>
                  </a:lnTo>
                  <a:lnTo>
                    <a:pt x="613372" y="1318915"/>
                  </a:lnTo>
                  <a:lnTo>
                    <a:pt x="525136" y="1260689"/>
                  </a:lnTo>
                  <a:lnTo>
                    <a:pt x="441085" y="1196570"/>
                  </a:lnTo>
                  <a:lnTo>
                    <a:pt x="361611" y="1126858"/>
                  </a:lnTo>
                  <a:lnTo>
                    <a:pt x="287087" y="1051878"/>
                  </a:lnTo>
                  <a:lnTo>
                    <a:pt x="217861" y="971982"/>
                  </a:lnTo>
                  <a:lnTo>
                    <a:pt x="154255" y="887541"/>
                  </a:lnTo>
                  <a:lnTo>
                    <a:pt x="96568" y="798952"/>
                  </a:lnTo>
                  <a:lnTo>
                    <a:pt x="45069" y="706628"/>
                  </a:lnTo>
                  <a:lnTo>
                    <a:pt x="0" y="611001"/>
                  </a:lnTo>
                  <a:lnTo>
                    <a:pt x="99327" y="568274"/>
                  </a:lnTo>
                  <a:lnTo>
                    <a:pt x="198654" y="525546"/>
                  </a:lnTo>
                  <a:lnTo>
                    <a:pt x="297981" y="482819"/>
                  </a:lnTo>
                  <a:lnTo>
                    <a:pt x="397308" y="440092"/>
                  </a:lnTo>
                  <a:lnTo>
                    <a:pt x="496635" y="397364"/>
                  </a:lnTo>
                  <a:lnTo>
                    <a:pt x="595962" y="354637"/>
                  </a:lnTo>
                  <a:lnTo>
                    <a:pt x="695289" y="311909"/>
                  </a:lnTo>
                  <a:lnTo>
                    <a:pt x="794616" y="269182"/>
                  </a:lnTo>
                  <a:lnTo>
                    <a:pt x="893943" y="226455"/>
                  </a:lnTo>
                  <a:lnTo>
                    <a:pt x="993270" y="183727"/>
                  </a:lnTo>
                  <a:lnTo>
                    <a:pt x="1092597" y="141000"/>
                  </a:lnTo>
                  <a:lnTo>
                    <a:pt x="1149817" y="232632"/>
                  </a:lnTo>
                  <a:lnTo>
                    <a:pt x="1231838" y="302941"/>
                  </a:lnTo>
                  <a:lnTo>
                    <a:pt x="1331140" y="345481"/>
                  </a:lnTo>
                  <a:lnTo>
                    <a:pt x="1438622" y="356353"/>
                  </a:lnTo>
                  <a:lnTo>
                    <a:pt x="1544432" y="334560"/>
                  </a:lnTo>
                  <a:lnTo>
                    <a:pt x="1638870" y="282100"/>
                  </a:lnTo>
                  <a:lnTo>
                    <a:pt x="1713281" y="203782"/>
                  </a:lnTo>
                  <a:lnTo>
                    <a:pt x="1760843" y="106785"/>
                  </a:lnTo>
                  <a:close/>
                </a:path>
              </a:pathLst>
            </a:cu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3" name="tx3372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374" name="pic3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375" name="pl3374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5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6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7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8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9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80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1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82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384" name="tx3383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385" name="tx3384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386" name="tx3385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387" name="rc3386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8" name="tx3387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389" name="rc3388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tx3398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400" name="tx3399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401" name="tx3400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402" name="tx3401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403" name="tx3402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404" name="rc3403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5" name="tx3404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406" name="rc3405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tx3417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419" name="tx3418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420" name="tx3419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421" name="tx3420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422" name="tx3421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423" name="tx3422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424" name="rc3423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5" name="tx3424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426" name="rc3425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tx3431"/>
            <p:cNvSpPr/>
            <p:nvPr/>
          </p:nvSpPr>
          <p:spPr>
            <a:xfrm>
              <a:off x="9174841" y="96693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433" name="tx3432"/>
            <p:cNvSpPr/>
            <p:nvPr/>
          </p:nvSpPr>
          <p:spPr>
            <a:xfrm>
              <a:off x="9174841" y="98748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434" name="tx3433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435" name="tx3434"/>
            <p:cNvSpPr/>
            <p:nvPr/>
          </p:nvSpPr>
          <p:spPr>
            <a:xfrm>
              <a:off x="1018783" y="3370854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436" name="tx3435"/>
            <p:cNvSpPr/>
            <p:nvPr/>
          </p:nvSpPr>
          <p:spPr>
            <a:xfrm>
              <a:off x="1018783" y="3524390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437" name="tx3436"/>
            <p:cNvSpPr/>
            <p:nvPr/>
          </p:nvSpPr>
          <p:spPr>
            <a:xfrm>
              <a:off x="1018783" y="3147158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2025-05-20T13:38:38Z</dcterms:modified>
  <cp:category/>
</cp:coreProperties>
</file>