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473B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A71A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473B3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A71AE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585969" y="62522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585969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585969" y="61638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585969" y="61197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585969" y="60755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585969" y="60313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585969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585969" y="59430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585969" y="58988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585969" y="58546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585969" y="58104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585969" y="57663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585969" y="57221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585969" y="56779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585969" y="56337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585969" y="55896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585969" y="55454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585969" y="55012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585969" y="54570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585969" y="54129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585969" y="53687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585969" y="53245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585969" y="52803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585969" y="52362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585969" y="51920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585969" y="51478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585969" y="51036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585969" y="50595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585969" y="50153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585969" y="49711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585969" y="49269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585969" y="48828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585969" y="48386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585969" y="47944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585969" y="4750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585969" y="47061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585969" y="4661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585969" y="46177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585969" y="45735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585969" y="4529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585969" y="4485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585969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585969" y="4396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585969" y="4352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585969" y="4308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585969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585969" y="4220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585969" y="41760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585969" y="41318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585969" y="4087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585969" y="40434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585969" y="39993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585969" y="39551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585969" y="39109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585969" y="38667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585969" y="38226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585969" y="37784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585969" y="37342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585969" y="3690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585969" y="36459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585969" y="36017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585969" y="3557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585969" y="3513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585969" y="3469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585969" y="3425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585969" y="3380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585969" y="3336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585969" y="3292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85969" y="3248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85969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85969" y="31599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85969" y="31158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85969" y="30716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85969" y="30274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85969" y="29832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85969" y="293911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85969" y="289494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85969" y="28507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85969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85969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85969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85969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85969" y="26298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85969" y="25857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85969" y="25415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85969" y="24973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85969" y="24531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85969" y="24090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85969" y="23648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85969" y="23206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85969" y="22764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85969" y="2232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85969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85969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85969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85969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85969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85969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85969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85969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85969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85969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85969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85969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85969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85969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85969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85969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85969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85969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85969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716397" y="62522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716397" y="62080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716397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716397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716397" y="60755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716397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716397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716397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716397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716397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716397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716397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716397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716397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716397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716397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716397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716397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716397" y="54570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716397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716397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716397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716397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716397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716397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716397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716397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716397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716397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716397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716397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716397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716397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716397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716397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716397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716397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716397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716397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716397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716397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716397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716397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716397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716397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716397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716397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716397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716397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716397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716397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716397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716397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716397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716397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716397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716397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716397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716397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716397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716397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716397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716397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716397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716397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716397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716397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716397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716397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716397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716397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716397" y="31158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716397" y="30716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716397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716397" y="2983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716397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716397" y="2894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716397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716397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716397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716397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716397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716397" y="2629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716397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716397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716397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716397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716397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716397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716397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716397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716397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716397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716397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716397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716397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716397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716397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716397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716397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716397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716397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716397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716397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716397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716397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716397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716397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716397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716397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716397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846826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846826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846826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846826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846826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846826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846826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846826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846826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846826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846826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846826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846826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846826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846826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846826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846826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846826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846826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846826" y="5412916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846826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846826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846826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846826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846826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846826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846826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846826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846826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846826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846826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846826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846826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846826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846826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846826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846826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846826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846826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846826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846826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846826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846826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846826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846826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846826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846826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846826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846826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846826" y="40876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846826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846826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846826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846826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846826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846826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846826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846826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846826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846826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846826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846826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846826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846826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846826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846826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846826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846826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846826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846826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846826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846826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846826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846826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846826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846826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846826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846826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846826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846826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846826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846826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846826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846826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846826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846826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846826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846826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846826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846826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846826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846826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846826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846826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846826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846826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846826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846826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846826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846826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846826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846826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846826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846826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846826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846826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846826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846826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846826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846826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846826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977254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977254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977254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977254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977254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977254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977254" y="59871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977254" y="59430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977254" y="58988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977254" y="58546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977254" y="58104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977254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977254" y="57221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977254" y="56779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977254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977254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977254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977254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977254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977254" y="5412916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977254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977254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977254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977254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977254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977254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977254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977254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977254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977254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977254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977254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977254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977254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977254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977254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977254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977254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977254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977254" y="45294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977254" y="44852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977254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977254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977254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977254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977254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977254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977254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977254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977254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977254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977254" y="3999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977254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977254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977254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977254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977254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977254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977254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977254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977254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977254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977254" y="35133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977254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977254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977254" y="33808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977254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977254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977254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977254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977254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977254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977254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977254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977254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977254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977254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977254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977254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977254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977254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977254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977254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977254" y="2585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977254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977254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977254" y="2453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977254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977254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977254" y="2320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977254" y="22764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977254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977254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977254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977254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977254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977254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977254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977254" y="1923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977254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977254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977254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977254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977254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977254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977254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977254" y="15696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977254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977254" y="14813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977254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977254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4107683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4107683" y="62080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4107683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4107683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4107683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4107683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4107683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4107683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4107683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4107683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4107683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4107683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4107683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4107683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4107683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4107683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4107683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4107683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4107683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4107683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4107683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4107683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4107683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4107683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4107683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4107683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4107683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4107683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4107683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4107683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4107683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4107683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4107683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4107683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4107683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4107683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4107683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4107683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4107683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4107683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4107683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4107683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4107683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4107683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4107683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4107683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4107683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4107683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4107683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4107683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4107683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4107683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4107683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4107683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4107683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4107683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4107683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4107683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4107683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4107683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4107683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4107683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4107683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4107683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4107683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4107683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4107683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4107683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4107683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4107683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4107683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4107683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4107683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4107683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4107683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4107683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4107683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4107683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4107683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4107683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4107683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4107683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4107683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4107683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4107683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4107683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4107683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4107683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4107683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4107683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4107683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4107683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4107683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4107683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4107683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4107683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4107683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4107683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4107683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4107683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4107683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4107683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4107683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4107683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4107683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4107683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4107683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4107683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4107683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4107683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4107683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2025-05-20T13:33:57Z</dcterms:modified>
  <cp:category/>
</cp:coreProperties>
</file>