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233196" y="71030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233196" y="699534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233196" y="68876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233196" y="677986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233196" y="66721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233196" y="656439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233196" y="64566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233196" y="634891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233196" y="62411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233196" y="613344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233196" y="60257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233196" y="591796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233196" y="58102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233196" y="570249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233196" y="559475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233196" y="548701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233196" y="53792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233196" y="5271540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233196" y="51638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233196" y="5056065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233196" y="49483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233196" y="48405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233196" y="47328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233196" y="46251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233196" y="45173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233196" y="44096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233196" y="43019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233196" y="41941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233196" y="40864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233196" y="39786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233196" y="38709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233196" y="37632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233196" y="36554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233196" y="35477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233196" y="34400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233196" y="33322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233196" y="32245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233196" y="31167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233196" y="30090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233196" y="29013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233196" y="27935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233196" y="26858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233196" y="25781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233196" y="24703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233196" y="23626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233196" y="22548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233196" y="21471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233196" y="20394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233196" y="19316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233196" y="18239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233196" y="17162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233196" y="16084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233196" y="15007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233196" y="1392990"/>
              <a:ext cx="498418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2474483" y="5702491"/>
              <a:ext cx="949369" cy="1508325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1841570" y="1392990"/>
              <a:ext cx="1582282" cy="4309501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8816207" y="200465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3" name="tx612"/>
            <p:cNvSpPr/>
            <p:nvPr/>
          </p:nvSpPr>
          <p:spPr>
            <a:xfrm>
              <a:off x="8885796" y="205669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4" name="pic6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255330"/>
              <a:ext cx="219455" cy="1097280"/>
            </a:xfrm>
            <a:prstGeom prst="rect">
              <a:avLst/>
            </a:prstGeom>
          </p:spPr>
        </p:pic>
        <p:sp>
          <p:nvSpPr>
            <p:cNvPr id="615" name="pl614"/>
            <p:cNvSpPr/>
            <p:nvPr/>
          </p:nvSpPr>
          <p:spPr>
            <a:xfrm>
              <a:off x="9061361" y="33348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30654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79602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9061361" y="25265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9061361" y="22571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33348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30654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79602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8885796" y="25265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8885796" y="22571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4"/>
            <p:cNvSpPr/>
            <p:nvPr/>
          </p:nvSpPr>
          <p:spPr>
            <a:xfrm>
              <a:off x="9174841" y="33099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30405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7711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9174841" y="250169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9" name="tx628"/>
            <p:cNvSpPr/>
            <p:nvPr/>
          </p:nvSpPr>
          <p:spPr>
            <a:xfrm>
              <a:off x="9174841" y="2232261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16207" y="342939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1" name="tx630"/>
            <p:cNvSpPr/>
            <p:nvPr/>
          </p:nvSpPr>
          <p:spPr>
            <a:xfrm>
              <a:off x="8885796" y="3508847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2" name="rc631"/>
            <p:cNvSpPr/>
            <p:nvPr/>
          </p:nvSpPr>
          <p:spPr>
            <a:xfrm>
              <a:off x="8885796" y="36800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368187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38995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3901330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1189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7596" y="4120786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5796" y="43384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8887596" y="434024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8885796" y="455789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8887596" y="455969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tx641"/>
            <p:cNvSpPr/>
            <p:nvPr/>
          </p:nvSpPr>
          <p:spPr>
            <a:xfrm>
              <a:off x="9174841" y="376667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398613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4" name="tx643"/>
            <p:cNvSpPr/>
            <p:nvPr/>
          </p:nvSpPr>
          <p:spPr>
            <a:xfrm>
              <a:off x="9174841" y="420559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5" name="tx644"/>
            <p:cNvSpPr/>
            <p:nvPr/>
          </p:nvSpPr>
          <p:spPr>
            <a:xfrm>
              <a:off x="9174841" y="442504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6" name="tx645"/>
            <p:cNvSpPr/>
            <p:nvPr/>
          </p:nvSpPr>
          <p:spPr>
            <a:xfrm>
              <a:off x="9174841" y="464269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7" name="rc646"/>
            <p:cNvSpPr/>
            <p:nvPr/>
          </p:nvSpPr>
          <p:spPr>
            <a:xfrm>
              <a:off x="8816207" y="4854143"/>
              <a:ext cx="792855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>
              <a:off x="8885796" y="4908353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49" name="rc648"/>
            <p:cNvSpPr/>
            <p:nvPr/>
          </p:nvSpPr>
          <p:spPr>
            <a:xfrm>
              <a:off x="8885796" y="51048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94796" y="5113818"/>
              <a:ext cx="201455" cy="201456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3242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94796" y="5333274"/>
              <a:ext cx="201455" cy="201456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tx652"/>
            <p:cNvSpPr/>
            <p:nvPr/>
          </p:nvSpPr>
          <p:spPr>
            <a:xfrm>
              <a:off x="9174841" y="5188216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54" name="tx653"/>
            <p:cNvSpPr/>
            <p:nvPr/>
          </p:nvSpPr>
          <p:spPr>
            <a:xfrm>
              <a:off x="9174841" y="5407672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55" name="rc654"/>
            <p:cNvSpPr/>
            <p:nvPr/>
          </p:nvSpPr>
          <p:spPr>
            <a:xfrm>
              <a:off x="8816207" y="5620519"/>
              <a:ext cx="1109041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6" name="tx655"/>
            <p:cNvSpPr/>
            <p:nvPr/>
          </p:nvSpPr>
          <p:spPr>
            <a:xfrm>
              <a:off x="8885796" y="56723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57" name="rc656"/>
            <p:cNvSpPr/>
            <p:nvPr/>
          </p:nvSpPr>
          <p:spPr>
            <a:xfrm>
              <a:off x="8885796" y="58711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8887596" y="5872994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8885796" y="60906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8887596" y="609245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8885796" y="63101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8887596" y="6311906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tx662"/>
            <p:cNvSpPr/>
            <p:nvPr/>
          </p:nvSpPr>
          <p:spPr>
            <a:xfrm>
              <a:off x="9174841" y="594060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9174841" y="616006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9174841" y="6393504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7" name="tx666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2025-05-21T13:23:28Z</dcterms:modified>
  <cp:category/>
</cp:coreProperties>
</file>