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2575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9786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6997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2575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9786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6997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2326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9537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6756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tx1459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2025-05-01T09:30:18Z</dcterms:modified>
  <cp:category/>
</cp:coreProperties>
</file>