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04872" y="71461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04872" y="708153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04872" y="70168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04872" y="695224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04872" y="68876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04872" y="682296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04872" y="67583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04872" y="669367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04872" y="66290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04872" y="656439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04872" y="64997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04872" y="6435106"/>
              <a:ext cx="250633" cy="6464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04872" y="63704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04872" y="630582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04872" y="62411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04872" y="617653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04872" y="61118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04872" y="604725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04872" y="59826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04872" y="591796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04872" y="585332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04872" y="578868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04872" y="572403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04872" y="565939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04872" y="559475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04872" y="553011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04872" y="546546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04872" y="540082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04872" y="533618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04872" y="52715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04872" y="520689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04872" y="51422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04872" y="507761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04872" y="5012970"/>
              <a:ext cx="250633" cy="6464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04872" y="494832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04872" y="48836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04872" y="481904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04872" y="475440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04872" y="468975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04872" y="462511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04872" y="45604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04872" y="44958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04872" y="44311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04872" y="43665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04872" y="43019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04872" y="42372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04872" y="41726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04872" y="41079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04872" y="40433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04872" y="39786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04872" y="39140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04872" y="384940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04872" y="37847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04872" y="372012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04872" y="36554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04872" y="359083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04872" y="35261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04872" y="346155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04872" y="33969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04872" y="333226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04872" y="326762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04872" y="320298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04872" y="313833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04872" y="307369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04872" y="300905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04872" y="294441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04872" y="287976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04872" y="281512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04872" y="275048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04872" y="26858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04872" y="262119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04872" y="25565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04872" y="249191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04872" y="24272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04872" y="236262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04872" y="22979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04872" y="223334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04872" y="2168700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04872" y="2104057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04872" y="2039415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04872" y="197477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04872" y="19101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04872" y="184548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04872" y="17808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04872" y="171620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04872" y="16515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04872" y="158691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04872" y="15222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04872" y="145763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04872" y="13929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5" name="tx984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6" name="pic9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987" name="pl986"/>
            <p:cNvSpPr/>
            <p:nvPr/>
          </p:nvSpPr>
          <p:spPr>
            <a:xfrm>
              <a:off x="9061361" y="33006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9061361" y="300496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9061361" y="270923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8885796" y="33006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8885796" y="300496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70923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2"/>
            <p:cNvSpPr/>
            <p:nvPr/>
          </p:nvSpPr>
          <p:spPr>
            <a:xfrm>
              <a:off x="9174841" y="327580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9174841" y="298006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9174841" y="268433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6" name="rc995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7" name="tx996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4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010" name="rc1009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1" name="tx1010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12" name="rc101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tx1021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2025-05-01T09:18:15Z</dcterms:modified>
  <cp:category/>
</cp:coreProperties>
</file>