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3989"/>
              <a:ext cx="7658245" cy="62268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05739" y="717622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73510" y="71070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73510" y="703784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73510" y="696866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02427" y="6899475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73510" y="683028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73510" y="676110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05739" y="669191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73510" y="662272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73510" y="655354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02427" y="6484353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73510" y="641516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73510" y="634597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73510" y="627679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73510" y="620760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73510" y="613841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73510" y="606923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37968" y="6000044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37968" y="5930857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973510" y="586167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973510" y="579248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973510" y="57232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973510" y="565410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73510" y="558492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73510" y="55157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73510" y="54465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73510" y="53773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73510" y="53081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973510" y="523898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05739" y="516980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05739" y="510061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73510" y="503142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973510" y="49622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05739" y="489305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05739" y="482386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973510" y="475467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973510" y="468549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705739" y="461630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05739" y="454711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05739" y="447793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973510" y="440874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973510" y="43395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973510" y="427037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973510" y="420118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973510" y="41319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973510" y="406280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05739" y="399362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973510" y="39244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73510" y="38552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37968" y="378606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05739" y="371687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05739" y="3647687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5739" y="357850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73510" y="350931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973510" y="344012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973510" y="33709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973510" y="33017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37968" y="3232565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37968" y="3163378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437968" y="309419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37968" y="3025004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437968" y="2955817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05739" y="288663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05739" y="281744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973510" y="274825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973510" y="26790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973510" y="260988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705739" y="254069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05739" y="247150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05739" y="240232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973510" y="23331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973510" y="22639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73510" y="21947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73510" y="21255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973510" y="205638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437968" y="1987200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70198" y="1918013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973510" y="184882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973510" y="17796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73510" y="17104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437968" y="1641265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3510" y="157207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73510" y="150289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05739" y="143370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73510" y="136451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73510" y="129533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73510" y="122614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73510" y="115695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73510" y="10877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05739" y="101858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34656" y="37879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34656" y="606301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02427" y="7107035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05739" y="703784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902427" y="666596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37968" y="674380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05739" y="679569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37968" y="658813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902427" y="6380572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02427" y="560798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437968" y="617301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437968" y="575789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437968" y="516980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705739" y="541195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705739" y="499683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37968" y="461630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705739" y="472008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705739" y="423577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902427" y="329569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70198" y="37595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37968" y="394173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05739" y="388984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437968" y="355082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05739" y="347471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05739" y="333634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70198" y="28318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437968" y="279438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05739" y="26790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437968" y="240232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05739" y="21947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34656" y="151298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70198" y="15504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37968" y="177963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37968" y="148559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705739" y="153748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37968" y="129533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70198" y="107047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05739" y="112236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05739" y="7107035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973510" y="7037849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973510" y="7037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973510" y="6968662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902427" y="6063012"/>
              <a:ext cx="0" cy="836462"/>
            </a:xfrm>
            <a:custGeom>
              <a:avLst/>
              <a:pathLst>
                <a:path w="0" h="836462">
                  <a:moveTo>
                    <a:pt x="0" y="0"/>
                  </a:moveTo>
                  <a:lnTo>
                    <a:pt x="0" y="8364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973510" y="6795694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973510" y="676110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05739" y="6691914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73510" y="6588133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973510" y="6553540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902427" y="6063012"/>
              <a:ext cx="0" cy="421340"/>
            </a:xfrm>
            <a:custGeom>
              <a:avLst/>
              <a:pathLst>
                <a:path w="0" h="421340">
                  <a:moveTo>
                    <a:pt x="0" y="0"/>
                  </a:moveTo>
                  <a:lnTo>
                    <a:pt x="0" y="42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973510" y="6380572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973510" y="6345979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973510" y="6173011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973510" y="6173011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73510" y="6138418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973510" y="6069231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37968" y="5607984"/>
              <a:ext cx="0" cy="392059"/>
            </a:xfrm>
            <a:custGeom>
              <a:avLst/>
              <a:pathLst>
                <a:path w="0" h="392059">
                  <a:moveTo>
                    <a:pt x="0" y="0"/>
                  </a:moveTo>
                  <a:lnTo>
                    <a:pt x="0" y="392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437968" y="5607984"/>
              <a:ext cx="0" cy="322872"/>
            </a:xfrm>
            <a:custGeom>
              <a:avLst/>
              <a:pathLst>
                <a:path w="0" h="322872">
                  <a:moveTo>
                    <a:pt x="0" y="0"/>
                  </a:moveTo>
                  <a:lnTo>
                    <a:pt x="0" y="322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73510" y="5757890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73510" y="5757890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73510" y="5723296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73510" y="5654109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973510" y="5411955"/>
              <a:ext cx="0" cy="172967"/>
            </a:xfrm>
            <a:custGeom>
              <a:avLst/>
              <a:pathLst>
                <a:path w="0" h="172967">
                  <a:moveTo>
                    <a:pt x="0" y="0"/>
                  </a:moveTo>
                  <a:lnTo>
                    <a:pt x="0" y="172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73510" y="5411955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73510" y="5411955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73510" y="537736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73510" y="5308174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3510" y="5238987"/>
              <a:ext cx="0" cy="172967"/>
            </a:xfrm>
            <a:custGeom>
              <a:avLst/>
              <a:pathLst>
                <a:path w="0" h="172967">
                  <a:moveTo>
                    <a:pt x="0" y="172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705739" y="51698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05739" y="5100613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73510" y="4996833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73510" y="4962239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705739" y="4616305"/>
              <a:ext cx="0" cy="276747"/>
            </a:xfrm>
            <a:custGeom>
              <a:avLst/>
              <a:pathLst>
                <a:path w="0" h="276747">
                  <a:moveTo>
                    <a:pt x="0" y="0"/>
                  </a:moveTo>
                  <a:lnTo>
                    <a:pt x="0" y="276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05739" y="4616305"/>
              <a:ext cx="0" cy="207560"/>
            </a:xfrm>
            <a:custGeom>
              <a:avLst/>
              <a:pathLst>
                <a:path w="0" h="207560">
                  <a:moveTo>
                    <a:pt x="0" y="0"/>
                  </a:moveTo>
                  <a:lnTo>
                    <a:pt x="0" y="207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973510" y="4720085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73510" y="468549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05739" y="4616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705739" y="4547118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705739" y="4477931"/>
              <a:ext cx="0" cy="138373"/>
            </a:xfrm>
            <a:custGeom>
              <a:avLst/>
              <a:pathLst>
                <a:path w="0" h="138373">
                  <a:moveTo>
                    <a:pt x="0" y="138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73510" y="4235776"/>
              <a:ext cx="0" cy="172967"/>
            </a:xfrm>
            <a:custGeom>
              <a:avLst/>
              <a:pathLst>
                <a:path w="0" h="172967">
                  <a:moveTo>
                    <a:pt x="0" y="0"/>
                  </a:moveTo>
                  <a:lnTo>
                    <a:pt x="0" y="172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73510" y="4235776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973510" y="4235776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973510" y="4201183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973510" y="4131996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973510" y="4062809"/>
              <a:ext cx="0" cy="172967"/>
            </a:xfrm>
            <a:custGeom>
              <a:avLst/>
              <a:pathLst>
                <a:path w="0" h="172967">
                  <a:moveTo>
                    <a:pt x="0" y="172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05739" y="3941732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973510" y="3889841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973510" y="3855248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437968" y="3759539"/>
              <a:ext cx="0" cy="26521"/>
            </a:xfrm>
            <a:custGeom>
              <a:avLst/>
              <a:pathLst>
                <a:path w="0" h="26521">
                  <a:moveTo>
                    <a:pt x="0" y="0"/>
                  </a:moveTo>
                  <a:lnTo>
                    <a:pt x="0" y="26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05739" y="3550825"/>
              <a:ext cx="0" cy="166048"/>
            </a:xfrm>
            <a:custGeom>
              <a:avLst/>
              <a:pathLst>
                <a:path w="0" h="166048">
                  <a:moveTo>
                    <a:pt x="0" y="0"/>
                  </a:moveTo>
                  <a:lnTo>
                    <a:pt x="0" y="16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705739" y="3550825"/>
              <a:ext cx="0" cy="96861"/>
            </a:xfrm>
            <a:custGeom>
              <a:avLst/>
              <a:pathLst>
                <a:path w="0" h="96861">
                  <a:moveTo>
                    <a:pt x="0" y="0"/>
                  </a:moveTo>
                  <a:lnTo>
                    <a:pt x="0" y="96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05739" y="3550825"/>
              <a:ext cx="0" cy="27674"/>
            </a:xfrm>
            <a:custGeom>
              <a:avLst/>
              <a:pathLst>
                <a:path w="0" h="27674">
                  <a:moveTo>
                    <a:pt x="0" y="0"/>
                  </a:moveTo>
                  <a:lnTo>
                    <a:pt x="0" y="276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973510" y="3474719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73510" y="3440126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973510" y="3336346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73510" y="3301752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37968" y="2831857"/>
              <a:ext cx="0" cy="400707"/>
            </a:xfrm>
            <a:custGeom>
              <a:avLst/>
              <a:pathLst>
                <a:path w="0" h="400707">
                  <a:moveTo>
                    <a:pt x="0" y="0"/>
                  </a:moveTo>
                  <a:lnTo>
                    <a:pt x="0" y="400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437968" y="2831857"/>
              <a:ext cx="0" cy="331520"/>
            </a:xfrm>
            <a:custGeom>
              <a:avLst/>
              <a:pathLst>
                <a:path w="0" h="331520">
                  <a:moveTo>
                    <a:pt x="0" y="0"/>
                  </a:moveTo>
                  <a:lnTo>
                    <a:pt x="0" y="33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437968" y="2831857"/>
              <a:ext cx="0" cy="262333"/>
            </a:xfrm>
            <a:custGeom>
              <a:avLst/>
              <a:pathLst>
                <a:path w="0" h="262333">
                  <a:moveTo>
                    <a:pt x="0" y="0"/>
                  </a:moveTo>
                  <a:lnTo>
                    <a:pt x="0" y="26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437968" y="2831857"/>
              <a:ext cx="0" cy="193146"/>
            </a:xfrm>
            <a:custGeom>
              <a:avLst/>
              <a:pathLst>
                <a:path w="0" h="193146">
                  <a:moveTo>
                    <a:pt x="0" y="0"/>
                  </a:moveTo>
                  <a:lnTo>
                    <a:pt x="0" y="19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437968" y="2831857"/>
              <a:ext cx="0" cy="123959"/>
            </a:xfrm>
            <a:custGeom>
              <a:avLst/>
              <a:pathLst>
                <a:path w="0" h="123959">
                  <a:moveTo>
                    <a:pt x="0" y="0"/>
                  </a:moveTo>
                  <a:lnTo>
                    <a:pt x="0" y="123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05739" y="2794381"/>
              <a:ext cx="0" cy="92249"/>
            </a:xfrm>
            <a:custGeom>
              <a:avLst/>
              <a:pathLst>
                <a:path w="0" h="92249">
                  <a:moveTo>
                    <a:pt x="0" y="0"/>
                  </a:moveTo>
                  <a:lnTo>
                    <a:pt x="0" y="92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705739" y="2794381"/>
              <a:ext cx="0" cy="23062"/>
            </a:xfrm>
            <a:custGeom>
              <a:avLst/>
              <a:pathLst>
                <a:path w="0" h="23062">
                  <a:moveTo>
                    <a:pt x="0" y="0"/>
                  </a:moveTo>
                  <a:lnTo>
                    <a:pt x="0" y="230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973510" y="2679069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973510" y="26790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973510" y="2609882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05739" y="2402321"/>
              <a:ext cx="0" cy="138373"/>
            </a:xfrm>
            <a:custGeom>
              <a:avLst/>
              <a:pathLst>
                <a:path w="0" h="138373">
                  <a:moveTo>
                    <a:pt x="0" y="0"/>
                  </a:moveTo>
                  <a:lnTo>
                    <a:pt x="0" y="138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05739" y="2402321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05739" y="2402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73510" y="2194761"/>
              <a:ext cx="0" cy="138373"/>
            </a:xfrm>
            <a:custGeom>
              <a:avLst/>
              <a:pathLst>
                <a:path w="0" h="138373">
                  <a:moveTo>
                    <a:pt x="0" y="0"/>
                  </a:moveTo>
                  <a:lnTo>
                    <a:pt x="0" y="138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73510" y="2194761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73510" y="21947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73510" y="2125574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73510" y="2056387"/>
              <a:ext cx="0" cy="138373"/>
            </a:xfrm>
            <a:custGeom>
              <a:avLst/>
              <a:pathLst>
                <a:path w="0" h="138373">
                  <a:moveTo>
                    <a:pt x="0" y="138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37968" y="1987200"/>
              <a:ext cx="0" cy="844657"/>
            </a:xfrm>
            <a:custGeom>
              <a:avLst/>
              <a:pathLst>
                <a:path w="0" h="844657">
                  <a:moveTo>
                    <a:pt x="0" y="844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170198" y="1512981"/>
              <a:ext cx="0" cy="405032"/>
            </a:xfrm>
            <a:custGeom>
              <a:avLst/>
              <a:pathLst>
                <a:path w="0" h="405032">
                  <a:moveTo>
                    <a:pt x="0" y="0"/>
                  </a:moveTo>
                  <a:lnTo>
                    <a:pt x="0" y="40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973510" y="1779639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973510" y="1779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973510" y="1710452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37968" y="1550457"/>
              <a:ext cx="0" cy="90807"/>
            </a:xfrm>
            <a:custGeom>
              <a:avLst/>
              <a:pathLst>
                <a:path w="0" h="90807">
                  <a:moveTo>
                    <a:pt x="0" y="0"/>
                  </a:moveTo>
                  <a:lnTo>
                    <a:pt x="0" y="90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973510" y="1537484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973510" y="150289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705739" y="1433704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73510" y="1295330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73510" y="12953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73510" y="1226143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73510" y="1122362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3510" y="1087769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05739" y="1018582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634656" y="37879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634656" y="3787996"/>
              <a:ext cx="0" cy="2275015"/>
            </a:xfrm>
            <a:custGeom>
              <a:avLst/>
              <a:pathLst>
                <a:path w="0" h="2275015">
                  <a:moveTo>
                    <a:pt x="0" y="0"/>
                  </a:moveTo>
                  <a:lnTo>
                    <a:pt x="0" y="2275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02427" y="6063012"/>
              <a:ext cx="0" cy="1044023"/>
            </a:xfrm>
            <a:custGeom>
              <a:avLst/>
              <a:pathLst>
                <a:path w="0" h="1044023">
                  <a:moveTo>
                    <a:pt x="0" y="0"/>
                  </a:moveTo>
                  <a:lnTo>
                    <a:pt x="0" y="1044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05739" y="7037849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902427" y="6063012"/>
              <a:ext cx="0" cy="602956"/>
            </a:xfrm>
            <a:custGeom>
              <a:avLst/>
              <a:pathLst>
                <a:path w="0" h="602956">
                  <a:moveTo>
                    <a:pt x="0" y="0"/>
                  </a:moveTo>
                  <a:lnTo>
                    <a:pt x="0" y="60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37968" y="6665969"/>
              <a:ext cx="0" cy="77835"/>
            </a:xfrm>
            <a:custGeom>
              <a:avLst/>
              <a:pathLst>
                <a:path w="0" h="77835">
                  <a:moveTo>
                    <a:pt x="0" y="0"/>
                  </a:moveTo>
                  <a:lnTo>
                    <a:pt x="0" y="77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05739" y="6743804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37968" y="6588133"/>
              <a:ext cx="0" cy="77835"/>
            </a:xfrm>
            <a:custGeom>
              <a:avLst/>
              <a:pathLst>
                <a:path w="0" h="77835">
                  <a:moveTo>
                    <a:pt x="0" y="77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02427" y="6063012"/>
              <a:ext cx="0" cy="317559"/>
            </a:xfrm>
            <a:custGeom>
              <a:avLst/>
              <a:pathLst>
                <a:path w="0" h="317559">
                  <a:moveTo>
                    <a:pt x="0" y="0"/>
                  </a:moveTo>
                  <a:lnTo>
                    <a:pt x="0" y="317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902427" y="5607984"/>
              <a:ext cx="0" cy="455027"/>
            </a:xfrm>
            <a:custGeom>
              <a:avLst/>
              <a:pathLst>
                <a:path w="0" h="455027">
                  <a:moveTo>
                    <a:pt x="0" y="455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37968" y="5607984"/>
              <a:ext cx="0" cy="565026"/>
            </a:xfrm>
            <a:custGeom>
              <a:avLst/>
              <a:pathLst>
                <a:path w="0" h="565026">
                  <a:moveTo>
                    <a:pt x="0" y="0"/>
                  </a:moveTo>
                  <a:lnTo>
                    <a:pt x="0" y="565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37968" y="5607984"/>
              <a:ext cx="0" cy="149905"/>
            </a:xfrm>
            <a:custGeom>
              <a:avLst/>
              <a:pathLst>
                <a:path w="0" h="149905">
                  <a:moveTo>
                    <a:pt x="0" y="0"/>
                  </a:moveTo>
                  <a:lnTo>
                    <a:pt x="0" y="149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437968" y="5169800"/>
              <a:ext cx="0" cy="438184"/>
            </a:xfrm>
            <a:custGeom>
              <a:avLst/>
              <a:pathLst>
                <a:path w="0" h="438184">
                  <a:moveTo>
                    <a:pt x="0" y="438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705739" y="5169800"/>
              <a:ext cx="0" cy="242154"/>
            </a:xfrm>
            <a:custGeom>
              <a:avLst/>
              <a:pathLst>
                <a:path w="0" h="242154">
                  <a:moveTo>
                    <a:pt x="0" y="0"/>
                  </a:moveTo>
                  <a:lnTo>
                    <a:pt x="0" y="242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05739" y="4996833"/>
              <a:ext cx="0" cy="172967"/>
            </a:xfrm>
            <a:custGeom>
              <a:avLst/>
              <a:pathLst>
                <a:path w="0" h="172967">
                  <a:moveTo>
                    <a:pt x="0" y="172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437968" y="4616305"/>
              <a:ext cx="0" cy="991679"/>
            </a:xfrm>
            <a:custGeom>
              <a:avLst/>
              <a:pathLst>
                <a:path w="0" h="991679">
                  <a:moveTo>
                    <a:pt x="0" y="991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705739" y="4616305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705739" y="4235776"/>
              <a:ext cx="0" cy="380528"/>
            </a:xfrm>
            <a:custGeom>
              <a:avLst/>
              <a:pathLst>
                <a:path w="0" h="380528">
                  <a:moveTo>
                    <a:pt x="0" y="3805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902427" y="3295698"/>
              <a:ext cx="0" cy="2767314"/>
            </a:xfrm>
            <a:custGeom>
              <a:avLst/>
              <a:pathLst>
                <a:path w="0" h="2767314">
                  <a:moveTo>
                    <a:pt x="0" y="2767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170198" y="3295698"/>
              <a:ext cx="0" cy="463840"/>
            </a:xfrm>
            <a:custGeom>
              <a:avLst/>
              <a:pathLst>
                <a:path w="0" h="463840">
                  <a:moveTo>
                    <a:pt x="0" y="0"/>
                  </a:moveTo>
                  <a:lnTo>
                    <a:pt x="0" y="463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37968" y="3759539"/>
              <a:ext cx="0" cy="182192"/>
            </a:xfrm>
            <a:custGeom>
              <a:avLst/>
              <a:pathLst>
                <a:path w="0" h="182192">
                  <a:moveTo>
                    <a:pt x="0" y="0"/>
                  </a:moveTo>
                  <a:lnTo>
                    <a:pt x="0" y="1821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05739" y="3889841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37968" y="3550825"/>
              <a:ext cx="0" cy="208714"/>
            </a:xfrm>
            <a:custGeom>
              <a:avLst/>
              <a:pathLst>
                <a:path w="0" h="208714">
                  <a:moveTo>
                    <a:pt x="0" y="2087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705739" y="3474719"/>
              <a:ext cx="0" cy="76105"/>
            </a:xfrm>
            <a:custGeom>
              <a:avLst/>
              <a:pathLst>
                <a:path w="0" h="76105">
                  <a:moveTo>
                    <a:pt x="0" y="7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05739" y="3336346"/>
              <a:ext cx="0" cy="214479"/>
            </a:xfrm>
            <a:custGeom>
              <a:avLst/>
              <a:pathLst>
                <a:path w="0" h="214479">
                  <a:moveTo>
                    <a:pt x="0" y="21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170198" y="2831857"/>
              <a:ext cx="0" cy="463840"/>
            </a:xfrm>
            <a:custGeom>
              <a:avLst/>
              <a:pathLst>
                <a:path w="0" h="463840">
                  <a:moveTo>
                    <a:pt x="0" y="463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437968" y="2794381"/>
              <a:ext cx="0" cy="37476"/>
            </a:xfrm>
            <a:custGeom>
              <a:avLst/>
              <a:pathLst>
                <a:path w="0" h="37476">
                  <a:moveTo>
                    <a:pt x="0" y="374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05739" y="2679069"/>
              <a:ext cx="0" cy="115311"/>
            </a:xfrm>
            <a:custGeom>
              <a:avLst/>
              <a:pathLst>
                <a:path w="0" h="115311">
                  <a:moveTo>
                    <a:pt x="0" y="115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437968" y="2402321"/>
              <a:ext cx="0" cy="429535"/>
            </a:xfrm>
            <a:custGeom>
              <a:avLst/>
              <a:pathLst>
                <a:path w="0" h="429535">
                  <a:moveTo>
                    <a:pt x="0" y="4295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05739" y="2194761"/>
              <a:ext cx="0" cy="207560"/>
            </a:xfrm>
            <a:custGeom>
              <a:avLst/>
              <a:pathLst>
                <a:path w="0" h="207560">
                  <a:moveTo>
                    <a:pt x="0" y="2075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634656" y="1512981"/>
              <a:ext cx="0" cy="2275015"/>
            </a:xfrm>
            <a:custGeom>
              <a:avLst/>
              <a:pathLst>
                <a:path w="0" h="2275015">
                  <a:moveTo>
                    <a:pt x="0" y="2275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170198" y="1512981"/>
              <a:ext cx="0" cy="37476"/>
            </a:xfrm>
            <a:custGeom>
              <a:avLst/>
              <a:pathLst>
                <a:path w="0" h="37476">
                  <a:moveTo>
                    <a:pt x="0" y="0"/>
                  </a:moveTo>
                  <a:lnTo>
                    <a:pt x="0" y="374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437968" y="1550457"/>
              <a:ext cx="0" cy="229181"/>
            </a:xfrm>
            <a:custGeom>
              <a:avLst/>
              <a:pathLst>
                <a:path w="0" h="229181">
                  <a:moveTo>
                    <a:pt x="0" y="0"/>
                  </a:moveTo>
                  <a:lnTo>
                    <a:pt x="0" y="229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437968" y="1485594"/>
              <a:ext cx="0" cy="64862"/>
            </a:xfrm>
            <a:custGeom>
              <a:avLst/>
              <a:pathLst>
                <a:path w="0" h="64862">
                  <a:moveTo>
                    <a:pt x="0" y="64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05739" y="1485594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437968" y="1295330"/>
              <a:ext cx="0" cy="255126"/>
            </a:xfrm>
            <a:custGeom>
              <a:avLst/>
              <a:pathLst>
                <a:path w="0" h="255126">
                  <a:moveTo>
                    <a:pt x="0" y="255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170198" y="1070472"/>
              <a:ext cx="0" cy="442508"/>
            </a:xfrm>
            <a:custGeom>
              <a:avLst/>
              <a:pathLst>
                <a:path w="0" h="442508">
                  <a:moveTo>
                    <a:pt x="0" y="442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5739" y="1070472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49314" y="71762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249314" y="710703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249314" y="703784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49314" y="696866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249314" y="689947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249314" y="683028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49314" y="676110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249314" y="669191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249314" y="662272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249314" y="655354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249314" y="648435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249314" y="641516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249314" y="634597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49314" y="627679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249314" y="620760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49314" y="613841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249314" y="606923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249314" y="60000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249314" y="593085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49314" y="586167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249314" y="579248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249314" y="57232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249314" y="565410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49314" y="55849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249314" y="551573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249314" y="544654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249314" y="53773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249314" y="53081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49314" y="52389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249314" y="516980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249314" y="510061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249314" y="50314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49314" y="49622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49314" y="48930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49314" y="482386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49314" y="47546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49314" y="46854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49314" y="461630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49314" y="454711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49314" y="447793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49314" y="44087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49314" y="433955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9314" y="427037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249314" y="420118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249314" y="41319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249314" y="406280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249314" y="39936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249314" y="392443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249314" y="385524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249314" y="37860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249314" y="37168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249314" y="36476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249314" y="357850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249314" y="350931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249314" y="34401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249314" y="33709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249314" y="33017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249314" y="323256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249314" y="31633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49314" y="30941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249314" y="30250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249314" y="295581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249314" y="288663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249314" y="281744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249314" y="274825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249314" y="267906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249314" y="260988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249314" y="254069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249314" y="247150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249314" y="240232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249314" y="233313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49314" y="226394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249314" y="21947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249314" y="21255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49314" y="20563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249314" y="198720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249314" y="191801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249314" y="18488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249314" y="17796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249314" y="17104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249314" y="164126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249314" y="15720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249314" y="15028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249314" y="14337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249314" y="136451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249314" y="129533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49314" y="122614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249314" y="115695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249314" y="108776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249314" y="101858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329645" y="7152149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329645" y="7069242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329645" y="7000849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329645" y="6931630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329645" y="686250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329645" y="6805388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329645" y="6736201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329645" y="6654152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329645" y="6585727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329645" y="6529498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329645" y="6460311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329645" y="6378007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329645" y="6321937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329645" y="624039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329645" y="6171209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329645" y="6102212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329645" y="6032231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329645" y="5962282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329645" y="5894651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329645" y="5823876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329645" y="5754721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329645" y="5685534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329645" y="5616347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329645" y="5547923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329645" y="5478736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329645" y="5409549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329645" y="534036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329645" y="5271175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329645" y="5202591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329645" y="5132039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329645" y="5063646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329645" y="499366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329645" y="4924478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329645" y="4856053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329645" y="4786866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329645" y="4717679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329645" y="4649286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329645" y="4592263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329645" y="4523076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329645" y="4441725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329645" y="4383876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329645" y="4302557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329645" y="4232608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329645" y="4176315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329645" y="4094234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329645" y="4037941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329645" y="3957416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329645" y="3887467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329645" y="3819042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329645" y="3748299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329645" y="3692832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329645" y="362364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329645" y="3554458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329645" y="3485271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329645" y="3403920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329645" y="3333939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329645" y="3264753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329645" y="3195597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329645" y="3139336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329645" y="3056429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329645" y="298803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329645" y="2931775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329645" y="2862588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329645" y="2780444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329645" y="2723421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329645" y="2654234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329645" y="2572121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329645" y="250293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329645" y="2433747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329645" y="237745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329645" y="2295373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329645" y="2226154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329645" y="2156999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329645" y="2087812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329645" y="2018625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329645" y="1963158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329645" y="1893971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329645" y="1811064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329645" y="174263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329645" y="1673452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329645" y="1604297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329645" y="1535110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329645" y="1465923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329645" y="1396736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329645" y="1326755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329645" y="1257568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329645" y="1188381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329645" y="111995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329645" y="1050007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329645" y="981582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634656" y="37879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4266843" y="71416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4266843" y="70724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4266843" y="70032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4266843" y="69340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4266843" y="68648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4266843" y="67956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4266843" y="67265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4266843" y="66573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4266843" y="65881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4266843" y="65189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4266843" y="64497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4266843" y="63805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4266843" y="63113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4266843" y="62421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4266843" y="61730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4266843" y="61038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4266843" y="60346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4266843" y="59654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4266843" y="58962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4266843" y="582707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4266843" y="575789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4266843" y="568870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4266843" y="561951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4266843" y="55503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4266843" y="54811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4266843" y="54119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4266843" y="53427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4266843" y="52735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4266843" y="52043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4266843" y="51352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4266843" y="50660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4266843" y="49968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4266843" y="49276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4266843" y="48584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4266843" y="47892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4266843" y="47200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4266843" y="46508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4266843" y="45817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4266843" y="45125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4266843" y="44433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4266843" y="43741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4266843" y="43049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4266843" y="42357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4266843" y="41665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4266843" y="40974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4266843" y="40282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4266843" y="39590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4266843" y="38898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4266843" y="38206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4266843" y="37514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4266843" y="36822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4266843" y="36130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4266843" y="35439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4266843" y="34747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4266843" y="34055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4266843" y="33363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4266843" y="32671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4266843" y="31979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4266843" y="31287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4266843" y="30595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4266843" y="29904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4266843" y="29212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4266843" y="28520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4266843" y="27828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4266843" y="27136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4266843" y="26444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4266843" y="25752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4266843" y="25061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4266843" y="24369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4266843" y="23677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4266843" y="22985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4266843" y="22293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4266843" y="21601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4266843" y="20909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4266843" y="20217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4266843" y="19526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4266843" y="18834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4266843" y="181423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4266843" y="174504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4266843" y="167585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4266843" y="160667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4266843" y="153748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4266843" y="146829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4266843" y="139911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4266843" y="132992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4266843" y="126073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4266843" y="119154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4266843" y="112236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4266843" y="10531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4266843" y="9839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4443572" y="71416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4443572" y="70724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4443572" y="70032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4443572" y="69340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4443572" y="68648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4443572" y="67956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4443572" y="67265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4443572" y="66573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4443572" y="65881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4443572" y="65189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4443572" y="64497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4443572" y="63805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4443572" y="63113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4443572" y="62421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4443572" y="61730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4443572" y="61038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4443572" y="60346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4443572" y="59654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4443572" y="58962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4443572" y="582707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4443572" y="575789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4443572" y="568870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4443572" y="561951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4443572" y="55503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4443572" y="54811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4443572" y="54119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4443572" y="53427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4443572" y="52735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4443572" y="52043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4443572" y="51352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4443572" y="50660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4443572" y="49968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4443572" y="49276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4443572" y="48584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4443572" y="47892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4443572" y="47200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4443572" y="46508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4443572" y="45817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4443572" y="45125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4443572" y="44433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4443572" y="43741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4443572" y="43049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4443572" y="42357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4443572" y="41665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4443572" y="40974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4443572" y="40282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4443572" y="39590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4443572" y="38898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4443572" y="38206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4443572" y="37514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4443572" y="36822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4443572" y="36130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4443572" y="35439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4443572" y="34747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4443572" y="34055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4443572" y="33363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4443572" y="32671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4443572" y="31979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4443572" y="31287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4443572" y="30595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4443572" y="29904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4443572" y="29212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4443572" y="28520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4443572" y="27828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4443572" y="27136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4443572" y="26444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4443572" y="25752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4443572" y="25061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4443572" y="24369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4443572" y="23677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4443572" y="22985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4443572" y="22293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4443572" y="21601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4443572" y="20909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4443572" y="20217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4443572" y="19526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4443572" y="18834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4443572" y="181423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4443572" y="174504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4443572" y="167585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4443572" y="160667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4443572" y="153748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4443572" y="146829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4443572" y="139911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4443572" y="132992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4443572" y="126073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4443572" y="119154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4443572" y="112236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4443572" y="10531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4443572" y="9839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4620301" y="71416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4620301" y="70724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4620301" y="70032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4620301" y="69340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4620301" y="68648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4620301" y="67956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4620301" y="67265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4620301" y="66573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4620301" y="65881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4620301" y="65189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4620301" y="64497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4620301" y="63805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4620301" y="63113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4620301" y="62421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4620301" y="61730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4620301" y="61038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4620301" y="60346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4620301" y="59654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4620301" y="58962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4620301" y="582707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4620301" y="575789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4620301" y="568870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4620301" y="561951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4620301" y="55503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4620301" y="54811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4620301" y="54119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4620301" y="53427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4620301" y="52735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4620301" y="52043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4620301" y="51352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4620301" y="50660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4620301" y="49968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4620301" y="49276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4620301" y="48584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4620301" y="47892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4620301" y="47200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4620301" y="46508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4620301" y="45817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4620301" y="45125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4620301" y="44433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4620301" y="43741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4620301" y="43049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4620301" y="42357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4620301" y="41665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620301" y="40974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4620301" y="40282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4620301" y="39590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4620301" y="38898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4620301" y="38206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4620301" y="37514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4620301" y="36822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4620301" y="36130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4620301" y="35439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4620301" y="34747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4620301" y="3405533"/>
              <a:ext cx="176728" cy="6918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4620301" y="33363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4620301" y="32671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4620301" y="31979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4620301" y="31287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4620301" y="30595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4620301" y="29904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4620301" y="29212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4620301" y="28520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4620301" y="27828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4620301" y="27136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4620301" y="26444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4620301" y="25752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4620301" y="25061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4620301" y="24369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4620301" y="23677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4620301" y="22985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4620301" y="22293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4620301" y="21601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4620301" y="20909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4620301" y="20217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4620301" y="1952606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4620301" y="18834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4620301" y="181423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4620301" y="174504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4620301" y="167585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4620301" y="160667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4620301" y="153748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4620301" y="146829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4620301" y="1399110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4620301" y="132992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4620301" y="126073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4620301" y="119154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4620301" y="112236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4620301" y="10531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4620301" y="9839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4797030" y="71416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4797030" y="70724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4797030" y="70032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4797030" y="69340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4797030" y="68648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4797030" y="67956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4797030" y="67265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4797030" y="66573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4797030" y="65881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4797030" y="65189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4797030" y="64497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4797030" y="63805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4797030" y="63113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4797030" y="62421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4797030" y="61730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4797030" y="61038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4797030" y="60346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4797030" y="5965450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4797030" y="58962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4797030" y="582707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4797030" y="575789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4797030" y="568870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4797030" y="561951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4797030" y="55503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4797030" y="54811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4797030" y="54119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4797030" y="5342768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4797030" y="52735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4797030" y="52043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4797030" y="51352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4797030" y="50660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4797030" y="49968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4797030" y="49276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4797030" y="48584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4797030" y="47892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4797030" y="4720085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4797030" y="46508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4797030" y="45817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4797030" y="45125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4797030" y="44433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4797030" y="43741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4797030" y="43049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4797030" y="42357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4797030" y="41665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4797030" y="40974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4797030" y="40282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4797030" y="39590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4797030" y="38898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4797030" y="38206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4797030" y="37514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4797030" y="36822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4797030" y="36130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4797030" y="35439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4797030" y="34747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4797030" y="34055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4797030" y="33363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4797030" y="32671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4797030" y="31979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4797030" y="31287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4797030" y="30595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4797030" y="29904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4797030" y="29212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4797030" y="28520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4797030" y="27828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4797030" y="27136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4797030" y="26444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4797030" y="25752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4797030" y="25061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4797030" y="24369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4797030" y="23677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4797030" y="22985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4797030" y="22293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4797030" y="21601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4797030" y="20909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4797030" y="20217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4797030" y="19526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4797030" y="1883419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4797030" y="1814232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4797030" y="1745045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4797030" y="1675858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4797030" y="1606671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4797030" y="1537484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4797030" y="1468297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4797030" y="1399110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4797030" y="1329923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4797030" y="1260736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4797030" y="1191549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4797030" y="1122362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4797030" y="1053176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4797030" y="983989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4973758" y="71416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4973758" y="70724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4973758" y="70032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4973758" y="69340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4973758" y="68648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4973758" y="67956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4973758" y="67265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4973758" y="66573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4973758" y="65881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4973758" y="65189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4973758" y="64497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4973758" y="63805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4973758" y="63113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4973758" y="62421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4973758" y="61730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4973758" y="61038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4973758" y="60346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4973758" y="59654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4973758" y="58962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4973758" y="582707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4973758" y="575789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4973758" y="568870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4973758" y="561951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4973758" y="55503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4973758" y="54811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4973758" y="54119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4973758" y="53427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4973758" y="52735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4973758" y="52043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4973758" y="51352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4973758" y="50660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4973758" y="49968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4973758" y="49276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4973758" y="48584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4973758" y="47892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4973758" y="47200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4973758" y="46508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4973758" y="45817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4973758" y="45125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4973758" y="44433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4973758" y="43741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4973758" y="43049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4973758" y="42357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4973758" y="41665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4973758" y="40974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4973758" y="40282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4973758" y="39590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4973758" y="38898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4973758" y="38206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4973758" y="37514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4973758" y="36822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4973758" y="36130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4973758" y="35439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4973758" y="34747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4973758" y="34055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4973758" y="33363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4973758" y="32671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4973758" y="31979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4973758" y="3128785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4973758" y="30595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4973758" y="29904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4973758" y="29212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4973758" y="28520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4973758" y="27828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4973758" y="27136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4973758" y="26444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4973758" y="25752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4973758" y="25061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4973758" y="24369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4973758" y="23677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4973758" y="22985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4973758" y="22293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4973758" y="21601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4973758" y="20909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4973758" y="20217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4973758" y="19526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4973758" y="18834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4973758" y="181423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4973758" y="174504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4973758" y="167585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4973758" y="160667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4973758" y="153748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4973758" y="146829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4973758" y="139911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4973758" y="132992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4973758" y="126073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4973758" y="119154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4973758" y="112236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4973758" y="10531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4973758" y="9839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5242868" y="714162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5242868" y="707244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5242868" y="700325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5242868" y="693406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5242868" y="686488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5242868" y="679569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5242868" y="672650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5242868" y="665732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5242868" y="658813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5242868" y="651894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5242868" y="644975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5242868" y="638057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5242868" y="631138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5242868" y="624219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5242868" y="617301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5242868" y="610382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5242868" y="603463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5242868" y="596545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5242868" y="589626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5242868" y="582707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5242868" y="575789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5242868" y="568870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242868" y="561951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5242868" y="555032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5242868" y="548114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5242868" y="541195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242868" y="534276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5242868" y="527358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5242868" y="520439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5242868" y="513520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5242868" y="506602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5242868" y="499683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5242868" y="492764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5242868" y="485845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5242868" y="478927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5242868" y="472008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5242868" y="465089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5242868" y="458171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5242868" y="451252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5242868" y="444333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5242868" y="437415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5242868" y="430496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5242868" y="423577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5242868" y="416658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5242868" y="409740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5242868" y="402821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5242868" y="395902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5242868" y="388984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5242868" y="382065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5242868" y="375146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5242868" y="368228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5242868" y="361309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5242868" y="354390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5242868" y="347471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5242868" y="340553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5242868" y="333634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5242868" y="326715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5242868" y="319797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5242868" y="312878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5242868" y="305959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5242868" y="299041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5242868" y="292122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5242868" y="285203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5242868" y="278285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5242868" y="271366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5242868" y="264447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5242868" y="257528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5242868" y="250610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5242868" y="243691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5242868" y="236772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5242868" y="229854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5242868" y="222935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5242868" y="216016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5242868" y="209098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5242868" y="202179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5242868" y="195260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5242868" y="188341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5242868" y="1814232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5242868" y="1745045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5242868" y="1675858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5242868" y="160667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5242868" y="153748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5242868" y="146829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5242868" y="139911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5242868" y="132992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5242868" y="126073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5242868" y="119154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5242868" y="112236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5242868" y="105317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5242868" y="98398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1366885" y="1952606"/>
              <a:ext cx="1874395" cy="5258209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1634656" y="983989"/>
              <a:ext cx="1606625" cy="968617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8816207" y="1909882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7" name="tx986"/>
            <p:cNvSpPr/>
            <p:nvPr/>
          </p:nvSpPr>
          <p:spPr>
            <a:xfrm>
              <a:off x="8885796" y="1961922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988" name="pic9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60557"/>
              <a:ext cx="219455" cy="1097280"/>
            </a:xfrm>
            <a:prstGeom prst="rect">
              <a:avLst/>
            </a:prstGeom>
          </p:spPr>
        </p:pic>
        <p:sp>
          <p:nvSpPr>
            <p:cNvPr id="989" name="pl988"/>
            <p:cNvSpPr/>
            <p:nvPr/>
          </p:nvSpPr>
          <p:spPr>
            <a:xfrm>
              <a:off x="9061361" y="304219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9061361" y="27464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9061361" y="24507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8885796" y="304219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8885796" y="274645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8885796" y="245072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4"/>
            <p:cNvSpPr/>
            <p:nvPr/>
          </p:nvSpPr>
          <p:spPr>
            <a:xfrm>
              <a:off x="9174841" y="301729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96" name="tx995"/>
            <p:cNvSpPr/>
            <p:nvPr/>
          </p:nvSpPr>
          <p:spPr>
            <a:xfrm>
              <a:off x="9174841" y="272156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97" name="tx996"/>
            <p:cNvSpPr/>
            <p:nvPr/>
          </p:nvSpPr>
          <p:spPr>
            <a:xfrm>
              <a:off x="9174841" y="242582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98" name="rc997"/>
            <p:cNvSpPr/>
            <p:nvPr/>
          </p:nvSpPr>
          <p:spPr>
            <a:xfrm>
              <a:off x="8816207" y="3334626"/>
              <a:ext cx="1109041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9" name="tx998"/>
            <p:cNvSpPr/>
            <p:nvPr/>
          </p:nvSpPr>
          <p:spPr>
            <a:xfrm>
              <a:off x="8885796" y="3386418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000" name="rc999"/>
            <p:cNvSpPr/>
            <p:nvPr/>
          </p:nvSpPr>
          <p:spPr>
            <a:xfrm>
              <a:off x="8885796" y="35853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8887596" y="3587101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8885796" y="380475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8887596" y="3806557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tx1003"/>
            <p:cNvSpPr/>
            <p:nvPr/>
          </p:nvSpPr>
          <p:spPr>
            <a:xfrm>
              <a:off x="9174841" y="3654715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005" name="tx1004"/>
            <p:cNvSpPr/>
            <p:nvPr/>
          </p:nvSpPr>
          <p:spPr>
            <a:xfrm>
              <a:off x="9174841" y="3874171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006" name="rc1005"/>
            <p:cNvSpPr/>
            <p:nvPr/>
          </p:nvSpPr>
          <p:spPr>
            <a:xfrm>
              <a:off x="8816207" y="4101002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7" name="tx1006"/>
            <p:cNvSpPr/>
            <p:nvPr/>
          </p:nvSpPr>
          <p:spPr>
            <a:xfrm>
              <a:off x="8885796" y="4180451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008" name="rc1007"/>
            <p:cNvSpPr/>
            <p:nvPr/>
          </p:nvSpPr>
          <p:spPr>
            <a:xfrm>
              <a:off x="8885796" y="435167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8887596" y="4353477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8885796" y="457113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8887596" y="4572933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8885796" y="479058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8887596" y="4792389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8885796" y="501004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8887596" y="5011845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8885796" y="52295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8887596" y="5231301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tx1017"/>
            <p:cNvSpPr/>
            <p:nvPr/>
          </p:nvSpPr>
          <p:spPr>
            <a:xfrm>
              <a:off x="9174841" y="4438281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019" name="tx1018"/>
            <p:cNvSpPr/>
            <p:nvPr/>
          </p:nvSpPr>
          <p:spPr>
            <a:xfrm>
              <a:off x="9174841" y="4657737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020" name="tx1019"/>
            <p:cNvSpPr/>
            <p:nvPr/>
          </p:nvSpPr>
          <p:spPr>
            <a:xfrm>
              <a:off x="9174841" y="4877193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021" name="tx1020"/>
            <p:cNvSpPr/>
            <p:nvPr/>
          </p:nvSpPr>
          <p:spPr>
            <a:xfrm>
              <a:off x="9174841" y="5096649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022" name="tx1021"/>
            <p:cNvSpPr/>
            <p:nvPr/>
          </p:nvSpPr>
          <p:spPr>
            <a:xfrm>
              <a:off x="9174841" y="53142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023" name="rc1022"/>
            <p:cNvSpPr/>
            <p:nvPr/>
          </p:nvSpPr>
          <p:spPr>
            <a:xfrm>
              <a:off x="8816207" y="5525746"/>
              <a:ext cx="791727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4" name="tx1023"/>
            <p:cNvSpPr/>
            <p:nvPr/>
          </p:nvSpPr>
          <p:spPr>
            <a:xfrm>
              <a:off x="8885796" y="5579957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1025" name="rc1024"/>
            <p:cNvSpPr/>
            <p:nvPr/>
          </p:nvSpPr>
          <p:spPr>
            <a:xfrm>
              <a:off x="8885796" y="577642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8894796" y="5785422"/>
              <a:ext cx="201455" cy="201456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8885796" y="59958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8894796" y="6004878"/>
              <a:ext cx="201455" cy="201456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tx1028"/>
            <p:cNvSpPr/>
            <p:nvPr/>
          </p:nvSpPr>
          <p:spPr>
            <a:xfrm>
              <a:off x="9174841" y="5845699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30" name="tx1029"/>
            <p:cNvSpPr/>
            <p:nvPr/>
          </p:nvSpPr>
          <p:spPr>
            <a:xfrm>
              <a:off x="9174841" y="6065155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2025-05-28T14:45:02Z</dcterms:modified>
  <cp:category/>
</cp:coreProperties>
</file>