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020929" y="2718218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243562" y="30704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4.781 %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60333" y="293868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22676" y="329090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10.359 %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22115" y="466300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031386" y="49732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38.247 %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392" y="416198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46.614 %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31421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2025-05-13T12:17:04Z</dcterms:modified>
  <cp:category/>
</cp:coreProperties>
</file>