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3063" y="44624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gdLst/>
              <a:ahLst/>
              <a:cxnLst/>
              <a:rect l="0" t="0" r="0" b="0"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tx5"/>
            <p:cNvSpPr/>
            <p:nvPr/>
          </p:nvSpPr>
          <p:spPr>
            <a:xfrm>
              <a:off x="4588935" y="5219935"/>
              <a:ext cx="1794928" cy="161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733"/>
              <a:ext cx="2863222" cy="1522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Metamonada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2025-05-13T19:28:13Z</dcterms:modified>
  <cp:category/>
</cp:coreProperties>
</file>