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62" r:id="rId3"/>
    <p:sldId id="260" r:id="rId4"/>
    <p:sldId id="258" r:id="rId5"/>
    <p:sldId id="261" r:id="rId6"/>
    <p:sldId id="263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9AA9"/>
    <a:srgbClr val="C2C11E"/>
    <a:srgbClr val="586D3D"/>
    <a:srgbClr val="B13607"/>
    <a:srgbClr val="4E0246"/>
    <a:srgbClr val="8C6F8D"/>
    <a:srgbClr val="A58537"/>
    <a:srgbClr val="879BA0"/>
    <a:srgbClr val="813C27"/>
    <a:srgbClr val="501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1" autoAdjust="0"/>
    <p:restoredTop sz="94660"/>
  </p:normalViewPr>
  <p:slideViewPr>
    <p:cSldViewPr snapToGrid="0">
      <p:cViewPr>
        <p:scale>
          <a:sx n="86" d="100"/>
          <a:sy n="86" d="100"/>
        </p:scale>
        <p:origin x="1012" y="1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CD932A-8F3F-445A-BB98-0784D76FA3A3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D5BF9-4E76-4491-910C-041170EC2C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1540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6C5EB-FF5D-2517-5225-4F64C9133F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6D8152-F29C-D4EF-E042-317F5284D9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4E54A6-F17C-9B25-3BE0-3FB82EFB3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F3A367-0C27-D996-A1C9-DAF945F65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6BF33-B096-1E66-DEF3-D07757A3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0505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7CE68-F45E-8B71-AC09-47992D852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F8F3A8-4F5F-9811-E5C2-BBED43A1B8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4D2A4-CCF3-9BD2-07A6-B2134BAA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C87BD-287E-3198-C1CF-D052490D1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C87DB-CCD3-BCF5-4CC1-D99320317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60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F2F111-5C0C-BD05-1D7A-638A7D1D3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46D753-08CF-BCEE-EF45-C0A6D29DD6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4B557-CA64-345D-B07B-D5B5C8023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EFFF-1D99-6A28-7F7F-34661665C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78D1E-2346-3A91-F9D4-2A327A0FE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3841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73A6-B561-0E89-9244-0C2964856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2A1F8-8399-C8AB-BF19-CC76F1491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40B4B-1DF2-991B-6E3B-7A397E05C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3854C-DAAE-05EB-339D-1CA2FC837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2C215F-7F31-5F1D-A50C-B5664CA3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987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FB527-E6EB-8EDD-E40C-B67CBA807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61974-1172-2358-8585-78AF8BA850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2E360-7D66-ACED-160E-FB0DD63EA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1FDC1D-2FF6-B788-4B37-1DC261F5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C64E0-9DC2-606A-DD73-BE1A797C33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802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E49D-98E8-3E27-55AE-7AFE3EDBF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A2553-4C69-9D75-3F95-6DF7CAAE9C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8F5564-448A-1CCC-71FE-31704552BB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A0751E-82C1-D93B-4821-DB46CA361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5DE839-B14B-8865-C106-AEA327D3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4EE006-5446-EC0A-A920-4AB3E6876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65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AB11E-07CE-2634-9C92-FA8619A750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F0DD78-AAF5-4E08-376F-7663B95F2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495C8-2160-4951-78FA-7FEECAC175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E0B7CB-E5E5-0264-8381-2B020A3D81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7CD19-BB46-4ABB-462B-71D9DAEA61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184DD7-B83D-3D82-4F12-E7BDCFEFF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85EA87-E90C-7142-20B4-14BBDC508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452C98-9515-4152-B2DE-32E319691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931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4DD5-249E-FE36-4AF2-E38784EFB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D7143F-EE77-A9CF-9ECF-02FEB8B17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7EE6C-07FD-FDAE-55E1-592DFE7C5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F9DD3-D0B0-10FC-BB6D-37BF8F222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5701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95B9F2-6357-AD97-F75F-0D32DC4C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2DBFA3-318C-8D3C-01C7-07857F6F7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7643B6-E16A-405C-996D-7877C0AD9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631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9D06-2BA0-C8DD-7511-545549C24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8A7F2-0502-7233-6E40-57A78003DA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38F17F-90FE-DC07-6F72-9FB7DE65A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FDD4-7880-B24B-C022-91BA7350C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776026-B308-BA0B-6B40-BBD42163D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2F25F-68B5-204D-E610-6FD6BC66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37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67B27-D3F9-803B-F4D1-E5E9F4BF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CE3FE6-4F97-E67A-DE29-07BE857D9D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9E4E6D-6EEA-951B-15DD-58741D9DD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55D4D3-D494-70ED-724A-5DC3A9E71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3E70D-7777-4D36-8DA1-3B2457C715AC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58058-87E1-2E41-B864-4C26A5D74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6A2B3-5ECC-4CB2-3BCD-D91F79E1D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45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B19CB5-355E-2095-3B0A-9B729896E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812654-6BE9-A291-491B-2168B856DE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E7EBC-0AAD-851D-4A46-38A698AB2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A3E70D-7777-4D36-8DA1-3B2457C715AC}" type="datetimeFigureOut">
              <a:rPr lang="en-US" smtClean="0"/>
              <a:t>4/2/2025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3C01E-7118-BF15-968A-E902EBA25F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5D18D-544B-BEEA-230A-DD3C751AC4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BC2D8-6AA6-428F-B12E-831A4BF8B0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573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B484B8A-C600-6993-D500-C66F8438FE97}"/>
              </a:ext>
            </a:extLst>
          </p:cNvPr>
          <p:cNvSpPr/>
          <p:nvPr/>
        </p:nvSpPr>
        <p:spPr>
          <a:xfrm>
            <a:off x="1256428" y="1095884"/>
            <a:ext cx="2198748" cy="5304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RICTORN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4854CE-3098-7BB7-1D7D-201AE0447F9D}"/>
              </a:ext>
            </a:extLst>
          </p:cNvPr>
          <p:cNvSpPr/>
          <p:nvPr/>
        </p:nvSpPr>
        <p:spPr>
          <a:xfrm>
            <a:off x="3607576" y="1095884"/>
            <a:ext cx="1829963" cy="530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RICTORM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7B0FB7-B73C-B75D-D8A0-88CFE9925C83}"/>
              </a:ext>
            </a:extLst>
          </p:cNvPr>
          <p:cNvSpPr/>
          <p:nvPr/>
        </p:nvSpPr>
        <p:spPr>
          <a:xfrm>
            <a:off x="5565509" y="1095883"/>
            <a:ext cx="1065635" cy="53049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RasGEF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F53625-DCBC-B8A2-39F3-1E52B467482B}"/>
              </a:ext>
            </a:extLst>
          </p:cNvPr>
          <p:cNvSpPr/>
          <p:nvPr/>
        </p:nvSpPr>
        <p:spPr>
          <a:xfrm>
            <a:off x="6981319" y="1095883"/>
            <a:ext cx="1513527" cy="530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DF8E9-06FE-9A36-303C-65AF6CB38A47}"/>
              </a:ext>
            </a:extLst>
          </p:cNvPr>
          <p:cNvSpPr/>
          <p:nvPr/>
        </p:nvSpPr>
        <p:spPr>
          <a:xfrm>
            <a:off x="8710068" y="1095883"/>
            <a:ext cx="1983526" cy="530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RICTOR Phosphorylation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0AA406-6424-C1D9-96F6-EBE1D2AA86E7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55176" y="136113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6ADC8-923A-4BC9-E956-B800000BA1A7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437539" y="1361129"/>
            <a:ext cx="12797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EDC5C5E-BD7D-C981-87E9-A769E4FF61A3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631144" y="1361129"/>
            <a:ext cx="3501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6FCC5D-A477-213F-4D56-A3F28E3FA6C8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494846" y="1361129"/>
            <a:ext cx="2152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 descr="A colorful lines and dots&#10;&#10;AI-generated content may be incorrect.">
            <a:extLst>
              <a:ext uri="{FF2B5EF4-FFF2-40B4-BE49-F238E27FC236}">
                <a16:creationId xmlns:a16="http://schemas.microsoft.com/office/drawing/2014/main" id="{C8E25B1E-02D7-52C0-8696-0E135FD1F1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46" y="3702048"/>
            <a:ext cx="4893088" cy="2504913"/>
          </a:xfrm>
          <a:prstGeom prst="rect">
            <a:avLst/>
          </a:prstGeom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1E1C7597-3C87-7C64-9803-EBAA0D895E64}"/>
              </a:ext>
            </a:extLst>
          </p:cNvPr>
          <p:cNvSpPr/>
          <p:nvPr/>
        </p:nvSpPr>
        <p:spPr>
          <a:xfrm>
            <a:off x="2017846" y="2573472"/>
            <a:ext cx="857396" cy="110286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3" name="Picture 32" descr="A close-up of a chart&#10;&#10;AI-generated content may be incorrect.">
            <a:extLst>
              <a:ext uri="{FF2B5EF4-FFF2-40B4-BE49-F238E27FC236}">
                <a16:creationId xmlns:a16="http://schemas.microsoft.com/office/drawing/2014/main" id="{3EC5E0C4-1A90-BD09-71EC-CC5D3DFEF3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6419" y="3674130"/>
            <a:ext cx="5162175" cy="2504911"/>
          </a:xfrm>
          <a:prstGeom prst="rect">
            <a:avLst/>
          </a:prstGeom>
        </p:spPr>
      </p:pic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A6FCE2A9-E454-FCAE-F2F9-3D05F797A520}"/>
              </a:ext>
            </a:extLst>
          </p:cNvPr>
          <p:cNvSpPr/>
          <p:nvPr/>
        </p:nvSpPr>
        <p:spPr>
          <a:xfrm>
            <a:off x="9273133" y="2529387"/>
            <a:ext cx="857396" cy="1102863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8298D91-7FAF-DCBC-CDA5-11D0487F5AAB}"/>
              </a:ext>
            </a:extLst>
          </p:cNvPr>
          <p:cNvSpPr txBox="1"/>
          <p:nvPr/>
        </p:nvSpPr>
        <p:spPr>
          <a:xfrm>
            <a:off x="935342" y="736713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57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6274E6F-27B6-DD78-80B9-3835F6E6637D}"/>
              </a:ext>
            </a:extLst>
          </p:cNvPr>
          <p:cNvSpPr txBox="1"/>
          <p:nvPr/>
        </p:nvSpPr>
        <p:spPr>
          <a:xfrm>
            <a:off x="3182369" y="736713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439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BBC1ED6-6466-F1D0-49F6-59A6A23DC79E}"/>
              </a:ext>
            </a:extLst>
          </p:cNvPr>
          <p:cNvSpPr txBox="1"/>
          <p:nvPr/>
        </p:nvSpPr>
        <p:spPr>
          <a:xfrm>
            <a:off x="3531376" y="1670156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523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331A0E-362D-69B4-350F-3976BC4CE394}"/>
              </a:ext>
            </a:extLst>
          </p:cNvPr>
          <p:cNvSpPr txBox="1"/>
          <p:nvPr/>
        </p:nvSpPr>
        <p:spPr>
          <a:xfrm>
            <a:off x="5147862" y="1657777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742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DDC41E8-175C-A7A2-CF5E-BE8700827388}"/>
              </a:ext>
            </a:extLst>
          </p:cNvPr>
          <p:cNvSpPr txBox="1"/>
          <p:nvPr/>
        </p:nvSpPr>
        <p:spPr>
          <a:xfrm>
            <a:off x="5437538" y="812547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743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8C27BDE-9C79-8E3A-BABE-4FC86600EB56}"/>
              </a:ext>
            </a:extLst>
          </p:cNvPr>
          <p:cNvSpPr txBox="1"/>
          <p:nvPr/>
        </p:nvSpPr>
        <p:spPr>
          <a:xfrm>
            <a:off x="6367066" y="822378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857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4823245-CCB0-669D-E49C-219F4C2BFB8C}"/>
              </a:ext>
            </a:extLst>
          </p:cNvPr>
          <p:cNvSpPr txBox="1"/>
          <p:nvPr/>
        </p:nvSpPr>
        <p:spPr>
          <a:xfrm>
            <a:off x="6981319" y="1651117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926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FA058A6-80DB-D400-5CC3-C3E03ACE7706}"/>
              </a:ext>
            </a:extLst>
          </p:cNvPr>
          <p:cNvSpPr txBox="1"/>
          <p:nvPr/>
        </p:nvSpPr>
        <p:spPr>
          <a:xfrm>
            <a:off x="8205169" y="1648264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992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0337D83-2E2E-663A-F2AC-CDE08B857C7E}"/>
              </a:ext>
            </a:extLst>
          </p:cNvPr>
          <p:cNvSpPr txBox="1"/>
          <p:nvPr/>
        </p:nvSpPr>
        <p:spPr>
          <a:xfrm>
            <a:off x="8602457" y="823652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1084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2C00F81-3C0E-3391-2B1A-83A5066848C1}"/>
              </a:ext>
            </a:extLst>
          </p:cNvPr>
          <p:cNvSpPr txBox="1"/>
          <p:nvPr/>
        </p:nvSpPr>
        <p:spPr>
          <a:xfrm>
            <a:off x="10329463" y="812547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1190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075F7EE-9237-8B41-41B6-07D516B61542}"/>
              </a:ext>
            </a:extLst>
          </p:cNvPr>
          <p:cNvSpPr/>
          <p:nvPr/>
        </p:nvSpPr>
        <p:spPr>
          <a:xfrm>
            <a:off x="1204077" y="2004267"/>
            <a:ext cx="7238418" cy="5304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ARM-Repeats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6855964-B576-078D-6B51-CE48BA31A4C9}"/>
              </a:ext>
            </a:extLst>
          </p:cNvPr>
          <p:cNvSpPr txBox="1"/>
          <p:nvPr/>
        </p:nvSpPr>
        <p:spPr>
          <a:xfrm>
            <a:off x="4350962" y="57574"/>
            <a:ext cx="3023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RICTOR Domain Diagram </a:t>
            </a:r>
            <a:r>
              <a:rPr lang="en-US" dirty="0" err="1"/>
              <a:t>H.Sapiens</a:t>
            </a:r>
            <a:r>
              <a:rPr lang="en-US" dirty="0"/>
              <a:t> Reference</a:t>
            </a:r>
          </a:p>
        </p:txBody>
      </p:sp>
    </p:spTree>
    <p:extLst>
      <p:ext uri="{BB962C8B-B14F-4D97-AF65-F5344CB8AC3E}">
        <p14:creationId xmlns:p14="http://schemas.microsoft.com/office/powerpoint/2010/main" val="126312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3CB1DE-EF06-ACC7-4D09-CFC51B3E6043}"/>
              </a:ext>
            </a:extLst>
          </p:cNvPr>
          <p:cNvSpPr/>
          <p:nvPr/>
        </p:nvSpPr>
        <p:spPr>
          <a:xfrm>
            <a:off x="1256428" y="1095884"/>
            <a:ext cx="2198748" cy="530492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RICTORN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DF8171-AB72-05E7-2940-C09CD29DAF43}"/>
              </a:ext>
            </a:extLst>
          </p:cNvPr>
          <p:cNvSpPr/>
          <p:nvPr/>
        </p:nvSpPr>
        <p:spPr>
          <a:xfrm>
            <a:off x="3607576" y="1095884"/>
            <a:ext cx="1829963" cy="53049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RICTORM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207087A-CD99-12F2-BB6D-6E7B87298412}"/>
              </a:ext>
            </a:extLst>
          </p:cNvPr>
          <p:cNvSpPr/>
          <p:nvPr/>
        </p:nvSpPr>
        <p:spPr>
          <a:xfrm>
            <a:off x="5565509" y="1095883"/>
            <a:ext cx="1065635" cy="530492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RasGEF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58C175-5748-1F70-2847-31F107D67157}"/>
              </a:ext>
            </a:extLst>
          </p:cNvPr>
          <p:cNvSpPr/>
          <p:nvPr/>
        </p:nvSpPr>
        <p:spPr>
          <a:xfrm>
            <a:off x="6981319" y="1095883"/>
            <a:ext cx="1513527" cy="53049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Domain5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E7EF4F2-1A32-43AA-54AD-C73802046323}"/>
              </a:ext>
            </a:extLst>
          </p:cNvPr>
          <p:cNvSpPr/>
          <p:nvPr/>
        </p:nvSpPr>
        <p:spPr>
          <a:xfrm>
            <a:off x="8710068" y="1095883"/>
            <a:ext cx="1983526" cy="5304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RICTOR Phosphorylation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5EB210-ABC4-31F4-FC1E-52F30FF93D21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3455176" y="1361130"/>
            <a:ext cx="1524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AFAE0BB-8FB1-11CD-408B-05539251B7C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437539" y="1361129"/>
            <a:ext cx="12797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818B384-A5F4-06E3-47E6-C456D26EB46E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631144" y="1361129"/>
            <a:ext cx="35017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C67DCEA-348F-8CBF-069E-C57E3729F04B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494846" y="1361129"/>
            <a:ext cx="2152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965F8A2-0346-C05A-6D00-16C9F0DF6890}"/>
              </a:ext>
            </a:extLst>
          </p:cNvPr>
          <p:cNvSpPr txBox="1"/>
          <p:nvPr/>
        </p:nvSpPr>
        <p:spPr>
          <a:xfrm>
            <a:off x="935342" y="736713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57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6B1C6B-A3D0-9AB4-D0A2-69EB974D4137}"/>
              </a:ext>
            </a:extLst>
          </p:cNvPr>
          <p:cNvSpPr txBox="1"/>
          <p:nvPr/>
        </p:nvSpPr>
        <p:spPr>
          <a:xfrm>
            <a:off x="3182369" y="736713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439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6DEF2BD-61EA-F375-8DAF-A4061933A035}"/>
              </a:ext>
            </a:extLst>
          </p:cNvPr>
          <p:cNvSpPr txBox="1"/>
          <p:nvPr/>
        </p:nvSpPr>
        <p:spPr>
          <a:xfrm>
            <a:off x="3531376" y="1670156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523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F83927-56A1-92A5-B647-874C082F1D78}"/>
              </a:ext>
            </a:extLst>
          </p:cNvPr>
          <p:cNvSpPr txBox="1"/>
          <p:nvPr/>
        </p:nvSpPr>
        <p:spPr>
          <a:xfrm>
            <a:off x="5147862" y="1657777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742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85A962-DBBF-0D79-0B40-5EEC29D94E22}"/>
              </a:ext>
            </a:extLst>
          </p:cNvPr>
          <p:cNvSpPr txBox="1"/>
          <p:nvPr/>
        </p:nvSpPr>
        <p:spPr>
          <a:xfrm>
            <a:off x="5437538" y="812547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743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12F2F2-1178-6C69-5BBE-218697C9CDB7}"/>
              </a:ext>
            </a:extLst>
          </p:cNvPr>
          <p:cNvSpPr txBox="1"/>
          <p:nvPr/>
        </p:nvSpPr>
        <p:spPr>
          <a:xfrm>
            <a:off x="6367066" y="822378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857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68A00FE-9C49-6DD7-7A6D-C9B3BE61D09A}"/>
              </a:ext>
            </a:extLst>
          </p:cNvPr>
          <p:cNvSpPr txBox="1"/>
          <p:nvPr/>
        </p:nvSpPr>
        <p:spPr>
          <a:xfrm>
            <a:off x="6981319" y="1651117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926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1C3F5F-DAC9-42E3-C2BD-92402730F74B}"/>
              </a:ext>
            </a:extLst>
          </p:cNvPr>
          <p:cNvSpPr txBox="1"/>
          <p:nvPr/>
        </p:nvSpPr>
        <p:spPr>
          <a:xfrm>
            <a:off x="8205169" y="1648264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992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6799B7F-7414-6F22-506A-D4D4EBF24503}"/>
              </a:ext>
            </a:extLst>
          </p:cNvPr>
          <p:cNvSpPr txBox="1"/>
          <p:nvPr/>
        </p:nvSpPr>
        <p:spPr>
          <a:xfrm>
            <a:off x="8602457" y="823652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1084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B03541-F889-486E-1180-5351EB7288A1}"/>
              </a:ext>
            </a:extLst>
          </p:cNvPr>
          <p:cNvSpPr txBox="1"/>
          <p:nvPr/>
        </p:nvSpPr>
        <p:spPr>
          <a:xfrm>
            <a:off x="10329463" y="812547"/>
            <a:ext cx="5793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1190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49186BA-BBEB-A683-E301-D360B070EAC1}"/>
              </a:ext>
            </a:extLst>
          </p:cNvPr>
          <p:cNvSpPr/>
          <p:nvPr/>
        </p:nvSpPr>
        <p:spPr>
          <a:xfrm>
            <a:off x="1204077" y="2004267"/>
            <a:ext cx="7238418" cy="530492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ARM-Repeats</a:t>
            </a:r>
          </a:p>
        </p:txBody>
      </p:sp>
    </p:spTree>
    <p:extLst>
      <p:ext uri="{BB962C8B-B14F-4D97-AF65-F5344CB8AC3E}">
        <p14:creationId xmlns:p14="http://schemas.microsoft.com/office/powerpoint/2010/main" val="654675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Oval 47">
            <a:extLst>
              <a:ext uri="{FF2B5EF4-FFF2-40B4-BE49-F238E27FC236}">
                <a16:creationId xmlns:a16="http://schemas.microsoft.com/office/drawing/2014/main" id="{49CE7BE2-3D7A-A264-B04E-0666D28BD311}"/>
              </a:ext>
            </a:extLst>
          </p:cNvPr>
          <p:cNvSpPr/>
          <p:nvPr/>
        </p:nvSpPr>
        <p:spPr>
          <a:xfrm>
            <a:off x="4232834" y="3842792"/>
            <a:ext cx="2540643" cy="2561100"/>
          </a:xfrm>
          <a:prstGeom prst="ellipse">
            <a:avLst/>
          </a:prstGeom>
          <a:solidFill>
            <a:schemeClr val="tx1">
              <a:lumMod val="75000"/>
              <a:lumOff val="25000"/>
              <a:alpha val="14902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BA338C49-6341-7358-7DFB-A273207E7513}"/>
              </a:ext>
            </a:extLst>
          </p:cNvPr>
          <p:cNvSpPr/>
          <p:nvPr/>
        </p:nvSpPr>
        <p:spPr>
          <a:xfrm>
            <a:off x="964939" y="985358"/>
            <a:ext cx="2879200" cy="2744784"/>
          </a:xfrm>
          <a:prstGeom prst="ellipse">
            <a:avLst/>
          </a:prstGeom>
          <a:solidFill>
            <a:srgbClr val="13501B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9684930-4E17-5147-A210-E20C3EF720A1}"/>
              </a:ext>
            </a:extLst>
          </p:cNvPr>
          <p:cNvCxnSpPr>
            <a:cxnSpLocks/>
          </p:cNvCxnSpPr>
          <p:nvPr/>
        </p:nvCxnSpPr>
        <p:spPr>
          <a:xfrm flipV="1">
            <a:off x="827590" y="1755341"/>
            <a:ext cx="7922782" cy="344169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E530E74-CB4F-2A6A-0A67-00D98682C573}"/>
              </a:ext>
            </a:extLst>
          </p:cNvPr>
          <p:cNvCxnSpPr>
            <a:cxnSpLocks/>
          </p:cNvCxnSpPr>
          <p:nvPr/>
        </p:nvCxnSpPr>
        <p:spPr>
          <a:xfrm>
            <a:off x="3264060" y="4126372"/>
            <a:ext cx="1522072" cy="115746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14F04FB-0D5B-474D-0657-B04B7B498BD1}"/>
              </a:ext>
            </a:extLst>
          </p:cNvPr>
          <p:cNvCxnSpPr>
            <a:cxnSpLocks/>
          </p:cNvCxnSpPr>
          <p:nvPr/>
        </p:nvCxnSpPr>
        <p:spPr>
          <a:xfrm>
            <a:off x="3640238" y="3970114"/>
            <a:ext cx="2314756" cy="106750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0F60FB-B1F0-4F2E-5E2E-5F5A10A12753}"/>
              </a:ext>
            </a:extLst>
          </p:cNvPr>
          <p:cNvCxnSpPr/>
          <p:nvPr/>
        </p:nvCxnSpPr>
        <p:spPr>
          <a:xfrm flipV="1">
            <a:off x="1950334" y="3463722"/>
            <a:ext cx="520861" cy="1241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A0D334E-B4E4-4B42-7084-2BE4E73EAEE3}"/>
              </a:ext>
            </a:extLst>
          </p:cNvPr>
          <p:cNvCxnSpPr/>
          <p:nvPr/>
        </p:nvCxnSpPr>
        <p:spPr>
          <a:xfrm flipH="1" flipV="1">
            <a:off x="1953227" y="2268636"/>
            <a:ext cx="590309" cy="10098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F128FDF-662E-63C3-6B1A-1BCB195B884B}"/>
              </a:ext>
            </a:extLst>
          </p:cNvPr>
          <p:cNvCxnSpPr>
            <a:cxnSpLocks/>
          </p:cNvCxnSpPr>
          <p:nvPr/>
        </p:nvCxnSpPr>
        <p:spPr>
          <a:xfrm flipV="1">
            <a:off x="2471195" y="1816704"/>
            <a:ext cx="669884" cy="165635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650A656-B778-6379-96F9-536B33D10EF3}"/>
              </a:ext>
            </a:extLst>
          </p:cNvPr>
          <p:cNvCxnSpPr>
            <a:cxnSpLocks/>
          </p:cNvCxnSpPr>
          <p:nvPr/>
        </p:nvCxnSpPr>
        <p:spPr>
          <a:xfrm flipH="1" flipV="1">
            <a:off x="2324331" y="1795521"/>
            <a:ext cx="453593" cy="91874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5A0122-057C-1D74-CE16-1783AE5C08DE}"/>
              </a:ext>
            </a:extLst>
          </p:cNvPr>
          <p:cNvCxnSpPr>
            <a:cxnSpLocks/>
          </p:cNvCxnSpPr>
          <p:nvPr/>
        </p:nvCxnSpPr>
        <p:spPr>
          <a:xfrm flipV="1">
            <a:off x="5214395" y="1365034"/>
            <a:ext cx="382328" cy="191059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D627DC8-DCDA-6334-07E4-81D7BA9CA14B}"/>
              </a:ext>
            </a:extLst>
          </p:cNvPr>
          <p:cNvCxnSpPr>
            <a:cxnSpLocks/>
          </p:cNvCxnSpPr>
          <p:nvPr/>
        </p:nvCxnSpPr>
        <p:spPr>
          <a:xfrm flipH="1" flipV="1">
            <a:off x="4626980" y="2021361"/>
            <a:ext cx="708949" cy="6350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75215DC-6700-A93C-7F48-BABFBDE5FA5F}"/>
              </a:ext>
            </a:extLst>
          </p:cNvPr>
          <p:cNvCxnSpPr>
            <a:cxnSpLocks/>
          </p:cNvCxnSpPr>
          <p:nvPr/>
        </p:nvCxnSpPr>
        <p:spPr>
          <a:xfrm flipH="1" flipV="1">
            <a:off x="4864262" y="1594412"/>
            <a:ext cx="564265" cy="6742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5F58FA-EB04-459A-151C-19F4C34D14D4}"/>
              </a:ext>
            </a:extLst>
          </p:cNvPr>
          <p:cNvCxnSpPr>
            <a:cxnSpLocks/>
          </p:cNvCxnSpPr>
          <p:nvPr/>
        </p:nvCxnSpPr>
        <p:spPr>
          <a:xfrm flipV="1">
            <a:off x="7413585" y="1495191"/>
            <a:ext cx="893132" cy="83131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40578D7-2FF4-281A-97D8-A6A1ECE5A759}"/>
              </a:ext>
            </a:extLst>
          </p:cNvPr>
          <p:cNvCxnSpPr>
            <a:cxnSpLocks/>
          </p:cNvCxnSpPr>
          <p:nvPr/>
        </p:nvCxnSpPr>
        <p:spPr>
          <a:xfrm>
            <a:off x="7413585" y="2337856"/>
            <a:ext cx="1226916" cy="2027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E1A60A13-B181-6174-C145-CD784F8203F8}"/>
              </a:ext>
            </a:extLst>
          </p:cNvPr>
          <p:cNvSpPr txBox="1"/>
          <p:nvPr/>
        </p:nvSpPr>
        <p:spPr>
          <a:xfrm>
            <a:off x="1297087" y="2516604"/>
            <a:ext cx="88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Rhodophyta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25E415D-C8A3-B85B-3744-09054A6296A8}"/>
              </a:ext>
            </a:extLst>
          </p:cNvPr>
          <p:cNvSpPr txBox="1"/>
          <p:nvPr/>
        </p:nvSpPr>
        <p:spPr>
          <a:xfrm>
            <a:off x="1640162" y="1935605"/>
            <a:ext cx="8854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Chlorophyta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9477B01-461E-9542-3592-BD8988DD3630}"/>
              </a:ext>
            </a:extLst>
          </p:cNvPr>
          <p:cNvSpPr txBox="1"/>
          <p:nvPr/>
        </p:nvSpPr>
        <p:spPr>
          <a:xfrm>
            <a:off x="2914640" y="2201855"/>
            <a:ext cx="96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Streptophyta</a:t>
            </a:r>
            <a:endParaRPr lang="en-US" sz="10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FF78256-4004-5551-9211-7CCE7288B698}"/>
              </a:ext>
            </a:extLst>
          </p:cNvPr>
          <p:cNvSpPr txBox="1"/>
          <p:nvPr/>
        </p:nvSpPr>
        <p:spPr>
          <a:xfrm>
            <a:off x="4431837" y="4871105"/>
            <a:ext cx="1034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Metamonada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9B8D34-BE77-4494-4F8B-E76F9BAA6F7E}"/>
              </a:ext>
            </a:extLst>
          </p:cNvPr>
          <p:cNvSpPr txBox="1"/>
          <p:nvPr/>
        </p:nvSpPr>
        <p:spPr>
          <a:xfrm>
            <a:off x="5346342" y="4514586"/>
            <a:ext cx="103448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Discoba</a:t>
            </a:r>
            <a:endParaRPr lang="en-US" sz="10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803BD206-D1E4-D1E9-338B-BF91A29DF7D7}"/>
              </a:ext>
            </a:extLst>
          </p:cNvPr>
          <p:cNvSpPr/>
          <p:nvPr/>
        </p:nvSpPr>
        <p:spPr>
          <a:xfrm>
            <a:off x="3980696" y="619703"/>
            <a:ext cx="2711368" cy="2394003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C06168-AEA9-95AA-DD43-2229E5E550AF}"/>
              </a:ext>
            </a:extLst>
          </p:cNvPr>
          <p:cNvSpPr txBox="1"/>
          <p:nvPr/>
        </p:nvSpPr>
        <p:spPr>
          <a:xfrm>
            <a:off x="4369445" y="2227865"/>
            <a:ext cx="96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Rhizaria</a:t>
            </a:r>
            <a:endParaRPr lang="en-US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1799F08-E74C-B91B-346F-A2F15042E973}"/>
              </a:ext>
            </a:extLst>
          </p:cNvPr>
          <p:cNvSpPr txBox="1"/>
          <p:nvPr/>
        </p:nvSpPr>
        <p:spPr>
          <a:xfrm>
            <a:off x="4426799" y="1711200"/>
            <a:ext cx="9621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Alveolata</a:t>
            </a:r>
            <a:endParaRPr lang="en-US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1FC45A3-B10C-86D9-3C08-3368BDFEFA88}"/>
              </a:ext>
            </a:extLst>
          </p:cNvPr>
          <p:cNvSpPr txBox="1"/>
          <p:nvPr/>
        </p:nvSpPr>
        <p:spPr>
          <a:xfrm>
            <a:off x="5451361" y="1877731"/>
            <a:ext cx="1062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Stramenopiles</a:t>
            </a:r>
            <a:endParaRPr lang="en-US" sz="10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EDE6128-A97D-F354-F3EB-732F8EBED4C9}"/>
              </a:ext>
            </a:extLst>
          </p:cNvPr>
          <p:cNvSpPr/>
          <p:nvPr/>
        </p:nvSpPr>
        <p:spPr>
          <a:xfrm>
            <a:off x="6758736" y="623104"/>
            <a:ext cx="3606791" cy="3347010"/>
          </a:xfrm>
          <a:prstGeom prst="ellipse">
            <a:avLst/>
          </a:prstGeom>
          <a:solidFill>
            <a:schemeClr val="tx2">
              <a:lumMod val="90000"/>
              <a:lumOff val="10000"/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8E284C8-3B96-4CEE-1E84-B93AFD61A8C7}"/>
              </a:ext>
            </a:extLst>
          </p:cNvPr>
          <p:cNvSpPr txBox="1"/>
          <p:nvPr/>
        </p:nvSpPr>
        <p:spPr>
          <a:xfrm>
            <a:off x="7563205" y="805356"/>
            <a:ext cx="200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Amorphea</a:t>
            </a:r>
            <a:endParaRPr lang="en-US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8137989-C7E0-D1D5-7267-5E68A2F06221}"/>
              </a:ext>
            </a:extLst>
          </p:cNvPr>
          <p:cNvSpPr txBox="1"/>
          <p:nvPr/>
        </p:nvSpPr>
        <p:spPr>
          <a:xfrm>
            <a:off x="4382642" y="743453"/>
            <a:ext cx="200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SAR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9EF1871-B793-1C63-CAA9-DC21D3D0517D}"/>
              </a:ext>
            </a:extLst>
          </p:cNvPr>
          <p:cNvSpPr txBox="1"/>
          <p:nvPr/>
        </p:nvSpPr>
        <p:spPr>
          <a:xfrm>
            <a:off x="1440327" y="1386009"/>
            <a:ext cx="200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Archaeplastida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0443472-EFFA-924E-2D90-860BFD89AA42}"/>
              </a:ext>
            </a:extLst>
          </p:cNvPr>
          <p:cNvSpPr txBox="1"/>
          <p:nvPr/>
        </p:nvSpPr>
        <p:spPr>
          <a:xfrm>
            <a:off x="4331824" y="5788515"/>
            <a:ext cx="200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Excavata</a:t>
            </a:r>
            <a:endParaRPr lang="en-US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7C1CEC9-22D5-7906-4986-27EB4D75944C}"/>
              </a:ext>
            </a:extLst>
          </p:cNvPr>
          <p:cNvCxnSpPr>
            <a:cxnSpLocks/>
          </p:cNvCxnSpPr>
          <p:nvPr/>
        </p:nvCxnSpPr>
        <p:spPr>
          <a:xfrm flipV="1">
            <a:off x="2047996" y="4487545"/>
            <a:ext cx="7900" cy="1201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32F918D0-9A74-158A-0654-2F40ADB4C191}"/>
              </a:ext>
            </a:extLst>
          </p:cNvPr>
          <p:cNvSpPr txBox="1"/>
          <p:nvPr/>
        </p:nvSpPr>
        <p:spPr>
          <a:xfrm>
            <a:off x="1337418" y="5685077"/>
            <a:ext cx="1559327" cy="40011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000" dirty="0"/>
              <a:t>Primary Endosymbiosis</a:t>
            </a:r>
          </a:p>
          <a:p>
            <a:pPr algn="ctr"/>
            <a:r>
              <a:rPr lang="en-US" sz="1000" dirty="0"/>
              <a:t>Event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263FC4B-11FB-AE11-94D0-C56410F6B5D9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4426799" y="387693"/>
            <a:ext cx="1208943" cy="1292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58D79DB5-79B7-7287-8E67-9E20E671C247}"/>
              </a:ext>
            </a:extLst>
          </p:cNvPr>
          <p:cNvSpPr txBox="1"/>
          <p:nvPr/>
        </p:nvSpPr>
        <p:spPr>
          <a:xfrm>
            <a:off x="2709042" y="187638"/>
            <a:ext cx="1717757" cy="40011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Secondary Endosymbiosis Event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7DA35436-5D6C-6CC7-3984-4E3E8E8DB21A}"/>
              </a:ext>
            </a:extLst>
          </p:cNvPr>
          <p:cNvCxnSpPr>
            <a:cxnSpLocks/>
            <a:stCxn id="64" idx="3"/>
          </p:cNvCxnSpPr>
          <p:nvPr/>
        </p:nvCxnSpPr>
        <p:spPr>
          <a:xfrm>
            <a:off x="4426799" y="387693"/>
            <a:ext cx="522281" cy="12925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0183B61-BEF5-40E3-78FB-F86D5DEE990A}"/>
              </a:ext>
            </a:extLst>
          </p:cNvPr>
          <p:cNvCxnSpPr>
            <a:cxnSpLocks/>
          </p:cNvCxnSpPr>
          <p:nvPr/>
        </p:nvCxnSpPr>
        <p:spPr>
          <a:xfrm flipH="1">
            <a:off x="5604615" y="4718441"/>
            <a:ext cx="1418050" cy="3255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742E1DD4-8213-3370-6D14-1CED41C2A339}"/>
              </a:ext>
            </a:extLst>
          </p:cNvPr>
          <p:cNvSpPr txBox="1"/>
          <p:nvPr/>
        </p:nvSpPr>
        <p:spPr>
          <a:xfrm>
            <a:off x="7027640" y="4412379"/>
            <a:ext cx="1717757" cy="40011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00" dirty="0"/>
              <a:t>Secondary Endosymbiosis Event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709B0C-E3BF-673D-7A02-B29DD8D457BD}"/>
              </a:ext>
            </a:extLst>
          </p:cNvPr>
          <p:cNvCxnSpPr/>
          <p:nvPr/>
        </p:nvCxnSpPr>
        <p:spPr>
          <a:xfrm>
            <a:off x="5505207" y="4831588"/>
            <a:ext cx="122676" cy="4288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0839AEC-4941-814F-B53B-5AF3D37489C3}"/>
              </a:ext>
            </a:extLst>
          </p:cNvPr>
          <p:cNvSpPr txBox="1"/>
          <p:nvPr/>
        </p:nvSpPr>
        <p:spPr>
          <a:xfrm>
            <a:off x="5571083" y="5127767"/>
            <a:ext cx="88963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Euglena </a:t>
            </a:r>
            <a:r>
              <a:rPr lang="en-US" sz="1000" i="1" dirty="0" err="1"/>
              <a:t>gracilis</a:t>
            </a:r>
            <a:endParaRPr lang="en-US" sz="1000" i="1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22072B39-108E-1C4C-F778-868EB6594EB0}"/>
              </a:ext>
            </a:extLst>
          </p:cNvPr>
          <p:cNvCxnSpPr>
            <a:cxnSpLocks/>
          </p:cNvCxnSpPr>
          <p:nvPr/>
        </p:nvCxnSpPr>
        <p:spPr>
          <a:xfrm flipV="1">
            <a:off x="5059694" y="1456969"/>
            <a:ext cx="235361" cy="3597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D908F6D-DF17-29FA-6A67-F88FC550665C}"/>
              </a:ext>
            </a:extLst>
          </p:cNvPr>
          <p:cNvCxnSpPr>
            <a:cxnSpLocks/>
          </p:cNvCxnSpPr>
          <p:nvPr/>
        </p:nvCxnSpPr>
        <p:spPr>
          <a:xfrm flipH="1" flipV="1">
            <a:off x="4674636" y="1371358"/>
            <a:ext cx="189626" cy="2230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CF3222DB-5B07-8159-07E2-BE543CD2384E}"/>
              </a:ext>
            </a:extLst>
          </p:cNvPr>
          <p:cNvSpPr txBox="1"/>
          <p:nvPr/>
        </p:nvSpPr>
        <p:spPr>
          <a:xfrm>
            <a:off x="4822125" y="1269802"/>
            <a:ext cx="66409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/>
              <a:t>Ciliates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E048B31-E4BD-CCC5-80B9-01E0AF5B079B}"/>
              </a:ext>
            </a:extLst>
          </p:cNvPr>
          <p:cNvCxnSpPr/>
          <p:nvPr/>
        </p:nvCxnSpPr>
        <p:spPr>
          <a:xfrm flipV="1">
            <a:off x="5527064" y="1483064"/>
            <a:ext cx="534363" cy="27245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4745E5F-8204-2FA4-BFA1-FAB2645BD84F}"/>
              </a:ext>
            </a:extLst>
          </p:cNvPr>
          <p:cNvSpPr txBox="1"/>
          <p:nvPr/>
        </p:nvSpPr>
        <p:spPr>
          <a:xfrm>
            <a:off x="5734844" y="1279642"/>
            <a:ext cx="83390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i="1" dirty="0" err="1"/>
              <a:t>Ochrophyta</a:t>
            </a:r>
            <a:endParaRPr lang="en-US" sz="1000" i="1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8F3CC3FF-C442-F47B-76B2-E1C765990FD6}"/>
              </a:ext>
            </a:extLst>
          </p:cNvPr>
          <p:cNvSpPr txBox="1"/>
          <p:nvPr/>
        </p:nvSpPr>
        <p:spPr>
          <a:xfrm>
            <a:off x="7627725" y="2503901"/>
            <a:ext cx="1062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Opisthokonta</a:t>
            </a:r>
            <a:endParaRPr lang="en-US" sz="10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22ECF741-7774-753C-42F7-3551A5D8CDD0}"/>
              </a:ext>
            </a:extLst>
          </p:cNvPr>
          <p:cNvSpPr txBox="1"/>
          <p:nvPr/>
        </p:nvSpPr>
        <p:spPr>
          <a:xfrm>
            <a:off x="8287213" y="1946454"/>
            <a:ext cx="1062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Breviates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8DEF4A3A-B4CB-7BB2-6B61-ABA2F61241C6}"/>
              </a:ext>
            </a:extLst>
          </p:cNvPr>
          <p:cNvSpPr txBox="1"/>
          <p:nvPr/>
        </p:nvSpPr>
        <p:spPr>
          <a:xfrm>
            <a:off x="7044192" y="1591267"/>
            <a:ext cx="10628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/>
              <a:t>Apusomonada</a:t>
            </a:r>
            <a:endParaRPr lang="en-US" sz="1000" dirty="0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51D777A7-C7C0-DF09-95F0-191014BB451F}"/>
              </a:ext>
            </a:extLst>
          </p:cNvPr>
          <p:cNvCxnSpPr/>
          <p:nvPr/>
        </p:nvCxnSpPr>
        <p:spPr>
          <a:xfrm>
            <a:off x="6767229" y="2616288"/>
            <a:ext cx="2238577" cy="9226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20F8CCC3-791C-A50E-CA00-652B564E6445}"/>
              </a:ext>
            </a:extLst>
          </p:cNvPr>
          <p:cNvSpPr txBox="1"/>
          <p:nvPr/>
        </p:nvSpPr>
        <p:spPr>
          <a:xfrm>
            <a:off x="8128343" y="3444666"/>
            <a:ext cx="18776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Amoebozoa</a:t>
            </a:r>
          </a:p>
        </p:txBody>
      </p:sp>
    </p:spTree>
    <p:extLst>
      <p:ext uri="{BB962C8B-B14F-4D97-AF65-F5344CB8AC3E}">
        <p14:creationId xmlns:p14="http://schemas.microsoft.com/office/powerpoint/2010/main" val="3186843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ircular pattern of colorful umbrellas&#10;&#10;AI-generated content may be incorrect.">
            <a:extLst>
              <a:ext uri="{FF2B5EF4-FFF2-40B4-BE49-F238E27FC236}">
                <a16:creationId xmlns:a16="http://schemas.microsoft.com/office/drawing/2014/main" id="{B9D1BC98-ED31-33DE-9379-B4A64FC8B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6" y="186678"/>
            <a:ext cx="11430599" cy="64297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8C6F74-6BF4-2FD9-B0D5-695E639C91FC}"/>
              </a:ext>
            </a:extLst>
          </p:cNvPr>
          <p:cNvSpPr txBox="1"/>
          <p:nvPr/>
        </p:nvSpPr>
        <p:spPr>
          <a:xfrm>
            <a:off x="3598127" y="576854"/>
            <a:ext cx="1011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Opisthokonta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3945FE-ABDC-0534-9C29-1DB55F9C8DC4}"/>
              </a:ext>
            </a:extLst>
          </p:cNvPr>
          <p:cNvSpPr txBox="1"/>
          <p:nvPr/>
        </p:nvSpPr>
        <p:spPr>
          <a:xfrm>
            <a:off x="2479288" y="1613918"/>
            <a:ext cx="1011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Discoba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46839F-68A6-7935-13FE-2276EC030D94}"/>
              </a:ext>
            </a:extLst>
          </p:cNvPr>
          <p:cNvSpPr txBox="1"/>
          <p:nvPr/>
        </p:nvSpPr>
        <p:spPr>
          <a:xfrm>
            <a:off x="2416098" y="2717889"/>
            <a:ext cx="1011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Rhizaria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53D199-A107-BD9D-C7F7-ACDDC0A86559}"/>
              </a:ext>
            </a:extLst>
          </p:cNvPr>
          <p:cNvSpPr txBox="1"/>
          <p:nvPr/>
        </p:nvSpPr>
        <p:spPr>
          <a:xfrm>
            <a:off x="2092712" y="3558656"/>
            <a:ext cx="1011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Alveolata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0FB732-288B-11E0-E364-FDDCBB5156B3}"/>
              </a:ext>
            </a:extLst>
          </p:cNvPr>
          <p:cNvSpPr txBox="1"/>
          <p:nvPr/>
        </p:nvSpPr>
        <p:spPr>
          <a:xfrm>
            <a:off x="2587083" y="4667139"/>
            <a:ext cx="1011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Stramenopila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4C0F50-F4AC-DD7D-8B61-A46595B4889F}"/>
              </a:ext>
            </a:extLst>
          </p:cNvPr>
          <p:cNvSpPr txBox="1"/>
          <p:nvPr/>
        </p:nvSpPr>
        <p:spPr>
          <a:xfrm>
            <a:off x="3289610" y="5771110"/>
            <a:ext cx="1011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Rhodophyta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1D1DF6-6073-EC11-EF7E-511C628EE4E1}"/>
              </a:ext>
            </a:extLst>
          </p:cNvPr>
          <p:cNvSpPr txBox="1"/>
          <p:nvPr/>
        </p:nvSpPr>
        <p:spPr>
          <a:xfrm>
            <a:off x="5220513" y="6250612"/>
            <a:ext cx="1011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Chlorophyta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156A964-07FC-271D-5DA5-43F438500EE1}"/>
              </a:ext>
            </a:extLst>
          </p:cNvPr>
          <p:cNvSpPr txBox="1"/>
          <p:nvPr/>
        </p:nvSpPr>
        <p:spPr>
          <a:xfrm>
            <a:off x="8517557" y="3270729"/>
            <a:ext cx="1011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Streptophyta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8FCB63-E832-66F1-1D6C-258637972C49}"/>
              </a:ext>
            </a:extLst>
          </p:cNvPr>
          <p:cNvSpPr txBox="1"/>
          <p:nvPr/>
        </p:nvSpPr>
        <p:spPr>
          <a:xfrm>
            <a:off x="5220513" y="241610"/>
            <a:ext cx="1011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Metamonada</a:t>
            </a:r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F4D2E3A-EDA5-67F8-8578-51E9DC1D0650}"/>
              </a:ext>
            </a:extLst>
          </p:cNvPr>
          <p:cNvSpPr txBox="1"/>
          <p:nvPr/>
        </p:nvSpPr>
        <p:spPr>
          <a:xfrm>
            <a:off x="6904347" y="576854"/>
            <a:ext cx="10110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Amoebozoa</a:t>
            </a:r>
          </a:p>
        </p:txBody>
      </p:sp>
    </p:spTree>
    <p:extLst>
      <p:ext uri="{BB962C8B-B14F-4D97-AF65-F5344CB8AC3E}">
        <p14:creationId xmlns:p14="http://schemas.microsoft.com/office/powerpoint/2010/main" val="817326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ircular chart with different colored circles&#10;&#10;AI-generated content may be incorrect.">
            <a:extLst>
              <a:ext uri="{FF2B5EF4-FFF2-40B4-BE49-F238E27FC236}">
                <a16:creationId xmlns:a16="http://schemas.microsoft.com/office/drawing/2014/main" id="{C2E62E3D-30E5-F436-C535-D74C6B5282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811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 up of a screen&#10;&#10;AI-generated content may be incorrect.">
            <a:extLst>
              <a:ext uri="{FF2B5EF4-FFF2-40B4-BE49-F238E27FC236}">
                <a16:creationId xmlns:a16="http://schemas.microsoft.com/office/drawing/2014/main" id="{1ADE7048-3C8A-D3F2-3B55-04C99F2043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415" y="342796"/>
            <a:ext cx="10973170" cy="617240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ECF7910-6947-9FFB-71F7-7441A57F7FFD}"/>
              </a:ext>
            </a:extLst>
          </p:cNvPr>
          <p:cNvSpPr txBox="1"/>
          <p:nvPr/>
        </p:nvSpPr>
        <p:spPr>
          <a:xfrm>
            <a:off x="7619999" y="512982"/>
            <a:ext cx="5724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SIN1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C4D07-2688-7DFA-1540-0E72CA9BE7CC}"/>
              </a:ext>
            </a:extLst>
          </p:cNvPr>
          <p:cNvSpPr txBox="1"/>
          <p:nvPr/>
        </p:nvSpPr>
        <p:spPr>
          <a:xfrm>
            <a:off x="8192428" y="512982"/>
            <a:ext cx="63190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RICTOR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902974-A3A6-BED8-A20B-E0E8EAB7713A}"/>
              </a:ext>
            </a:extLst>
          </p:cNvPr>
          <p:cNvSpPr txBox="1"/>
          <p:nvPr/>
        </p:nvSpPr>
        <p:spPr>
          <a:xfrm>
            <a:off x="8764857" y="512981"/>
            <a:ext cx="713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RAPTOR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FD3BAE-5A5B-A99E-E915-E9ECE0B72AD9}"/>
              </a:ext>
            </a:extLst>
          </p:cNvPr>
          <p:cNvSpPr txBox="1"/>
          <p:nvPr/>
        </p:nvSpPr>
        <p:spPr>
          <a:xfrm>
            <a:off x="9337286" y="512981"/>
            <a:ext cx="713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LST8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1DA86A-87DD-7451-61EB-7166436E53E1}"/>
              </a:ext>
            </a:extLst>
          </p:cNvPr>
          <p:cNvSpPr txBox="1"/>
          <p:nvPr/>
        </p:nvSpPr>
        <p:spPr>
          <a:xfrm>
            <a:off x="9909715" y="512980"/>
            <a:ext cx="71368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TOR</a:t>
            </a:r>
          </a:p>
        </p:txBody>
      </p:sp>
    </p:spTree>
    <p:extLst>
      <p:ext uri="{BB962C8B-B14F-4D97-AF65-F5344CB8AC3E}">
        <p14:creationId xmlns:p14="http://schemas.microsoft.com/office/powerpoint/2010/main" val="86660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578029F-46CE-4134-F414-0EF3C38549E9}"/>
              </a:ext>
            </a:extLst>
          </p:cNvPr>
          <p:cNvSpPr/>
          <p:nvPr/>
        </p:nvSpPr>
        <p:spPr>
          <a:xfrm>
            <a:off x="7686910" y="1691275"/>
            <a:ext cx="3999571" cy="2616820"/>
          </a:xfrm>
          <a:prstGeom prst="ellipse">
            <a:avLst/>
          </a:prstGeom>
          <a:solidFill>
            <a:srgbClr val="879B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00FA91-B64F-7FCD-3667-964BF2912CD5}"/>
              </a:ext>
            </a:extLst>
          </p:cNvPr>
          <p:cNvSpPr/>
          <p:nvPr/>
        </p:nvSpPr>
        <p:spPr>
          <a:xfrm>
            <a:off x="7025270" y="1179104"/>
            <a:ext cx="2297151" cy="1553737"/>
          </a:xfrm>
          <a:prstGeom prst="ellipse">
            <a:avLst/>
          </a:prstGeom>
          <a:solidFill>
            <a:srgbClr val="A5853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DD5173A-E163-8175-6D2F-9BF893C7EDA6}"/>
              </a:ext>
            </a:extLst>
          </p:cNvPr>
          <p:cNvSpPr/>
          <p:nvPr/>
        </p:nvSpPr>
        <p:spPr>
          <a:xfrm>
            <a:off x="7040156" y="2302428"/>
            <a:ext cx="1457093" cy="988741"/>
          </a:xfrm>
          <a:prstGeom prst="ellipse">
            <a:avLst/>
          </a:prstGeom>
          <a:solidFill>
            <a:srgbClr val="8C6F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92D2D0-E69B-CE3C-0852-B23EB9DE5AD6}"/>
              </a:ext>
            </a:extLst>
          </p:cNvPr>
          <p:cNvSpPr/>
          <p:nvPr/>
        </p:nvSpPr>
        <p:spPr>
          <a:xfrm>
            <a:off x="8471212" y="3910368"/>
            <a:ext cx="1457093" cy="988741"/>
          </a:xfrm>
          <a:prstGeom prst="ellipse">
            <a:avLst/>
          </a:prstGeom>
          <a:solidFill>
            <a:srgbClr val="B1360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D20698-87CA-5D89-B734-F59B0F8DF079}"/>
              </a:ext>
            </a:extLst>
          </p:cNvPr>
          <p:cNvSpPr txBox="1"/>
          <p:nvPr/>
        </p:nvSpPr>
        <p:spPr>
          <a:xfrm>
            <a:off x="7389543" y="1610285"/>
            <a:ext cx="145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C0BE2F1-0071-CB85-1D29-04995EE4AB48}"/>
              </a:ext>
            </a:extLst>
          </p:cNvPr>
          <p:cNvSpPr txBox="1"/>
          <p:nvPr/>
        </p:nvSpPr>
        <p:spPr>
          <a:xfrm>
            <a:off x="7040155" y="2561876"/>
            <a:ext cx="145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SIN1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B8D4E9-71D3-C9A9-75D9-94E8EEAD1DD4}"/>
              </a:ext>
            </a:extLst>
          </p:cNvPr>
          <p:cNvSpPr txBox="1"/>
          <p:nvPr/>
        </p:nvSpPr>
        <p:spPr>
          <a:xfrm>
            <a:off x="8471212" y="4122979"/>
            <a:ext cx="145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E6C7CB2-BFFD-D669-5041-D1946E9325F2}"/>
              </a:ext>
            </a:extLst>
          </p:cNvPr>
          <p:cNvSpPr txBox="1"/>
          <p:nvPr/>
        </p:nvSpPr>
        <p:spPr>
          <a:xfrm>
            <a:off x="8958148" y="2460172"/>
            <a:ext cx="1457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15D1F11-0B88-5EE2-65B8-AE213E500FA7}"/>
              </a:ext>
            </a:extLst>
          </p:cNvPr>
          <p:cNvSpPr/>
          <p:nvPr/>
        </p:nvSpPr>
        <p:spPr>
          <a:xfrm>
            <a:off x="1033381" y="1665249"/>
            <a:ext cx="3999571" cy="2616820"/>
          </a:xfrm>
          <a:prstGeom prst="ellipse">
            <a:avLst/>
          </a:prstGeom>
          <a:solidFill>
            <a:srgbClr val="879B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E886213-4823-451D-B7B8-2090F423473E}"/>
              </a:ext>
            </a:extLst>
          </p:cNvPr>
          <p:cNvSpPr/>
          <p:nvPr/>
        </p:nvSpPr>
        <p:spPr>
          <a:xfrm>
            <a:off x="1817683" y="3884342"/>
            <a:ext cx="1457093" cy="988741"/>
          </a:xfrm>
          <a:prstGeom prst="ellipse">
            <a:avLst/>
          </a:prstGeom>
          <a:solidFill>
            <a:srgbClr val="B13607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FEBE99D-011B-76E6-99D3-D2997FA61C74}"/>
              </a:ext>
            </a:extLst>
          </p:cNvPr>
          <p:cNvSpPr txBox="1"/>
          <p:nvPr/>
        </p:nvSpPr>
        <p:spPr>
          <a:xfrm>
            <a:off x="1817683" y="4096953"/>
            <a:ext cx="145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BE3EA0-30DF-303B-7F01-2D2C0C0A8427}"/>
              </a:ext>
            </a:extLst>
          </p:cNvPr>
          <p:cNvSpPr txBox="1"/>
          <p:nvPr/>
        </p:nvSpPr>
        <p:spPr>
          <a:xfrm>
            <a:off x="2304619" y="2434146"/>
            <a:ext cx="14570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648B234-C83C-E6A4-DBD6-A0E043C80128}"/>
              </a:ext>
            </a:extLst>
          </p:cNvPr>
          <p:cNvSpPr/>
          <p:nvPr/>
        </p:nvSpPr>
        <p:spPr>
          <a:xfrm>
            <a:off x="7468" y="1326124"/>
            <a:ext cx="2297151" cy="1553737"/>
          </a:xfrm>
          <a:prstGeom prst="ellipse">
            <a:avLst/>
          </a:prstGeom>
          <a:solidFill>
            <a:srgbClr val="586D3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F472347-4D6C-B860-16F3-9D3420643693}"/>
              </a:ext>
            </a:extLst>
          </p:cNvPr>
          <p:cNvSpPr txBox="1"/>
          <p:nvPr/>
        </p:nvSpPr>
        <p:spPr>
          <a:xfrm>
            <a:off x="412629" y="1782701"/>
            <a:ext cx="14570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RAPTOR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0DF4047-5565-39EC-C11F-E8D16E1BDA02}"/>
              </a:ext>
            </a:extLst>
          </p:cNvPr>
          <p:cNvSpPr txBox="1"/>
          <p:nvPr/>
        </p:nvSpPr>
        <p:spPr>
          <a:xfrm>
            <a:off x="349405" y="89210"/>
            <a:ext cx="4519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 Complex 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3D7C9D7-10C9-5B90-FF84-BCD566915580}"/>
              </a:ext>
            </a:extLst>
          </p:cNvPr>
          <p:cNvSpPr txBox="1"/>
          <p:nvPr/>
        </p:nvSpPr>
        <p:spPr>
          <a:xfrm>
            <a:off x="7166520" y="89209"/>
            <a:ext cx="451996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TOR Complex 2</a:t>
            </a:r>
          </a:p>
        </p:txBody>
      </p:sp>
    </p:spTree>
    <p:extLst>
      <p:ext uri="{BB962C8B-B14F-4D97-AF65-F5344CB8AC3E}">
        <p14:creationId xmlns:p14="http://schemas.microsoft.com/office/powerpoint/2010/main" val="243083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71D9AC8-F16E-678A-CBAC-628FC69C9749}"/>
              </a:ext>
            </a:extLst>
          </p:cNvPr>
          <p:cNvSpPr/>
          <p:nvPr/>
        </p:nvSpPr>
        <p:spPr>
          <a:xfrm>
            <a:off x="126380" y="676507"/>
            <a:ext cx="2163337" cy="661639"/>
          </a:xfrm>
          <a:prstGeom prst="rect">
            <a:avLst/>
          </a:prstGeom>
          <a:solidFill>
            <a:srgbClr val="929A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RICTORN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2F3864C-1BB2-206A-A3EA-46E36C705E97}"/>
              </a:ext>
            </a:extLst>
          </p:cNvPr>
          <p:cNvSpPr/>
          <p:nvPr/>
        </p:nvSpPr>
        <p:spPr>
          <a:xfrm>
            <a:off x="2289717" y="676507"/>
            <a:ext cx="2371493" cy="661639"/>
          </a:xfrm>
          <a:prstGeom prst="rect">
            <a:avLst/>
          </a:prstGeom>
          <a:solidFill>
            <a:srgbClr val="929A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RICTORM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49D0AD3-45D5-D923-1D0E-E3E172DF30F2}"/>
              </a:ext>
            </a:extLst>
          </p:cNvPr>
          <p:cNvSpPr/>
          <p:nvPr/>
        </p:nvSpPr>
        <p:spPr>
          <a:xfrm>
            <a:off x="4661210" y="676506"/>
            <a:ext cx="1888272" cy="661639"/>
          </a:xfrm>
          <a:prstGeom prst="rect">
            <a:avLst/>
          </a:prstGeom>
          <a:solidFill>
            <a:srgbClr val="929A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RasGEF</a:t>
            </a:r>
            <a:r>
              <a:rPr lang="en-US" dirty="0"/>
              <a:t>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5EC7E2-69D1-4E88-B01E-F06FB2480F9E}"/>
              </a:ext>
            </a:extLst>
          </p:cNvPr>
          <p:cNvSpPr/>
          <p:nvPr/>
        </p:nvSpPr>
        <p:spPr>
          <a:xfrm>
            <a:off x="8712819" y="676507"/>
            <a:ext cx="3479182" cy="661639"/>
          </a:xfrm>
          <a:prstGeom prst="rect">
            <a:avLst/>
          </a:prstGeom>
          <a:solidFill>
            <a:srgbClr val="929A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RICTOR Phosphorylation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9623C3-7683-F64D-0AD5-EA733284BC4B}"/>
              </a:ext>
            </a:extLst>
          </p:cNvPr>
          <p:cNvSpPr/>
          <p:nvPr/>
        </p:nvSpPr>
        <p:spPr>
          <a:xfrm>
            <a:off x="6549481" y="676505"/>
            <a:ext cx="2163337" cy="661639"/>
          </a:xfrm>
          <a:prstGeom prst="rect">
            <a:avLst/>
          </a:prstGeom>
          <a:solidFill>
            <a:srgbClr val="929A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Domain5</a:t>
            </a:r>
            <a:r>
              <a:rPr 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B3C3B7-5E76-1EA1-A8C9-5E779DE47910}"/>
              </a:ext>
            </a:extLst>
          </p:cNvPr>
          <p:cNvSpPr/>
          <p:nvPr/>
        </p:nvSpPr>
        <p:spPr>
          <a:xfrm>
            <a:off x="126380" y="1988630"/>
            <a:ext cx="8597586" cy="661639"/>
          </a:xfrm>
          <a:prstGeom prst="rect">
            <a:avLst/>
          </a:prstGeom>
          <a:solidFill>
            <a:srgbClr val="C2C11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ARM Repeats</a:t>
            </a:r>
          </a:p>
        </p:txBody>
      </p:sp>
    </p:spTree>
    <p:extLst>
      <p:ext uri="{BB962C8B-B14F-4D97-AF65-F5344CB8AC3E}">
        <p14:creationId xmlns:p14="http://schemas.microsoft.com/office/powerpoint/2010/main" val="365814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1384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8476</TotalTime>
  <Words>106</Words>
  <Application>Microsoft Office PowerPoint</Application>
  <PresentationFormat>Widescreen</PresentationFormat>
  <Paragraphs>86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Johnson</dc:creator>
  <cp:lastModifiedBy>Kyle Johnson</cp:lastModifiedBy>
  <cp:revision>14</cp:revision>
  <dcterms:created xsi:type="dcterms:W3CDTF">2025-03-18T16:01:18Z</dcterms:created>
  <dcterms:modified xsi:type="dcterms:W3CDTF">2025-04-04T17:34:48Z</dcterms:modified>
</cp:coreProperties>
</file>