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ebaeb95c486750d25c20aeca8248f49087f3a86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628507" y="6265770"/>
              <a:ext cx="748783" cy="0"/>
            </a:xfrm>
            <a:custGeom>
              <a:avLst/>
              <a:pathLst>
                <a:path w="748783" h="0">
                  <a:moveTo>
                    <a:pt x="0" y="0"/>
                  </a:moveTo>
                  <a:lnTo>
                    <a:pt x="748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270322" y="620447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270322" y="614318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163353" y="6081891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270322" y="602059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70322" y="595930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270322" y="589801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628507" y="5836720"/>
              <a:ext cx="748783" cy="0"/>
            </a:xfrm>
            <a:custGeom>
              <a:avLst/>
              <a:pathLst>
                <a:path w="748783" h="0">
                  <a:moveTo>
                    <a:pt x="0" y="0"/>
                  </a:moveTo>
                  <a:lnTo>
                    <a:pt x="748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270322" y="577542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70322" y="571413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163353" y="5652841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270322" y="559154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70322" y="553025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28507" y="5468963"/>
              <a:ext cx="748783" cy="0"/>
            </a:xfrm>
            <a:custGeom>
              <a:avLst/>
              <a:pathLst>
                <a:path w="748783" h="0">
                  <a:moveTo>
                    <a:pt x="0" y="0"/>
                  </a:moveTo>
                  <a:lnTo>
                    <a:pt x="748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270322" y="540767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270322" y="534637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735476" y="5285084"/>
              <a:ext cx="641814" cy="0"/>
            </a:xfrm>
            <a:custGeom>
              <a:avLst/>
              <a:pathLst>
                <a:path w="641814" h="0">
                  <a:moveTo>
                    <a:pt x="0" y="0"/>
                  </a:moveTo>
                  <a:lnTo>
                    <a:pt x="641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270322" y="522379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0322" y="516249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270322" y="510120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270322" y="503991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163353" y="4978620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163353" y="491732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270322" y="485603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270322" y="479474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70322" y="473344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70322" y="467215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270322" y="461086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270322" y="454957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270322" y="448827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270322" y="442698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270322" y="436569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270322" y="430439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163353" y="4243106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163353" y="418181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270322" y="412052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270322" y="405922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949415" y="3997935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949415" y="3936642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270322" y="387534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270322" y="381405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49415" y="3752763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49415" y="3691471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56384" y="3630178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163353" y="3568885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270322" y="350759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270322" y="344629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163353" y="338500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163353" y="3323714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163353" y="3262421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163353" y="3201128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270322" y="313983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270322" y="307854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056384" y="3017250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163353" y="295595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163353" y="2894664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163353" y="2833371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270322" y="277207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270322" y="271078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270322" y="264949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270322" y="258820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056384" y="2526907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056384" y="2465614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270322" y="240432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270322" y="234302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056384" y="2281736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163353" y="222044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163353" y="2159150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270322" y="209785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270322" y="203656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270322" y="197527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163353" y="1913979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163353" y="1852686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163353" y="179139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270322" y="173010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270322" y="166880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270322" y="160751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270322" y="154622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270322" y="148492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056384" y="1423636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628507" y="56049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628507" y="6173830"/>
              <a:ext cx="641814" cy="0"/>
            </a:xfrm>
            <a:custGeom>
              <a:avLst/>
              <a:pathLst>
                <a:path w="641814" h="0">
                  <a:moveTo>
                    <a:pt x="0" y="0"/>
                  </a:moveTo>
                  <a:lnTo>
                    <a:pt x="641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628507" y="6020598"/>
              <a:ext cx="534845" cy="0"/>
            </a:xfrm>
            <a:custGeom>
              <a:avLst/>
              <a:pathLst>
                <a:path w="534845" h="0">
                  <a:moveTo>
                    <a:pt x="0" y="0"/>
                  </a:moveTo>
                  <a:lnTo>
                    <a:pt x="5348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163353" y="595930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628507" y="5629856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056384" y="569881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163353" y="574478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056384" y="556090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628507" y="5377023"/>
              <a:ext cx="641814" cy="0"/>
            </a:xfrm>
            <a:custGeom>
              <a:avLst/>
              <a:pathLst>
                <a:path w="641814" h="0">
                  <a:moveTo>
                    <a:pt x="0" y="0"/>
                  </a:moveTo>
                  <a:lnTo>
                    <a:pt x="641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628507" y="406699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1735476" y="434747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1842445" y="500926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056384" y="513185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056384" y="488668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163353" y="476409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842445" y="4243106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163353" y="445763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163353" y="408987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842445" y="379005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949415" y="3844703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949415" y="351678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056384" y="340339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163353" y="347694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735476" y="2568425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949415" y="299375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056384" y="315515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163353" y="310918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056384" y="280885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163353" y="274143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163353" y="261884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1949415" y="214309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056384" y="2373675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056384" y="213871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163353" y="203656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056384" y="179139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163353" y="160751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1628507" y="5604969"/>
              <a:ext cx="0" cy="660800"/>
            </a:xfrm>
            <a:custGeom>
              <a:avLst/>
              <a:pathLst>
                <a:path w="0" h="660800">
                  <a:moveTo>
                    <a:pt x="0" y="0"/>
                  </a:moveTo>
                  <a:lnTo>
                    <a:pt x="0" y="6608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270322" y="6173830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270322" y="6143184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163353" y="6020598"/>
              <a:ext cx="0" cy="61292"/>
            </a:xfrm>
            <a:custGeom>
              <a:avLst/>
              <a:pathLst>
                <a:path w="0" h="61292">
                  <a:moveTo>
                    <a:pt x="0" y="0"/>
                  </a:moveTo>
                  <a:lnTo>
                    <a:pt x="0" y="6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270322" y="5959305"/>
              <a:ext cx="0" cy="61292"/>
            </a:xfrm>
            <a:custGeom>
              <a:avLst/>
              <a:pathLst>
                <a:path w="0" h="61292">
                  <a:moveTo>
                    <a:pt x="0" y="0"/>
                  </a:moveTo>
                  <a:lnTo>
                    <a:pt x="0" y="6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270322" y="59593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270322" y="5898013"/>
              <a:ext cx="0" cy="61292"/>
            </a:xfrm>
            <a:custGeom>
              <a:avLst/>
              <a:pathLst>
                <a:path w="0" h="61292">
                  <a:moveTo>
                    <a:pt x="0" y="61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628507" y="5604969"/>
              <a:ext cx="0" cy="231750"/>
            </a:xfrm>
            <a:custGeom>
              <a:avLst/>
              <a:pathLst>
                <a:path w="0" h="231750">
                  <a:moveTo>
                    <a:pt x="0" y="0"/>
                  </a:moveTo>
                  <a:lnTo>
                    <a:pt x="0" y="2317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270322" y="5744780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270322" y="5714134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163353" y="5652841"/>
              <a:ext cx="0" cy="45969"/>
            </a:xfrm>
            <a:custGeom>
              <a:avLst/>
              <a:pathLst>
                <a:path w="0" h="45969">
                  <a:moveTo>
                    <a:pt x="0" y="459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270322" y="5560902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270322" y="5530256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1628507" y="5468963"/>
              <a:ext cx="0" cy="136006"/>
            </a:xfrm>
            <a:custGeom>
              <a:avLst/>
              <a:pathLst>
                <a:path w="0" h="136006">
                  <a:moveTo>
                    <a:pt x="0" y="1360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270322" y="5377023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270322" y="5346377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735476" y="4066995"/>
              <a:ext cx="0" cy="1218089"/>
            </a:xfrm>
            <a:custGeom>
              <a:avLst/>
              <a:pathLst>
                <a:path w="0" h="1218089">
                  <a:moveTo>
                    <a:pt x="0" y="0"/>
                  </a:moveTo>
                  <a:lnTo>
                    <a:pt x="0" y="12180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270322" y="5131852"/>
              <a:ext cx="0" cy="91939"/>
            </a:xfrm>
            <a:custGeom>
              <a:avLst/>
              <a:pathLst>
                <a:path w="0" h="91939">
                  <a:moveTo>
                    <a:pt x="0" y="0"/>
                  </a:moveTo>
                  <a:lnTo>
                    <a:pt x="0" y="91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270322" y="5131852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270322" y="5101206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270322" y="5039913"/>
              <a:ext cx="0" cy="91939"/>
            </a:xfrm>
            <a:custGeom>
              <a:avLst/>
              <a:pathLst>
                <a:path w="0" h="91939">
                  <a:moveTo>
                    <a:pt x="0" y="919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163353" y="4886681"/>
              <a:ext cx="0" cy="91939"/>
            </a:xfrm>
            <a:custGeom>
              <a:avLst/>
              <a:pathLst>
                <a:path w="0" h="91939">
                  <a:moveTo>
                    <a:pt x="0" y="0"/>
                  </a:moveTo>
                  <a:lnTo>
                    <a:pt x="0" y="91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163353" y="4886681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270322" y="4764095"/>
              <a:ext cx="0" cy="91939"/>
            </a:xfrm>
            <a:custGeom>
              <a:avLst/>
              <a:pathLst>
                <a:path w="0" h="91939">
                  <a:moveTo>
                    <a:pt x="0" y="0"/>
                  </a:moveTo>
                  <a:lnTo>
                    <a:pt x="0" y="91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270322" y="4764095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270322" y="4733449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270322" y="4672156"/>
              <a:ext cx="0" cy="91939"/>
            </a:xfrm>
            <a:custGeom>
              <a:avLst/>
              <a:pathLst>
                <a:path w="0" h="91939">
                  <a:moveTo>
                    <a:pt x="0" y="919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270322" y="4457631"/>
              <a:ext cx="0" cy="153232"/>
            </a:xfrm>
            <a:custGeom>
              <a:avLst/>
              <a:pathLst>
                <a:path w="0" h="153232">
                  <a:moveTo>
                    <a:pt x="0" y="0"/>
                  </a:moveTo>
                  <a:lnTo>
                    <a:pt x="0" y="15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270322" y="4457631"/>
              <a:ext cx="0" cy="91939"/>
            </a:xfrm>
            <a:custGeom>
              <a:avLst/>
              <a:pathLst>
                <a:path w="0" h="91939">
                  <a:moveTo>
                    <a:pt x="0" y="0"/>
                  </a:moveTo>
                  <a:lnTo>
                    <a:pt x="0" y="91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270322" y="4457631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270322" y="4426985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270322" y="4365692"/>
              <a:ext cx="0" cy="91939"/>
            </a:xfrm>
            <a:custGeom>
              <a:avLst/>
              <a:pathLst>
                <a:path w="0" h="91939">
                  <a:moveTo>
                    <a:pt x="0" y="919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270322" y="4304399"/>
              <a:ext cx="0" cy="153232"/>
            </a:xfrm>
            <a:custGeom>
              <a:avLst/>
              <a:pathLst>
                <a:path w="0" h="153232">
                  <a:moveTo>
                    <a:pt x="0" y="1532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163353" y="42431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163353" y="4181813"/>
              <a:ext cx="0" cy="61292"/>
            </a:xfrm>
            <a:custGeom>
              <a:avLst/>
              <a:pathLst>
                <a:path w="0" h="61292">
                  <a:moveTo>
                    <a:pt x="0" y="61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270322" y="4089874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270322" y="4059228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949415" y="3790050"/>
              <a:ext cx="0" cy="207884"/>
            </a:xfrm>
            <a:custGeom>
              <a:avLst/>
              <a:pathLst>
                <a:path w="0" h="207884">
                  <a:moveTo>
                    <a:pt x="0" y="0"/>
                  </a:moveTo>
                  <a:lnTo>
                    <a:pt x="0" y="2078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949415" y="3790050"/>
              <a:ext cx="0" cy="146592"/>
            </a:xfrm>
            <a:custGeom>
              <a:avLst/>
              <a:pathLst>
                <a:path w="0" h="146592">
                  <a:moveTo>
                    <a:pt x="0" y="0"/>
                  </a:moveTo>
                  <a:lnTo>
                    <a:pt x="0" y="1465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270322" y="3844703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70322" y="3814056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1949415" y="3752763"/>
              <a:ext cx="0" cy="37286"/>
            </a:xfrm>
            <a:custGeom>
              <a:avLst/>
              <a:pathLst>
                <a:path w="0" h="37286">
                  <a:moveTo>
                    <a:pt x="0" y="372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949415" y="3691471"/>
              <a:ext cx="0" cy="98579"/>
            </a:xfrm>
            <a:custGeom>
              <a:avLst/>
              <a:pathLst>
                <a:path w="0" h="98579">
                  <a:moveTo>
                    <a:pt x="0" y="985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056384" y="3516786"/>
              <a:ext cx="0" cy="113391"/>
            </a:xfrm>
            <a:custGeom>
              <a:avLst/>
              <a:pathLst>
                <a:path w="0" h="113391">
                  <a:moveTo>
                    <a:pt x="0" y="0"/>
                  </a:moveTo>
                  <a:lnTo>
                    <a:pt x="0" y="1133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163353" y="3403394"/>
              <a:ext cx="0" cy="165490"/>
            </a:xfrm>
            <a:custGeom>
              <a:avLst/>
              <a:pathLst>
                <a:path w="0" h="165490">
                  <a:moveTo>
                    <a:pt x="0" y="0"/>
                  </a:moveTo>
                  <a:lnTo>
                    <a:pt x="0" y="1654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270322" y="3476946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270322" y="3446299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163353" y="3385007"/>
              <a:ext cx="0" cy="18387"/>
            </a:xfrm>
            <a:custGeom>
              <a:avLst/>
              <a:pathLst>
                <a:path w="0" h="18387">
                  <a:moveTo>
                    <a:pt x="0" y="183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163353" y="3323714"/>
              <a:ext cx="0" cy="79680"/>
            </a:xfrm>
            <a:custGeom>
              <a:avLst/>
              <a:pathLst>
                <a:path w="0" h="79680">
                  <a:moveTo>
                    <a:pt x="0" y="796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163353" y="3262421"/>
              <a:ext cx="0" cy="140973"/>
            </a:xfrm>
            <a:custGeom>
              <a:avLst/>
              <a:pathLst>
                <a:path w="0" h="140973">
                  <a:moveTo>
                    <a:pt x="0" y="1409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163353" y="3155158"/>
              <a:ext cx="0" cy="45969"/>
            </a:xfrm>
            <a:custGeom>
              <a:avLst/>
              <a:pathLst>
                <a:path w="0" h="45969">
                  <a:moveTo>
                    <a:pt x="0" y="0"/>
                  </a:moveTo>
                  <a:lnTo>
                    <a:pt x="0" y="459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270322" y="3109189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270322" y="3078542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056384" y="2993754"/>
              <a:ext cx="0" cy="23495"/>
            </a:xfrm>
            <a:custGeom>
              <a:avLst/>
              <a:pathLst>
                <a:path w="0" h="23495">
                  <a:moveTo>
                    <a:pt x="0" y="0"/>
                  </a:moveTo>
                  <a:lnTo>
                    <a:pt x="0" y="234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163353" y="2808854"/>
              <a:ext cx="0" cy="147102"/>
            </a:xfrm>
            <a:custGeom>
              <a:avLst/>
              <a:pathLst>
                <a:path w="0" h="147102">
                  <a:moveTo>
                    <a:pt x="0" y="0"/>
                  </a:moveTo>
                  <a:lnTo>
                    <a:pt x="0" y="1471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163353" y="2808854"/>
              <a:ext cx="0" cy="85809"/>
            </a:xfrm>
            <a:custGeom>
              <a:avLst/>
              <a:pathLst>
                <a:path w="0" h="85809">
                  <a:moveTo>
                    <a:pt x="0" y="0"/>
                  </a:moveTo>
                  <a:lnTo>
                    <a:pt x="0" y="85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163353" y="2808854"/>
              <a:ext cx="0" cy="24517"/>
            </a:xfrm>
            <a:custGeom>
              <a:avLst/>
              <a:pathLst>
                <a:path w="0" h="24517">
                  <a:moveTo>
                    <a:pt x="0" y="0"/>
                  </a:moveTo>
                  <a:lnTo>
                    <a:pt x="0" y="245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270322" y="2741432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0322" y="2710785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0322" y="2618846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270322" y="2588200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056384" y="2143097"/>
              <a:ext cx="0" cy="383809"/>
            </a:xfrm>
            <a:custGeom>
              <a:avLst/>
              <a:pathLst>
                <a:path w="0" h="383809">
                  <a:moveTo>
                    <a:pt x="0" y="0"/>
                  </a:moveTo>
                  <a:lnTo>
                    <a:pt x="0" y="383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056384" y="2143097"/>
              <a:ext cx="0" cy="322517"/>
            </a:xfrm>
            <a:custGeom>
              <a:avLst/>
              <a:pathLst>
                <a:path w="0" h="322517">
                  <a:moveTo>
                    <a:pt x="0" y="0"/>
                  </a:moveTo>
                  <a:lnTo>
                    <a:pt x="0" y="3225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270322" y="2373675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270322" y="2343028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056384" y="2143097"/>
              <a:ext cx="0" cy="138638"/>
            </a:xfrm>
            <a:custGeom>
              <a:avLst/>
              <a:pathLst>
                <a:path w="0" h="138638">
                  <a:moveTo>
                    <a:pt x="0" y="0"/>
                  </a:moveTo>
                  <a:lnTo>
                    <a:pt x="0" y="1386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163353" y="2138719"/>
              <a:ext cx="0" cy="81723"/>
            </a:xfrm>
            <a:custGeom>
              <a:avLst/>
              <a:pathLst>
                <a:path w="0" h="81723">
                  <a:moveTo>
                    <a:pt x="0" y="0"/>
                  </a:moveTo>
                  <a:lnTo>
                    <a:pt x="0" y="817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163353" y="2138719"/>
              <a:ext cx="0" cy="20430"/>
            </a:xfrm>
            <a:custGeom>
              <a:avLst/>
              <a:pathLst>
                <a:path w="0" h="20430">
                  <a:moveTo>
                    <a:pt x="0" y="0"/>
                  </a:moveTo>
                  <a:lnTo>
                    <a:pt x="0" y="204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270322" y="2036564"/>
              <a:ext cx="0" cy="61292"/>
            </a:xfrm>
            <a:custGeom>
              <a:avLst/>
              <a:pathLst>
                <a:path w="0" h="61292">
                  <a:moveTo>
                    <a:pt x="0" y="0"/>
                  </a:moveTo>
                  <a:lnTo>
                    <a:pt x="0" y="6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270322" y="203656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270322" y="1975271"/>
              <a:ext cx="0" cy="61292"/>
            </a:xfrm>
            <a:custGeom>
              <a:avLst/>
              <a:pathLst>
                <a:path w="0" h="61292">
                  <a:moveTo>
                    <a:pt x="0" y="61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163353" y="1791393"/>
              <a:ext cx="0" cy="122585"/>
            </a:xfrm>
            <a:custGeom>
              <a:avLst/>
              <a:pathLst>
                <a:path w="0" h="122585">
                  <a:moveTo>
                    <a:pt x="0" y="0"/>
                  </a:moveTo>
                  <a:lnTo>
                    <a:pt x="0" y="1225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163353" y="1791393"/>
              <a:ext cx="0" cy="61292"/>
            </a:xfrm>
            <a:custGeom>
              <a:avLst/>
              <a:pathLst>
                <a:path w="0" h="61292">
                  <a:moveTo>
                    <a:pt x="0" y="0"/>
                  </a:moveTo>
                  <a:lnTo>
                    <a:pt x="0" y="6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163353" y="179139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270322" y="1607514"/>
              <a:ext cx="0" cy="122585"/>
            </a:xfrm>
            <a:custGeom>
              <a:avLst/>
              <a:pathLst>
                <a:path w="0" h="122585">
                  <a:moveTo>
                    <a:pt x="0" y="0"/>
                  </a:moveTo>
                  <a:lnTo>
                    <a:pt x="0" y="1225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270322" y="1607514"/>
              <a:ext cx="0" cy="61292"/>
            </a:xfrm>
            <a:custGeom>
              <a:avLst/>
              <a:pathLst>
                <a:path w="0" h="61292">
                  <a:moveTo>
                    <a:pt x="0" y="0"/>
                  </a:moveTo>
                  <a:lnTo>
                    <a:pt x="0" y="6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270322" y="160751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270322" y="1546222"/>
              <a:ext cx="0" cy="61292"/>
            </a:xfrm>
            <a:custGeom>
              <a:avLst/>
              <a:pathLst>
                <a:path w="0" h="61292">
                  <a:moveTo>
                    <a:pt x="0" y="61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270322" y="1484929"/>
              <a:ext cx="0" cy="122585"/>
            </a:xfrm>
            <a:custGeom>
              <a:avLst/>
              <a:pathLst>
                <a:path w="0" h="122585">
                  <a:moveTo>
                    <a:pt x="0" y="1225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056384" y="1423636"/>
              <a:ext cx="0" cy="719461"/>
            </a:xfrm>
            <a:custGeom>
              <a:avLst/>
              <a:pathLst>
                <a:path w="0" h="719461">
                  <a:moveTo>
                    <a:pt x="0" y="7194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1628507" y="56049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1628507" y="5604969"/>
              <a:ext cx="0" cy="568860"/>
            </a:xfrm>
            <a:custGeom>
              <a:avLst/>
              <a:pathLst>
                <a:path w="0" h="568860">
                  <a:moveTo>
                    <a:pt x="0" y="0"/>
                  </a:moveTo>
                  <a:lnTo>
                    <a:pt x="0" y="5688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1628507" y="5604969"/>
              <a:ext cx="0" cy="415628"/>
            </a:xfrm>
            <a:custGeom>
              <a:avLst/>
              <a:pathLst>
                <a:path w="0" h="415628">
                  <a:moveTo>
                    <a:pt x="0" y="0"/>
                  </a:moveTo>
                  <a:lnTo>
                    <a:pt x="0" y="4156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163353" y="5959305"/>
              <a:ext cx="0" cy="61292"/>
            </a:xfrm>
            <a:custGeom>
              <a:avLst/>
              <a:pathLst>
                <a:path w="0" h="61292">
                  <a:moveTo>
                    <a:pt x="0" y="61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1628507" y="5604969"/>
              <a:ext cx="0" cy="24887"/>
            </a:xfrm>
            <a:custGeom>
              <a:avLst/>
              <a:pathLst>
                <a:path w="0" h="24887">
                  <a:moveTo>
                    <a:pt x="0" y="0"/>
                  </a:moveTo>
                  <a:lnTo>
                    <a:pt x="0" y="24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056384" y="5629856"/>
              <a:ext cx="0" cy="68954"/>
            </a:xfrm>
            <a:custGeom>
              <a:avLst/>
              <a:pathLst>
                <a:path w="0" h="68954">
                  <a:moveTo>
                    <a:pt x="0" y="0"/>
                  </a:moveTo>
                  <a:lnTo>
                    <a:pt x="0" y="689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163353" y="5698811"/>
              <a:ext cx="0" cy="45969"/>
            </a:xfrm>
            <a:custGeom>
              <a:avLst/>
              <a:pathLst>
                <a:path w="0" h="45969">
                  <a:moveTo>
                    <a:pt x="0" y="0"/>
                  </a:moveTo>
                  <a:lnTo>
                    <a:pt x="0" y="459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056384" y="5560902"/>
              <a:ext cx="0" cy="68954"/>
            </a:xfrm>
            <a:custGeom>
              <a:avLst/>
              <a:pathLst>
                <a:path w="0" h="68954">
                  <a:moveTo>
                    <a:pt x="0" y="689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1628507" y="5377023"/>
              <a:ext cx="0" cy="227945"/>
            </a:xfrm>
            <a:custGeom>
              <a:avLst/>
              <a:pathLst>
                <a:path w="0" h="227945">
                  <a:moveTo>
                    <a:pt x="0" y="2279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1628507" y="4066995"/>
              <a:ext cx="0" cy="1537974"/>
            </a:xfrm>
            <a:custGeom>
              <a:avLst/>
              <a:pathLst>
                <a:path w="0" h="1537974">
                  <a:moveTo>
                    <a:pt x="0" y="15379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1735476" y="4066995"/>
              <a:ext cx="0" cy="280479"/>
            </a:xfrm>
            <a:custGeom>
              <a:avLst/>
              <a:pathLst>
                <a:path w="0" h="280479">
                  <a:moveTo>
                    <a:pt x="0" y="0"/>
                  </a:moveTo>
                  <a:lnTo>
                    <a:pt x="0" y="2804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1842445" y="4347474"/>
              <a:ext cx="0" cy="661792"/>
            </a:xfrm>
            <a:custGeom>
              <a:avLst/>
              <a:pathLst>
                <a:path w="0" h="661792">
                  <a:moveTo>
                    <a:pt x="0" y="0"/>
                  </a:moveTo>
                  <a:lnTo>
                    <a:pt x="0" y="6617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056384" y="5009267"/>
              <a:ext cx="0" cy="122585"/>
            </a:xfrm>
            <a:custGeom>
              <a:avLst/>
              <a:pathLst>
                <a:path w="0" h="122585">
                  <a:moveTo>
                    <a:pt x="0" y="0"/>
                  </a:moveTo>
                  <a:lnTo>
                    <a:pt x="0" y="1225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056384" y="4886681"/>
              <a:ext cx="0" cy="122585"/>
            </a:xfrm>
            <a:custGeom>
              <a:avLst/>
              <a:pathLst>
                <a:path w="0" h="122585">
                  <a:moveTo>
                    <a:pt x="0" y="1225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163353" y="4764095"/>
              <a:ext cx="0" cy="122585"/>
            </a:xfrm>
            <a:custGeom>
              <a:avLst/>
              <a:pathLst>
                <a:path w="0" h="122585">
                  <a:moveTo>
                    <a:pt x="0" y="1225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1842445" y="4243106"/>
              <a:ext cx="0" cy="104368"/>
            </a:xfrm>
            <a:custGeom>
              <a:avLst/>
              <a:pathLst>
                <a:path w="0" h="104368">
                  <a:moveTo>
                    <a:pt x="0" y="1043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163353" y="4243106"/>
              <a:ext cx="0" cy="214524"/>
            </a:xfrm>
            <a:custGeom>
              <a:avLst/>
              <a:pathLst>
                <a:path w="0" h="214524">
                  <a:moveTo>
                    <a:pt x="0" y="0"/>
                  </a:moveTo>
                  <a:lnTo>
                    <a:pt x="0" y="214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163353" y="4089874"/>
              <a:ext cx="0" cy="153232"/>
            </a:xfrm>
            <a:custGeom>
              <a:avLst/>
              <a:pathLst>
                <a:path w="0" h="153232">
                  <a:moveTo>
                    <a:pt x="0" y="1532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1842445" y="3790050"/>
              <a:ext cx="0" cy="557424"/>
            </a:xfrm>
            <a:custGeom>
              <a:avLst/>
              <a:pathLst>
                <a:path w="0" h="557424">
                  <a:moveTo>
                    <a:pt x="0" y="5574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1949415" y="3790050"/>
              <a:ext cx="0" cy="54652"/>
            </a:xfrm>
            <a:custGeom>
              <a:avLst/>
              <a:pathLst>
                <a:path w="0" h="54652">
                  <a:moveTo>
                    <a:pt x="0" y="0"/>
                  </a:moveTo>
                  <a:lnTo>
                    <a:pt x="0" y="54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1949415" y="3516786"/>
              <a:ext cx="0" cy="273263"/>
            </a:xfrm>
            <a:custGeom>
              <a:avLst/>
              <a:pathLst>
                <a:path w="0" h="273263">
                  <a:moveTo>
                    <a:pt x="0" y="2732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056384" y="3403394"/>
              <a:ext cx="0" cy="113391"/>
            </a:xfrm>
            <a:custGeom>
              <a:avLst/>
              <a:pathLst>
                <a:path w="0" h="113391">
                  <a:moveTo>
                    <a:pt x="0" y="1133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163353" y="3403394"/>
              <a:ext cx="0" cy="73551"/>
            </a:xfrm>
            <a:custGeom>
              <a:avLst/>
              <a:pathLst>
                <a:path w="0" h="73551">
                  <a:moveTo>
                    <a:pt x="0" y="0"/>
                  </a:moveTo>
                  <a:lnTo>
                    <a:pt x="0" y="735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1735476" y="2568425"/>
              <a:ext cx="0" cy="1498569"/>
            </a:xfrm>
            <a:custGeom>
              <a:avLst/>
              <a:pathLst>
                <a:path w="0" h="1498569">
                  <a:moveTo>
                    <a:pt x="0" y="14985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1949415" y="2568425"/>
              <a:ext cx="0" cy="425328"/>
            </a:xfrm>
            <a:custGeom>
              <a:avLst/>
              <a:pathLst>
                <a:path w="0" h="425328">
                  <a:moveTo>
                    <a:pt x="0" y="0"/>
                  </a:moveTo>
                  <a:lnTo>
                    <a:pt x="0" y="4253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056384" y="2993754"/>
              <a:ext cx="0" cy="161404"/>
            </a:xfrm>
            <a:custGeom>
              <a:avLst/>
              <a:pathLst>
                <a:path w="0" h="161404">
                  <a:moveTo>
                    <a:pt x="0" y="0"/>
                  </a:moveTo>
                  <a:lnTo>
                    <a:pt x="0" y="1614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2163353" y="3109189"/>
              <a:ext cx="0" cy="45969"/>
            </a:xfrm>
            <a:custGeom>
              <a:avLst/>
              <a:pathLst>
                <a:path w="0" h="45969">
                  <a:moveTo>
                    <a:pt x="0" y="459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056384" y="2808854"/>
              <a:ext cx="0" cy="184900"/>
            </a:xfrm>
            <a:custGeom>
              <a:avLst/>
              <a:pathLst>
                <a:path w="0" h="184900">
                  <a:moveTo>
                    <a:pt x="0" y="1849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163353" y="2741432"/>
              <a:ext cx="0" cy="67422"/>
            </a:xfrm>
            <a:custGeom>
              <a:avLst/>
              <a:pathLst>
                <a:path w="0" h="67422">
                  <a:moveTo>
                    <a:pt x="0" y="674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163353" y="2618846"/>
              <a:ext cx="0" cy="190007"/>
            </a:xfrm>
            <a:custGeom>
              <a:avLst/>
              <a:pathLst>
                <a:path w="0" h="190007">
                  <a:moveTo>
                    <a:pt x="0" y="1900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1949415" y="2143097"/>
              <a:ext cx="0" cy="425328"/>
            </a:xfrm>
            <a:custGeom>
              <a:avLst/>
              <a:pathLst>
                <a:path w="0" h="425328">
                  <a:moveTo>
                    <a:pt x="0" y="4253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2056384" y="2143097"/>
              <a:ext cx="0" cy="230577"/>
            </a:xfrm>
            <a:custGeom>
              <a:avLst/>
              <a:pathLst>
                <a:path w="0" h="230577">
                  <a:moveTo>
                    <a:pt x="0" y="0"/>
                  </a:moveTo>
                  <a:lnTo>
                    <a:pt x="0" y="2305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056384" y="2138719"/>
              <a:ext cx="0" cy="4378"/>
            </a:xfrm>
            <a:custGeom>
              <a:avLst/>
              <a:pathLst>
                <a:path w="0" h="4378">
                  <a:moveTo>
                    <a:pt x="0" y="43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163353" y="2036564"/>
              <a:ext cx="0" cy="102154"/>
            </a:xfrm>
            <a:custGeom>
              <a:avLst/>
              <a:pathLst>
                <a:path w="0" h="102154">
                  <a:moveTo>
                    <a:pt x="0" y="1021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2056384" y="1791393"/>
              <a:ext cx="0" cy="351704"/>
            </a:xfrm>
            <a:custGeom>
              <a:avLst/>
              <a:pathLst>
                <a:path w="0" h="351704">
                  <a:moveTo>
                    <a:pt x="0" y="3517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163353" y="1607514"/>
              <a:ext cx="0" cy="183878"/>
            </a:xfrm>
            <a:custGeom>
              <a:avLst/>
              <a:pathLst>
                <a:path w="0" h="183878">
                  <a:moveTo>
                    <a:pt x="0" y="1838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81035" y="626577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DA1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81035" y="620447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5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81035" y="614318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5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81035" y="608189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326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81035" y="602059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7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81035" y="595930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956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381035" y="58980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567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381035" y="583672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36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381035" y="577542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D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381035" y="571413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381035" y="565284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1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381035" y="559154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0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381035" y="553025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9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381035" y="546896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33D7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381035" y="540767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347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381035" y="534637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B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381035" y="528508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F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381035" y="522379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7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381035" y="516249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762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381035" y="510120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337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381035" y="50399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9A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381035" y="497862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1427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381035" y="491732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E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381035" y="485603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5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381035" y="479474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9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381035" y="473344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1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381035" y="467215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6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381035" y="461086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0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381035" y="454957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F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381035" y="448827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A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381035" y="442698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F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381035" y="436569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1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381035" y="430439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377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381035" y="424310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1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381035" y="41818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0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381035" y="412052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6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381035" y="405922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2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381035" y="399793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306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381035" y="393664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36B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381035" y="387534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A538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381035" y="381405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7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381035" y="375276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D4D8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381035" y="369147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E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381035" y="363017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8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381035" y="356888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6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2381035" y="350759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96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381035" y="344629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3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2381035" y="338500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2381035" y="332371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4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2381035" y="326242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6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2381035" y="320112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4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2381035" y="313983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959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2381035" y="307854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2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2381035" y="301725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4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381035" y="295595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F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381035" y="289466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6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381035" y="283337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7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381035" y="277207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2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81035" y="271078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B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81035" y="264949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96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381035" y="258820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F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381035" y="252690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170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381035" y="246561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23F7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381035" y="240432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381035" y="234302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0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381035" y="228173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2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381035" y="222044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D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381035" y="215915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46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381035" y="209785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86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381035" y="203656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C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381035" y="197527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1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381035" y="191397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23F7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381035" y="185268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F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381035" y="179139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0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381035" y="173010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B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381035" y="166880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241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381035" y="160751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F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381035" y="154622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4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381035" y="148492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381035" y="142363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1427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9" name="tx318"/>
            <p:cNvSpPr/>
            <p:nvPr/>
          </p:nvSpPr>
          <p:spPr>
            <a:xfrm>
              <a:off x="2413126" y="6224694"/>
              <a:ext cx="55822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DA183">
                      <a:alpha val="100000"/>
                    </a:srgbClr>
                  </a:solidFill>
                  <a:latin typeface="Arial"/>
                  <a:cs typeface="Arial"/>
                </a:rPr>
                <a:t>Picocystis sp. ML</a:t>
              </a:r>
            </a:p>
          </p:txBody>
        </p:sp>
        <p:sp>
          <p:nvSpPr>
            <p:cNvPr id="320" name="tx319"/>
            <p:cNvSpPr/>
            <p:nvPr/>
          </p:nvSpPr>
          <p:spPr>
            <a:xfrm>
              <a:off x="2413126" y="6163366"/>
              <a:ext cx="62258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566">
                      <a:alpha val="100000"/>
                    </a:srgbClr>
                  </a:solidFill>
                  <a:latin typeface="Arial"/>
                  <a:cs typeface="Arial"/>
                </a:rPr>
                <a:t>Chloropicon primus</a:t>
              </a:r>
            </a:p>
          </p:txBody>
        </p:sp>
        <p:sp>
          <p:nvSpPr>
            <p:cNvPr id="321" name="tx320"/>
            <p:cNvSpPr/>
            <p:nvPr/>
          </p:nvSpPr>
          <p:spPr>
            <a:xfrm>
              <a:off x="2413126" y="6102073"/>
              <a:ext cx="791335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566">
                      <a:alpha val="100000"/>
                    </a:srgbClr>
                  </a:solidFill>
                  <a:latin typeface="Arial"/>
                  <a:cs typeface="Arial"/>
                </a:rPr>
                <a:t>Chloropicon roscoffensis</a:t>
              </a:r>
            </a:p>
          </p:txBody>
        </p:sp>
        <p:sp>
          <p:nvSpPr>
            <p:cNvPr id="322" name="tx321"/>
            <p:cNvSpPr/>
            <p:nvPr/>
          </p:nvSpPr>
          <p:spPr>
            <a:xfrm>
              <a:off x="2413126" y="6055143"/>
              <a:ext cx="449817" cy="5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326F">
                      <a:alpha val="100000"/>
                    </a:srgbClr>
                  </a:solidFill>
                  <a:latin typeface="Arial"/>
                  <a:cs typeface="Arial"/>
                </a:rPr>
                <a:t>Ulva mutabilis</a:t>
              </a:r>
            </a:p>
          </p:txBody>
        </p:sp>
        <p:sp>
          <p:nvSpPr>
            <p:cNvPr id="323" name="tx322"/>
            <p:cNvSpPr/>
            <p:nvPr/>
          </p:nvSpPr>
          <p:spPr>
            <a:xfrm>
              <a:off x="2413126" y="5978605"/>
              <a:ext cx="702938" cy="67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75D">
                      <a:alpha val="100000"/>
                    </a:srgbClr>
                  </a:solidFill>
                  <a:latin typeface="Arial"/>
                  <a:cs typeface="Arial"/>
                </a:rPr>
                <a:t>Bryopsis sp. KO-2023</a:t>
              </a:r>
            </a:p>
          </p:txBody>
        </p:sp>
        <p:sp>
          <p:nvSpPr>
            <p:cNvPr id="324" name="tx323"/>
            <p:cNvSpPr/>
            <p:nvPr/>
          </p:nvSpPr>
          <p:spPr>
            <a:xfrm>
              <a:off x="2413126" y="5918195"/>
              <a:ext cx="618635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9568C">
                      <a:alpha val="100000"/>
                    </a:srgbClr>
                  </a:solidFill>
                  <a:latin typeface="Arial"/>
                  <a:cs typeface="Arial"/>
                </a:rPr>
                <a:t>Caulerpa lentillifera</a:t>
              </a:r>
            </a:p>
          </p:txBody>
        </p:sp>
        <p:sp>
          <p:nvSpPr>
            <p:cNvPr id="325" name="tx324"/>
            <p:cNvSpPr/>
            <p:nvPr/>
          </p:nvSpPr>
          <p:spPr>
            <a:xfrm>
              <a:off x="2413126" y="5856867"/>
              <a:ext cx="662780" cy="670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5678D">
                      <a:alpha val="100000"/>
                    </a:srgbClr>
                  </a:solidFill>
                  <a:latin typeface="Arial"/>
                  <a:cs typeface="Arial"/>
                </a:rPr>
                <a:t>Ostreobium quekettii</a:t>
              </a:r>
            </a:p>
          </p:txBody>
        </p:sp>
        <p:sp>
          <p:nvSpPr>
            <p:cNvPr id="326" name="tx325"/>
            <p:cNvSpPr/>
            <p:nvPr/>
          </p:nvSpPr>
          <p:spPr>
            <a:xfrm>
              <a:off x="2413126" y="5795644"/>
              <a:ext cx="75114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3672">
                      <a:alpha val="100000"/>
                    </a:srgbClr>
                  </a:solidFill>
                  <a:latin typeface="Arial"/>
                  <a:cs typeface="Arial"/>
                </a:rPr>
                <a:t>Pycnococcus provasolii</a:t>
              </a:r>
            </a:p>
          </p:txBody>
        </p:sp>
        <p:sp>
          <p:nvSpPr>
            <p:cNvPr id="327" name="tx326"/>
            <p:cNvSpPr/>
            <p:nvPr/>
          </p:nvSpPr>
          <p:spPr>
            <a:xfrm>
              <a:off x="2413126" y="5747761"/>
              <a:ext cx="1160801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0D59">
                      <a:alpha val="100000"/>
                    </a:srgbClr>
                  </a:solidFill>
                  <a:latin typeface="Arial"/>
                  <a:cs typeface="Arial"/>
                </a:rPr>
                <a:t>Ostreococcus lucimarinus CCE9901</a:t>
              </a:r>
            </a:p>
          </p:txBody>
        </p:sp>
        <p:sp>
          <p:nvSpPr>
            <p:cNvPr id="328" name="tx327"/>
            <p:cNvSpPr/>
            <p:nvPr/>
          </p:nvSpPr>
          <p:spPr>
            <a:xfrm>
              <a:off x="2413126" y="5686468"/>
              <a:ext cx="602473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Ostreococcus tauri</a:t>
              </a:r>
            </a:p>
          </p:txBody>
        </p:sp>
        <p:sp>
          <p:nvSpPr>
            <p:cNvPr id="329" name="tx328"/>
            <p:cNvSpPr/>
            <p:nvPr/>
          </p:nvSpPr>
          <p:spPr>
            <a:xfrm>
              <a:off x="2413126" y="5610884"/>
              <a:ext cx="1040398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15B">
                      <a:alpha val="100000"/>
                    </a:srgbClr>
                  </a:solidFill>
                  <a:latin typeface="Arial"/>
                  <a:cs typeface="Arial"/>
                </a:rPr>
                <a:t>Bathycoccus prasinos RCC1105</a:t>
              </a:r>
            </a:p>
          </p:txBody>
        </p:sp>
        <p:sp>
          <p:nvSpPr>
            <p:cNvPr id="330" name="tx329"/>
            <p:cNvSpPr/>
            <p:nvPr/>
          </p:nvSpPr>
          <p:spPr>
            <a:xfrm>
              <a:off x="2413126" y="5550438"/>
              <a:ext cx="1012168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05A">
                      <a:alpha val="100000"/>
                    </a:srgbClr>
                  </a:solidFill>
                  <a:latin typeface="Arial"/>
                  <a:cs typeface="Arial"/>
                </a:rPr>
                <a:t>Micromonas pusilla CCMP1545</a:t>
              </a:r>
            </a:p>
          </p:txBody>
        </p:sp>
        <p:sp>
          <p:nvSpPr>
            <p:cNvPr id="331" name="tx330"/>
            <p:cNvSpPr/>
            <p:nvPr/>
          </p:nvSpPr>
          <p:spPr>
            <a:xfrm>
              <a:off x="2413126" y="5503542"/>
              <a:ext cx="73095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957">
                      <a:alpha val="100000"/>
                    </a:srgbClr>
                  </a:solidFill>
                  <a:latin typeface="Arial"/>
                  <a:cs typeface="Arial"/>
                </a:rPr>
                <a:t>Micromonas commoda</a:t>
              </a:r>
            </a:p>
          </p:txBody>
        </p:sp>
        <p:sp>
          <p:nvSpPr>
            <p:cNvPr id="332" name="tx331"/>
            <p:cNvSpPr/>
            <p:nvPr/>
          </p:nvSpPr>
          <p:spPr>
            <a:xfrm>
              <a:off x="2413126" y="5427005"/>
              <a:ext cx="919642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33D78">
                      <a:alpha val="100000"/>
                    </a:srgbClr>
                  </a:solidFill>
                  <a:latin typeface="Arial"/>
                  <a:cs typeface="Arial"/>
                </a:rPr>
                <a:t>Cymbomonas tetramitiformis</a:t>
              </a:r>
            </a:p>
          </p:txBody>
        </p:sp>
        <p:sp>
          <p:nvSpPr>
            <p:cNvPr id="333" name="tx332"/>
            <p:cNvSpPr/>
            <p:nvPr/>
          </p:nvSpPr>
          <p:spPr>
            <a:xfrm>
              <a:off x="2413126" y="5366383"/>
              <a:ext cx="920030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3471">
                      <a:alpha val="100000"/>
                    </a:srgbClr>
                  </a:solidFill>
                  <a:latin typeface="Arial"/>
                  <a:cs typeface="Arial"/>
                </a:rPr>
                <a:t>Pedinophyceae sp. YPF-701</a:t>
              </a:r>
            </a:p>
          </p:txBody>
        </p:sp>
        <p:sp>
          <p:nvSpPr>
            <p:cNvPr id="334" name="tx333"/>
            <p:cNvSpPr/>
            <p:nvPr/>
          </p:nvSpPr>
          <p:spPr>
            <a:xfrm>
              <a:off x="2413126" y="5319664"/>
              <a:ext cx="64273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B6A">
                      <a:alpha val="100000"/>
                    </a:srgbClr>
                  </a:solidFill>
                  <a:latin typeface="Arial"/>
                  <a:cs typeface="Arial"/>
                </a:rPr>
                <a:t>Pedinomonas minor</a:t>
              </a:r>
            </a:p>
          </p:txBody>
        </p:sp>
        <p:sp>
          <p:nvSpPr>
            <p:cNvPr id="335" name="tx334"/>
            <p:cNvSpPr/>
            <p:nvPr/>
          </p:nvSpPr>
          <p:spPr>
            <a:xfrm>
              <a:off x="2413126" y="5258371"/>
              <a:ext cx="590334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F62">
                      <a:alpha val="100000"/>
                    </a:srgbClr>
                  </a:solidFill>
                  <a:latin typeface="Arial"/>
                  <a:cs typeface="Arial"/>
                </a:rPr>
                <a:t>Tetraselmis striata</a:t>
              </a:r>
            </a:p>
          </p:txBody>
        </p:sp>
        <p:sp>
          <p:nvSpPr>
            <p:cNvPr id="336" name="tx335"/>
            <p:cNvSpPr/>
            <p:nvPr/>
          </p:nvSpPr>
          <p:spPr>
            <a:xfrm>
              <a:off x="2413126" y="5183351"/>
              <a:ext cx="759187" cy="66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75D">
                      <a:alpha val="100000"/>
                    </a:srgbClr>
                  </a:solidFill>
                  <a:latin typeface="Arial"/>
                  <a:cs typeface="Arial"/>
                </a:rPr>
                <a:t>Picochlorum sp. BPE23</a:t>
              </a:r>
            </a:p>
          </p:txBody>
        </p:sp>
        <p:sp>
          <p:nvSpPr>
            <p:cNvPr id="337" name="tx336"/>
            <p:cNvSpPr/>
            <p:nvPr/>
          </p:nvSpPr>
          <p:spPr>
            <a:xfrm>
              <a:off x="2413126" y="5122058"/>
              <a:ext cx="819424" cy="66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7628D">
                      <a:alpha val="100000"/>
                    </a:srgbClr>
                  </a:solidFill>
                  <a:latin typeface="Arial"/>
                  <a:cs typeface="Arial"/>
                </a:rPr>
                <a:t>Picochlorum sp. BH-2019</a:t>
              </a:r>
            </a:p>
          </p:txBody>
        </p:sp>
        <p:sp>
          <p:nvSpPr>
            <p:cNvPr id="338" name="tx337"/>
            <p:cNvSpPr/>
            <p:nvPr/>
          </p:nvSpPr>
          <p:spPr>
            <a:xfrm>
              <a:off x="2413126" y="5060977"/>
              <a:ext cx="931817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3370">
                      <a:alpha val="100000"/>
                    </a:srgbClr>
                  </a:solidFill>
                  <a:latin typeface="Arial"/>
                  <a:cs typeface="Arial"/>
                </a:rPr>
                <a:t>Picochlorum sp. soloecismus</a:t>
              </a:r>
            </a:p>
          </p:txBody>
        </p:sp>
        <p:sp>
          <p:nvSpPr>
            <p:cNvPr id="339" name="tx338"/>
            <p:cNvSpPr/>
            <p:nvPr/>
          </p:nvSpPr>
          <p:spPr>
            <a:xfrm>
              <a:off x="2413126" y="4998802"/>
              <a:ext cx="83939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9AF7F">
                      <a:alpha val="100000"/>
                    </a:srgbClr>
                  </a:solidFill>
                  <a:latin typeface="Arial"/>
                  <a:cs typeface="Arial"/>
                </a:rPr>
                <a:t>Picochlorum sp. SENEW3</a:t>
              </a:r>
            </a:p>
          </p:txBody>
        </p:sp>
        <p:sp>
          <p:nvSpPr>
            <p:cNvPr id="340" name="tx339"/>
            <p:cNvSpPr/>
            <p:nvPr/>
          </p:nvSpPr>
          <p:spPr>
            <a:xfrm>
              <a:off x="2413126" y="4936663"/>
              <a:ext cx="911879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1427C">
                      <a:alpha val="100000"/>
                    </a:srgbClr>
                  </a:solidFill>
                  <a:latin typeface="Arial"/>
                  <a:cs typeface="Arial"/>
                </a:rPr>
                <a:t>Botryococcus braunii Showa</a:t>
              </a:r>
            </a:p>
          </p:txBody>
        </p:sp>
        <p:sp>
          <p:nvSpPr>
            <p:cNvPr id="341" name="tx340"/>
            <p:cNvSpPr/>
            <p:nvPr/>
          </p:nvSpPr>
          <p:spPr>
            <a:xfrm>
              <a:off x="2413126" y="4877099"/>
              <a:ext cx="678907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E61">
                      <a:alpha val="100000"/>
                    </a:srgbClr>
                  </a:solidFill>
                  <a:latin typeface="Arial"/>
                  <a:cs typeface="Arial"/>
                </a:rPr>
                <a:t>Elliptochloris bilobata</a:t>
              </a:r>
            </a:p>
          </p:txBody>
        </p:sp>
        <p:sp>
          <p:nvSpPr>
            <p:cNvPr id="342" name="tx341"/>
            <p:cNvSpPr/>
            <p:nvPr/>
          </p:nvSpPr>
          <p:spPr>
            <a:xfrm>
              <a:off x="2413126" y="4814042"/>
              <a:ext cx="626539" cy="67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556">
                      <a:alpha val="100000"/>
                    </a:srgbClr>
                  </a:solidFill>
                  <a:latin typeface="Arial"/>
                  <a:cs typeface="Arial"/>
                </a:rPr>
                <a:t>Coccomyxa sp. Obi</a:t>
              </a:r>
            </a:p>
          </p:txBody>
        </p:sp>
        <p:sp>
          <p:nvSpPr>
            <p:cNvPr id="343" name="tx342"/>
            <p:cNvSpPr/>
            <p:nvPr/>
          </p:nvSpPr>
          <p:spPr>
            <a:xfrm>
              <a:off x="2413126" y="4752784"/>
              <a:ext cx="67488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957">
                      <a:alpha val="100000"/>
                    </a:srgbClr>
                  </a:solidFill>
                  <a:latin typeface="Arial"/>
                  <a:cs typeface="Arial"/>
                </a:rPr>
                <a:t>Coccomyxa elongata</a:t>
              </a:r>
            </a:p>
          </p:txBody>
        </p:sp>
        <p:sp>
          <p:nvSpPr>
            <p:cNvPr id="344" name="tx343"/>
            <p:cNvSpPr/>
            <p:nvPr/>
          </p:nvSpPr>
          <p:spPr>
            <a:xfrm>
              <a:off x="2413126" y="4691491"/>
              <a:ext cx="582288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15B">
                      <a:alpha val="100000"/>
                    </a:srgbClr>
                  </a:solidFill>
                  <a:latin typeface="Arial"/>
                  <a:cs typeface="Arial"/>
                </a:rPr>
                <a:t>Coccomyxa viridis</a:t>
              </a:r>
            </a:p>
          </p:txBody>
        </p:sp>
        <p:sp>
          <p:nvSpPr>
            <p:cNvPr id="345" name="tx344"/>
            <p:cNvSpPr/>
            <p:nvPr/>
          </p:nvSpPr>
          <p:spPr>
            <a:xfrm>
              <a:off x="2413126" y="4630198"/>
              <a:ext cx="1072546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65D">
                      <a:alpha val="100000"/>
                    </a:srgbClr>
                  </a:solidFill>
                  <a:latin typeface="Arial"/>
                  <a:cs typeface="Arial"/>
                </a:rPr>
                <a:t>Coccomyxa subellipsoidea C-169</a:t>
              </a:r>
            </a:p>
          </p:txBody>
        </p:sp>
        <p:sp>
          <p:nvSpPr>
            <p:cNvPr id="346" name="tx345"/>
            <p:cNvSpPr/>
            <p:nvPr/>
          </p:nvSpPr>
          <p:spPr>
            <a:xfrm>
              <a:off x="2413126" y="4569752"/>
              <a:ext cx="1032388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063">
                      <a:alpha val="100000"/>
                    </a:srgbClr>
                  </a:solidFill>
                  <a:latin typeface="Arial"/>
                  <a:cs typeface="Arial"/>
                </a:rPr>
                <a:t>Trebouxia sp. C0010 RCD-2024</a:t>
              </a:r>
            </a:p>
          </p:txBody>
        </p:sp>
        <p:sp>
          <p:nvSpPr>
            <p:cNvPr id="347" name="tx346"/>
            <p:cNvSpPr/>
            <p:nvPr/>
          </p:nvSpPr>
          <p:spPr>
            <a:xfrm>
              <a:off x="2413126" y="4508460"/>
              <a:ext cx="1032388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F62">
                      <a:alpha val="100000"/>
                    </a:srgbClr>
                  </a:solidFill>
                  <a:latin typeface="Arial"/>
                  <a:cs typeface="Arial"/>
                </a:rPr>
                <a:t>Trebouxia sp. C0009 RCD-2024</a:t>
              </a:r>
            </a:p>
          </p:txBody>
        </p:sp>
        <p:sp>
          <p:nvSpPr>
            <p:cNvPr id="348" name="tx347"/>
            <p:cNvSpPr/>
            <p:nvPr/>
          </p:nvSpPr>
          <p:spPr>
            <a:xfrm>
              <a:off x="2413126" y="4447167"/>
              <a:ext cx="67089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A5F">
                      <a:alpha val="100000"/>
                    </a:srgbClr>
                  </a:solidFill>
                  <a:latin typeface="Arial"/>
                  <a:cs typeface="Arial"/>
                </a:rPr>
                <a:t>Trebouxia sp. C0006</a:t>
              </a:r>
            </a:p>
          </p:txBody>
        </p:sp>
        <p:sp>
          <p:nvSpPr>
            <p:cNvPr id="349" name="tx348"/>
            <p:cNvSpPr/>
            <p:nvPr/>
          </p:nvSpPr>
          <p:spPr>
            <a:xfrm>
              <a:off x="2413126" y="4385874"/>
              <a:ext cx="67089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F62">
                      <a:alpha val="100000"/>
                    </a:srgbClr>
                  </a:solidFill>
                  <a:latin typeface="Arial"/>
                  <a:cs typeface="Arial"/>
                </a:rPr>
                <a:t>Trebouxia sp. C0005</a:t>
              </a:r>
            </a:p>
          </p:txBody>
        </p:sp>
        <p:sp>
          <p:nvSpPr>
            <p:cNvPr id="350" name="tx349"/>
            <p:cNvSpPr/>
            <p:nvPr/>
          </p:nvSpPr>
          <p:spPr>
            <a:xfrm>
              <a:off x="2413126" y="4324581"/>
              <a:ext cx="67089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15B">
                      <a:alpha val="100000"/>
                    </a:srgbClr>
                  </a:solidFill>
                  <a:latin typeface="Arial"/>
                  <a:cs typeface="Arial"/>
                </a:rPr>
                <a:t>Trebouxia sp. C0004</a:t>
              </a:r>
            </a:p>
          </p:txBody>
        </p:sp>
        <p:sp>
          <p:nvSpPr>
            <p:cNvPr id="351" name="tx350"/>
            <p:cNvSpPr/>
            <p:nvPr/>
          </p:nvSpPr>
          <p:spPr>
            <a:xfrm>
              <a:off x="2413126" y="4263959"/>
              <a:ext cx="610589" cy="66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3773">
                      <a:alpha val="100000"/>
                    </a:srgbClr>
                  </a:solidFill>
                  <a:latin typeface="Arial"/>
                  <a:cs typeface="Arial"/>
                </a:rPr>
                <a:t>Trebouxia sp. A1-2</a:t>
              </a:r>
            </a:p>
          </p:txBody>
        </p:sp>
        <p:sp>
          <p:nvSpPr>
            <p:cNvPr id="352" name="tx351"/>
            <p:cNvSpPr/>
            <p:nvPr/>
          </p:nvSpPr>
          <p:spPr>
            <a:xfrm>
              <a:off x="2413126" y="4201149"/>
              <a:ext cx="951966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164">
                      <a:alpha val="100000"/>
                    </a:srgbClr>
                  </a:solidFill>
                  <a:latin typeface="Arial"/>
                  <a:cs typeface="Arial"/>
                </a:rPr>
                <a:t>Asterochloris sp. Cgr/DA1pho</a:t>
              </a:r>
            </a:p>
          </p:txBody>
        </p:sp>
        <p:sp>
          <p:nvSpPr>
            <p:cNvPr id="353" name="tx352"/>
            <p:cNvSpPr/>
            <p:nvPr/>
          </p:nvSpPr>
          <p:spPr>
            <a:xfrm>
              <a:off x="2413126" y="4140738"/>
              <a:ext cx="60240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05A">
                      <a:alpha val="100000"/>
                    </a:srgbClr>
                  </a:solidFill>
                  <a:latin typeface="Arial"/>
                  <a:cs typeface="Arial"/>
                </a:rPr>
                <a:t>[Myrmecia] bisecta</a:t>
              </a:r>
            </a:p>
          </p:txBody>
        </p:sp>
        <p:sp>
          <p:nvSpPr>
            <p:cNvPr id="354" name="tx353"/>
            <p:cNvSpPr/>
            <p:nvPr/>
          </p:nvSpPr>
          <p:spPr>
            <a:xfrm>
              <a:off x="2413126" y="4078563"/>
              <a:ext cx="787171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667">
                      <a:alpha val="100000"/>
                    </a:srgbClr>
                  </a:solidFill>
                  <a:latin typeface="Arial"/>
                  <a:cs typeface="Arial"/>
                </a:rPr>
                <a:t>Symbiochloris irregularis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2413126" y="4017270"/>
              <a:ext cx="763140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25B">
                      <a:alpha val="100000"/>
                    </a:srgbClr>
                  </a:solidFill>
                  <a:latin typeface="Arial"/>
                  <a:cs typeface="Arial"/>
                </a:rPr>
                <a:t>Symbiochloris reticulata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2413126" y="3956824"/>
              <a:ext cx="558398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306E">
                      <a:alpha val="100000"/>
                    </a:srgbClr>
                  </a:solidFill>
                  <a:latin typeface="Arial"/>
                  <a:cs typeface="Arial"/>
                </a:rPr>
                <a:t>Chlorellaceae sp.</a:t>
              </a:r>
            </a:p>
          </p:txBody>
        </p:sp>
        <p:sp>
          <p:nvSpPr>
            <p:cNvPr id="357" name="tx356"/>
            <p:cNvSpPr/>
            <p:nvPr/>
          </p:nvSpPr>
          <p:spPr>
            <a:xfrm>
              <a:off x="2413126" y="3895531"/>
              <a:ext cx="1068452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36B8D">
                      <a:alpha val="100000"/>
                    </a:srgbClr>
                  </a:solidFill>
                  <a:latin typeface="Arial"/>
                  <a:cs typeface="Arial"/>
                </a:rPr>
                <a:t>Helicosporidium sp. ATCC 50920</a:t>
              </a:r>
            </a:p>
          </p:txBody>
        </p:sp>
        <p:sp>
          <p:nvSpPr>
            <p:cNvPr id="358" name="tx357"/>
            <p:cNvSpPr/>
            <p:nvPr/>
          </p:nvSpPr>
          <p:spPr>
            <a:xfrm>
              <a:off x="2413126" y="3834239"/>
              <a:ext cx="74323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A538A">
                      <a:alpha val="100000"/>
                    </a:srgbClr>
                  </a:solidFill>
                  <a:latin typeface="Arial"/>
                  <a:cs typeface="Arial"/>
                </a:rPr>
                <a:t>Apatococcus fuscideae</a:t>
              </a:r>
            </a:p>
          </p:txBody>
        </p:sp>
        <p:sp>
          <p:nvSpPr>
            <p:cNvPr id="359" name="tx358"/>
            <p:cNvSpPr/>
            <p:nvPr/>
          </p:nvSpPr>
          <p:spPr>
            <a:xfrm>
              <a:off x="2413126" y="3773828"/>
              <a:ext cx="666909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75E">
                      <a:alpha val="100000"/>
                    </a:srgbClr>
                  </a:solidFill>
                  <a:latin typeface="Arial"/>
                  <a:cs typeface="Arial"/>
                </a:rPr>
                <a:t>Apatococcus lobatus</a:t>
              </a:r>
            </a:p>
          </p:txBody>
        </p:sp>
        <p:sp>
          <p:nvSpPr>
            <p:cNvPr id="360" name="tx359"/>
            <p:cNvSpPr/>
            <p:nvPr/>
          </p:nvSpPr>
          <p:spPr>
            <a:xfrm>
              <a:off x="2413126" y="3726050"/>
              <a:ext cx="747084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D4D85">
                      <a:alpha val="100000"/>
                    </a:srgbClr>
                  </a:solidFill>
                  <a:latin typeface="Arial"/>
                  <a:cs typeface="Arial"/>
                </a:rPr>
                <a:t>Prototheca wickerhamii</a:t>
              </a:r>
            </a:p>
          </p:txBody>
        </p:sp>
        <p:sp>
          <p:nvSpPr>
            <p:cNvPr id="361" name="tx360"/>
            <p:cNvSpPr/>
            <p:nvPr/>
          </p:nvSpPr>
          <p:spPr>
            <a:xfrm>
              <a:off x="2413126" y="3651242"/>
              <a:ext cx="1008427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E6D">
                      <a:alpha val="100000"/>
                    </a:srgbClr>
                  </a:solidFill>
                  <a:latin typeface="Arial"/>
                  <a:cs typeface="Arial"/>
                </a:rPr>
                <a:t>Auxenochlorella protothecoides</a:t>
              </a:r>
            </a:p>
          </p:txBody>
        </p:sp>
        <p:sp>
          <p:nvSpPr>
            <p:cNvPr id="362" name="tx361"/>
            <p:cNvSpPr/>
            <p:nvPr/>
          </p:nvSpPr>
          <p:spPr>
            <a:xfrm>
              <a:off x="2413126" y="3603465"/>
              <a:ext cx="755023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85E">
                      <a:alpha val="100000"/>
                    </a:srgbClr>
                  </a:solidFill>
                  <a:latin typeface="Arial"/>
                  <a:cs typeface="Arial"/>
                </a:rPr>
                <a:t>Micractinium conductrix</a:t>
              </a:r>
            </a:p>
          </p:txBody>
        </p:sp>
        <p:sp>
          <p:nvSpPr>
            <p:cNvPr id="363" name="tx362"/>
            <p:cNvSpPr/>
            <p:nvPr/>
          </p:nvSpPr>
          <p:spPr>
            <a:xfrm>
              <a:off x="2413126" y="3541254"/>
              <a:ext cx="498161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65D">
                      <a:alpha val="100000"/>
                    </a:srgbClr>
                  </a:solidFill>
                  <a:latin typeface="Arial"/>
                  <a:cs typeface="Arial"/>
                </a:rPr>
                <a:t>Chlorella ohadii</a:t>
              </a:r>
            </a:p>
          </p:txBody>
        </p:sp>
        <p:sp>
          <p:nvSpPr>
            <p:cNvPr id="364" name="tx363"/>
            <p:cNvSpPr/>
            <p:nvPr/>
          </p:nvSpPr>
          <p:spPr>
            <a:xfrm>
              <a:off x="2413126" y="3466482"/>
              <a:ext cx="550352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969">
                      <a:alpha val="100000"/>
                    </a:srgbClr>
                  </a:solidFill>
                  <a:latin typeface="Arial"/>
                  <a:cs typeface="Arial"/>
                </a:rPr>
                <a:t>Chlorella sp. A99</a:t>
              </a:r>
            </a:p>
          </p:txBody>
        </p:sp>
        <p:sp>
          <p:nvSpPr>
            <p:cNvPr id="365" name="tx364"/>
            <p:cNvSpPr/>
            <p:nvPr/>
          </p:nvSpPr>
          <p:spPr>
            <a:xfrm>
              <a:off x="2413126" y="3404342"/>
              <a:ext cx="1000205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35B">
                      <a:alpha val="100000"/>
                    </a:srgbClr>
                  </a:solidFill>
                  <a:latin typeface="Arial"/>
                  <a:cs typeface="Arial"/>
                </a:rPr>
                <a:t>Chlorella desiccata (nom. nud.)</a:t>
              </a:r>
            </a:p>
          </p:txBody>
        </p:sp>
        <p:sp>
          <p:nvSpPr>
            <p:cNvPr id="366" name="tx365"/>
            <p:cNvSpPr/>
            <p:nvPr/>
          </p:nvSpPr>
          <p:spPr>
            <a:xfrm>
              <a:off x="2413126" y="3357376"/>
              <a:ext cx="586417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Chlorella variabilis</a:t>
              </a:r>
            </a:p>
          </p:txBody>
        </p:sp>
        <p:sp>
          <p:nvSpPr>
            <p:cNvPr id="367" name="tx366"/>
            <p:cNvSpPr/>
            <p:nvPr/>
          </p:nvSpPr>
          <p:spPr>
            <a:xfrm>
              <a:off x="2413126" y="3281756"/>
              <a:ext cx="554305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455">
                      <a:alpha val="100000"/>
                    </a:srgbClr>
                  </a:solidFill>
                  <a:latin typeface="Arial"/>
                  <a:cs typeface="Arial"/>
                </a:rPr>
                <a:t>Chlorella vulgaris</a:t>
              </a:r>
            </a:p>
          </p:txBody>
        </p:sp>
        <p:sp>
          <p:nvSpPr>
            <p:cNvPr id="368" name="tx367"/>
            <p:cNvSpPr/>
            <p:nvPr/>
          </p:nvSpPr>
          <p:spPr>
            <a:xfrm>
              <a:off x="2413126" y="3234790"/>
              <a:ext cx="674884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667">
                      <a:alpha val="100000"/>
                    </a:srgbClr>
                  </a:solidFill>
                  <a:latin typeface="Arial"/>
                  <a:cs typeface="Arial"/>
                </a:rPr>
                <a:t>Chlorella sorokiniana</a:t>
              </a:r>
            </a:p>
          </p:txBody>
        </p:sp>
        <p:sp>
          <p:nvSpPr>
            <p:cNvPr id="369" name="tx368"/>
            <p:cNvSpPr/>
            <p:nvPr/>
          </p:nvSpPr>
          <p:spPr>
            <a:xfrm>
              <a:off x="2413126" y="3160900"/>
              <a:ext cx="803509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45C">
                      <a:alpha val="100000"/>
                    </a:srgbClr>
                  </a:solidFill>
                  <a:latin typeface="Arial"/>
                  <a:cs typeface="Arial"/>
                </a:rPr>
                <a:t>Raphidocelis subcapitata</a:t>
              </a:r>
            </a:p>
          </p:txBody>
        </p:sp>
        <p:sp>
          <p:nvSpPr>
            <p:cNvPr id="370" name="tx369"/>
            <p:cNvSpPr/>
            <p:nvPr/>
          </p:nvSpPr>
          <p:spPr>
            <a:xfrm>
              <a:off x="2413126" y="3098760"/>
              <a:ext cx="85164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9598C">
                      <a:alpha val="100000"/>
                    </a:srgbClr>
                  </a:solidFill>
                  <a:latin typeface="Arial"/>
                  <a:cs typeface="Arial"/>
                </a:rPr>
                <a:t>Monoraphidium neglectum</a:t>
              </a:r>
            </a:p>
          </p:txBody>
        </p:sp>
        <p:sp>
          <p:nvSpPr>
            <p:cNvPr id="371" name="tx370"/>
            <p:cNvSpPr/>
            <p:nvPr/>
          </p:nvSpPr>
          <p:spPr>
            <a:xfrm>
              <a:off x="2413126" y="3038314"/>
              <a:ext cx="795322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25B">
                      <a:alpha val="100000"/>
                    </a:srgbClr>
                  </a:solidFill>
                  <a:latin typeface="Arial"/>
                  <a:cs typeface="Arial"/>
                </a:rPr>
                <a:t>Monoraphidium minutum</a:t>
              </a:r>
            </a:p>
          </p:txBody>
        </p:sp>
        <p:sp>
          <p:nvSpPr>
            <p:cNvPr id="372" name="tx371"/>
            <p:cNvSpPr/>
            <p:nvPr/>
          </p:nvSpPr>
          <p:spPr>
            <a:xfrm>
              <a:off x="2413126" y="2975292"/>
              <a:ext cx="863570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455">
                      <a:alpha val="100000"/>
                    </a:srgbClr>
                  </a:solidFill>
                  <a:latin typeface="Arial"/>
                  <a:cs typeface="Arial"/>
                </a:rPr>
                <a:t>Chromochloris zofingiensis</a:t>
              </a:r>
            </a:p>
          </p:txBody>
        </p:sp>
        <p:sp>
          <p:nvSpPr>
            <p:cNvPr id="373" name="tx372"/>
            <p:cNvSpPr/>
            <p:nvPr/>
          </p:nvSpPr>
          <p:spPr>
            <a:xfrm>
              <a:off x="2413126" y="2929244"/>
              <a:ext cx="763104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F62">
                      <a:alpha val="100000"/>
                    </a:srgbClr>
                  </a:solidFill>
                  <a:latin typeface="Arial"/>
                  <a:cs typeface="Arial"/>
                </a:rPr>
                <a:t>Desmodesmus armatus</a:t>
              </a:r>
            </a:p>
          </p:txBody>
        </p:sp>
        <p:sp>
          <p:nvSpPr>
            <p:cNvPr id="374" name="tx373"/>
            <p:cNvSpPr/>
            <p:nvPr/>
          </p:nvSpPr>
          <p:spPr>
            <a:xfrm>
              <a:off x="2413126" y="2867951"/>
              <a:ext cx="622693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656">
                      <a:alpha val="100000"/>
                    </a:srgbClr>
                  </a:solidFill>
                  <a:latin typeface="Arial"/>
                  <a:cs typeface="Arial"/>
                </a:rPr>
                <a:t>Flechtneria rotunda</a:t>
              </a:r>
            </a:p>
          </p:txBody>
        </p:sp>
        <p:sp>
          <p:nvSpPr>
            <p:cNvPr id="375" name="tx374"/>
            <p:cNvSpPr/>
            <p:nvPr/>
          </p:nvSpPr>
          <p:spPr>
            <a:xfrm>
              <a:off x="2413126" y="2806658"/>
              <a:ext cx="526251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756">
                      <a:alpha val="100000"/>
                    </a:srgbClr>
                  </a:solidFill>
                  <a:latin typeface="Arial"/>
                  <a:cs typeface="Arial"/>
                </a:rPr>
                <a:t>Enallax costatus</a:t>
              </a:r>
            </a:p>
          </p:txBody>
        </p:sp>
        <p:sp>
          <p:nvSpPr>
            <p:cNvPr id="376" name="tx375"/>
            <p:cNvSpPr/>
            <p:nvPr/>
          </p:nvSpPr>
          <p:spPr>
            <a:xfrm>
              <a:off x="2413126" y="2745365"/>
              <a:ext cx="791300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25B">
                      <a:alpha val="100000"/>
                    </a:srgbClr>
                  </a:solidFill>
                  <a:latin typeface="Arial"/>
                  <a:cs typeface="Arial"/>
                </a:rPr>
                <a:t>Tetradesmus deserticola</a:t>
              </a:r>
            </a:p>
          </p:txBody>
        </p:sp>
        <p:sp>
          <p:nvSpPr>
            <p:cNvPr id="377" name="tx376"/>
            <p:cNvSpPr/>
            <p:nvPr/>
          </p:nvSpPr>
          <p:spPr>
            <a:xfrm>
              <a:off x="2413126" y="2670557"/>
              <a:ext cx="711019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B6A">
                      <a:alpha val="100000"/>
                    </a:srgbClr>
                  </a:solidFill>
                  <a:latin typeface="Arial"/>
                  <a:cs typeface="Arial"/>
                </a:rPr>
                <a:t>Tetradesmus obliquus</a:t>
              </a:r>
            </a:p>
          </p:txBody>
        </p:sp>
        <p:sp>
          <p:nvSpPr>
            <p:cNvPr id="378" name="tx377"/>
            <p:cNvSpPr/>
            <p:nvPr/>
          </p:nvSpPr>
          <p:spPr>
            <a:xfrm>
              <a:off x="2413126" y="2608382"/>
              <a:ext cx="90792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969">
                      <a:alpha val="100000"/>
                    </a:srgbClr>
                  </a:solidFill>
                  <a:latin typeface="Arial"/>
                  <a:cs typeface="Arial"/>
                </a:rPr>
                <a:t>Scenedesmus sp. PABB004</a:t>
              </a:r>
            </a:p>
          </p:txBody>
        </p:sp>
        <p:sp>
          <p:nvSpPr>
            <p:cNvPr id="379" name="tx378"/>
            <p:cNvSpPr/>
            <p:nvPr/>
          </p:nvSpPr>
          <p:spPr>
            <a:xfrm>
              <a:off x="2413126" y="2547089"/>
              <a:ext cx="1052431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F62">
                      <a:alpha val="100000"/>
                    </a:srgbClr>
                  </a:solidFill>
                  <a:latin typeface="Arial"/>
                  <a:cs typeface="Arial"/>
                </a:rPr>
                <a:t>Scenedesmus sp. NREL 46B-D3</a:t>
              </a:r>
            </a:p>
          </p:txBody>
        </p:sp>
        <p:sp>
          <p:nvSpPr>
            <p:cNvPr id="380" name="tx379"/>
            <p:cNvSpPr/>
            <p:nvPr/>
          </p:nvSpPr>
          <p:spPr>
            <a:xfrm>
              <a:off x="2413126" y="2500194"/>
              <a:ext cx="626681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1708D">
                      <a:alpha val="100000"/>
                    </a:srgbClr>
                  </a:solidFill>
                  <a:latin typeface="Arial"/>
                  <a:cs typeface="Arial"/>
                </a:rPr>
                <a:t>Tetrabaena socialis</a:t>
              </a:r>
            </a:p>
          </p:txBody>
        </p:sp>
        <p:sp>
          <p:nvSpPr>
            <p:cNvPr id="381" name="tx380"/>
            <p:cNvSpPr/>
            <p:nvPr/>
          </p:nvSpPr>
          <p:spPr>
            <a:xfrm>
              <a:off x="2413126" y="2423657"/>
              <a:ext cx="988313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23F79">
                      <a:alpha val="100000"/>
                    </a:srgbClr>
                  </a:solidFill>
                  <a:latin typeface="Arial"/>
                  <a:cs typeface="Arial"/>
                </a:rPr>
                <a:t>Astrephomene gubernaculifera</a:t>
              </a:r>
            </a:p>
          </p:txBody>
        </p:sp>
        <p:sp>
          <p:nvSpPr>
            <p:cNvPr id="382" name="tx381"/>
            <p:cNvSpPr/>
            <p:nvPr/>
          </p:nvSpPr>
          <p:spPr>
            <a:xfrm>
              <a:off x="2413126" y="2363246"/>
              <a:ext cx="895788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Limnomonas spitsbergensis</a:t>
              </a:r>
            </a:p>
          </p:txBody>
        </p:sp>
        <p:sp>
          <p:nvSpPr>
            <p:cNvPr id="383" name="tx382"/>
            <p:cNvSpPr/>
            <p:nvPr/>
          </p:nvSpPr>
          <p:spPr>
            <a:xfrm>
              <a:off x="2413126" y="2301953"/>
              <a:ext cx="875850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05A">
                      <a:alpha val="100000"/>
                    </a:srgbClr>
                  </a:solidFill>
                  <a:latin typeface="Arial"/>
                  <a:cs typeface="Arial"/>
                </a:rPr>
                <a:t>Edaphochlamys debaryana</a:t>
              </a:r>
            </a:p>
          </p:txBody>
        </p:sp>
        <p:sp>
          <p:nvSpPr>
            <p:cNvPr id="384" name="tx383"/>
            <p:cNvSpPr/>
            <p:nvPr/>
          </p:nvSpPr>
          <p:spPr>
            <a:xfrm>
              <a:off x="2413126" y="2255022"/>
              <a:ext cx="80329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25B">
                      <a:alpha val="100000"/>
                    </a:srgbClr>
                  </a:solidFill>
                  <a:latin typeface="Arial"/>
                  <a:cs typeface="Arial"/>
                </a:rPr>
                <a:t>Haematococcus lacustris</a:t>
              </a:r>
            </a:p>
          </p:txBody>
        </p:sp>
        <p:sp>
          <p:nvSpPr>
            <p:cNvPr id="385" name="tx384"/>
            <p:cNvSpPr/>
            <p:nvPr/>
          </p:nvSpPr>
          <p:spPr>
            <a:xfrm>
              <a:off x="2413126" y="2193730"/>
              <a:ext cx="542272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0D59">
                      <a:alpha val="100000"/>
                    </a:srgbClr>
                  </a:solidFill>
                  <a:latin typeface="Arial"/>
                  <a:cs typeface="Arial"/>
                </a:rPr>
                <a:t>Pleodorina starrii</a:t>
              </a:r>
            </a:p>
          </p:txBody>
        </p:sp>
        <p:sp>
          <p:nvSpPr>
            <p:cNvPr id="386" name="tx385"/>
            <p:cNvSpPr/>
            <p:nvPr/>
          </p:nvSpPr>
          <p:spPr>
            <a:xfrm>
              <a:off x="2413126" y="2118039"/>
              <a:ext cx="570431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465">
                      <a:alpha val="100000"/>
                    </a:srgbClr>
                  </a:solidFill>
                  <a:latin typeface="Arial"/>
                  <a:cs typeface="Arial"/>
                </a:rPr>
                <a:t>Gonium pectorale</a:t>
              </a:r>
            </a:p>
          </p:txBody>
        </p:sp>
        <p:sp>
          <p:nvSpPr>
            <p:cNvPr id="387" name="tx386"/>
            <p:cNvSpPr/>
            <p:nvPr/>
          </p:nvSpPr>
          <p:spPr>
            <a:xfrm>
              <a:off x="2413126" y="2070262"/>
              <a:ext cx="606496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868">
                      <a:alpha val="100000"/>
                    </a:srgbClr>
                  </a:solidFill>
                  <a:latin typeface="Arial"/>
                  <a:cs typeface="Arial"/>
                </a:rPr>
                <a:t>Volvox reticuliferus</a:t>
              </a:r>
            </a:p>
          </p:txBody>
        </p:sp>
        <p:sp>
          <p:nvSpPr>
            <p:cNvPr id="388" name="tx387"/>
            <p:cNvSpPr/>
            <p:nvPr/>
          </p:nvSpPr>
          <p:spPr>
            <a:xfrm>
              <a:off x="2413126" y="2008969"/>
              <a:ext cx="530238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C6B">
                      <a:alpha val="100000"/>
                    </a:srgbClr>
                  </a:solidFill>
                  <a:latin typeface="Arial"/>
                  <a:cs typeface="Arial"/>
                </a:rPr>
                <a:t>Volvox africanus</a:t>
              </a:r>
            </a:p>
          </p:txBody>
        </p:sp>
        <p:sp>
          <p:nvSpPr>
            <p:cNvPr id="389" name="tx388"/>
            <p:cNvSpPr/>
            <p:nvPr/>
          </p:nvSpPr>
          <p:spPr>
            <a:xfrm>
              <a:off x="2413126" y="1933314"/>
              <a:ext cx="887707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15A">
                      <a:alpha val="100000"/>
                    </a:srgbClr>
                  </a:solidFill>
                  <a:latin typeface="Arial"/>
                  <a:cs typeface="Arial"/>
                </a:rPr>
                <a:t>Volvox carteri f. nagariensis</a:t>
              </a:r>
            </a:p>
          </p:txBody>
        </p:sp>
        <p:sp>
          <p:nvSpPr>
            <p:cNvPr id="390" name="tx389"/>
            <p:cNvSpPr/>
            <p:nvPr/>
          </p:nvSpPr>
          <p:spPr>
            <a:xfrm>
              <a:off x="2413126" y="1872021"/>
              <a:ext cx="69083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23F7A">
                      <a:alpha val="100000"/>
                    </a:srgbClr>
                  </a:solidFill>
                  <a:latin typeface="Arial"/>
                  <a:cs typeface="Arial"/>
                </a:rPr>
                <a:t>Microglena sp. YARC</a:t>
              </a:r>
            </a:p>
          </p:txBody>
        </p:sp>
        <p:sp>
          <p:nvSpPr>
            <p:cNvPr id="391" name="tx390"/>
            <p:cNvSpPr/>
            <p:nvPr/>
          </p:nvSpPr>
          <p:spPr>
            <a:xfrm>
              <a:off x="2413126" y="1810728"/>
              <a:ext cx="58666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F6D">
                      <a:alpha val="100000"/>
                    </a:srgbClr>
                  </a:solidFill>
                  <a:latin typeface="Arial"/>
                  <a:cs typeface="Arial"/>
                </a:rPr>
                <a:t>Sanguina aurantia</a:t>
              </a:r>
            </a:p>
          </p:txBody>
        </p:sp>
        <p:sp>
          <p:nvSpPr>
            <p:cNvPr id="392" name="tx391"/>
            <p:cNvSpPr/>
            <p:nvPr/>
          </p:nvSpPr>
          <p:spPr>
            <a:xfrm>
              <a:off x="2413126" y="1763762"/>
              <a:ext cx="698845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063">
                      <a:alpha val="100000"/>
                    </a:srgbClr>
                  </a:solidFill>
                  <a:latin typeface="Arial"/>
                  <a:cs typeface="Arial"/>
                </a:rPr>
                <a:t>Chloromonas remiasii</a:t>
              </a:r>
            </a:p>
          </p:txBody>
        </p:sp>
        <p:sp>
          <p:nvSpPr>
            <p:cNvPr id="393" name="tx392"/>
            <p:cNvSpPr/>
            <p:nvPr/>
          </p:nvSpPr>
          <p:spPr>
            <a:xfrm>
              <a:off x="2413126" y="1688143"/>
              <a:ext cx="923842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0B58">
                      <a:alpha val="100000"/>
                    </a:srgbClr>
                  </a:solidFill>
                  <a:latin typeface="Arial"/>
                  <a:cs typeface="Arial"/>
                </a:rPr>
                <a:t>Chlamydomonas schloesseri</a:t>
              </a:r>
            </a:p>
          </p:txBody>
        </p:sp>
        <p:sp>
          <p:nvSpPr>
            <p:cNvPr id="394" name="tx393"/>
            <p:cNvSpPr/>
            <p:nvPr/>
          </p:nvSpPr>
          <p:spPr>
            <a:xfrm>
              <a:off x="2413126" y="1626814"/>
              <a:ext cx="996112" cy="67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2417B">
                      <a:alpha val="100000"/>
                    </a:srgbClr>
                  </a:solidFill>
                  <a:latin typeface="Arial"/>
                  <a:cs typeface="Arial"/>
                </a:rPr>
                <a:t>Chlamydomonas sp. UWO 241</a:t>
              </a:r>
            </a:p>
          </p:txBody>
        </p:sp>
        <p:sp>
          <p:nvSpPr>
            <p:cNvPr id="395" name="tx394"/>
            <p:cNvSpPr/>
            <p:nvPr/>
          </p:nvSpPr>
          <p:spPr>
            <a:xfrm>
              <a:off x="2413126" y="1565557"/>
              <a:ext cx="85559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0F59">
                      <a:alpha val="100000"/>
                    </a:srgbClr>
                  </a:solidFill>
                  <a:latin typeface="Arial"/>
                  <a:cs typeface="Arial"/>
                </a:rPr>
                <a:t>Chlamydomonas eustigma</a:t>
              </a:r>
            </a:p>
          </p:txBody>
        </p:sp>
        <p:sp>
          <p:nvSpPr>
            <p:cNvPr id="396" name="tx395"/>
            <p:cNvSpPr/>
            <p:nvPr/>
          </p:nvSpPr>
          <p:spPr>
            <a:xfrm>
              <a:off x="2413126" y="1504264"/>
              <a:ext cx="779266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45C">
                      <a:alpha val="100000"/>
                    </a:srgbClr>
                  </a:solidFill>
                  <a:latin typeface="Arial"/>
                  <a:cs typeface="Arial"/>
                </a:rPr>
                <a:t>Chlamydomonas incerta</a:t>
              </a:r>
            </a:p>
          </p:txBody>
        </p:sp>
        <p:sp>
          <p:nvSpPr>
            <p:cNvPr id="397" name="tx396"/>
            <p:cNvSpPr/>
            <p:nvPr/>
          </p:nvSpPr>
          <p:spPr>
            <a:xfrm>
              <a:off x="2413126" y="1442971"/>
              <a:ext cx="879696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Chlamydomonas reinhardtii</a:t>
              </a:r>
            </a:p>
          </p:txBody>
        </p:sp>
        <p:sp>
          <p:nvSpPr>
            <p:cNvPr id="398" name="tx397"/>
            <p:cNvSpPr/>
            <p:nvPr/>
          </p:nvSpPr>
          <p:spPr>
            <a:xfrm>
              <a:off x="2413126" y="1396923"/>
              <a:ext cx="526286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1427C">
                      <a:alpha val="100000"/>
                    </a:srgbClr>
                  </a:solidFill>
                  <a:latin typeface="Arial"/>
                  <a:cs typeface="Arial"/>
                </a:rPr>
                <a:t>Dunaliella salina</a:t>
              </a:r>
            </a:p>
          </p:txBody>
        </p:sp>
        <p:sp>
          <p:nvSpPr>
            <p:cNvPr id="399" name="pl398"/>
            <p:cNvSpPr/>
            <p:nvPr/>
          </p:nvSpPr>
          <p:spPr>
            <a:xfrm>
              <a:off x="1200631" y="5604969"/>
              <a:ext cx="427876" cy="0"/>
            </a:xfrm>
            <a:custGeom>
              <a:avLst/>
              <a:pathLst>
                <a:path w="427876" h="0">
                  <a:moveTo>
                    <a:pt x="42787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rc399"/>
            <p:cNvSpPr/>
            <p:nvPr/>
          </p:nvSpPr>
          <p:spPr>
            <a:xfrm>
              <a:off x="3262996" y="623512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" name="rc400"/>
            <p:cNvSpPr/>
            <p:nvPr/>
          </p:nvSpPr>
          <p:spPr>
            <a:xfrm>
              <a:off x="3262996" y="617383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3262996" y="611253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" name="rc402"/>
            <p:cNvSpPr/>
            <p:nvPr/>
          </p:nvSpPr>
          <p:spPr>
            <a:xfrm>
              <a:off x="3262996" y="605124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" name="rc403"/>
            <p:cNvSpPr/>
            <p:nvPr/>
          </p:nvSpPr>
          <p:spPr>
            <a:xfrm>
              <a:off x="3262996" y="598995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3262996" y="592865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" name="rc405"/>
            <p:cNvSpPr/>
            <p:nvPr/>
          </p:nvSpPr>
          <p:spPr>
            <a:xfrm>
              <a:off x="3262996" y="586736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" name="rc406"/>
            <p:cNvSpPr/>
            <p:nvPr/>
          </p:nvSpPr>
          <p:spPr>
            <a:xfrm>
              <a:off x="3262996" y="580607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3262996" y="574478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" name="rc408"/>
            <p:cNvSpPr/>
            <p:nvPr/>
          </p:nvSpPr>
          <p:spPr>
            <a:xfrm>
              <a:off x="3262996" y="568348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" name="rc409"/>
            <p:cNvSpPr/>
            <p:nvPr/>
          </p:nvSpPr>
          <p:spPr>
            <a:xfrm>
              <a:off x="3262996" y="562219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3262996" y="556090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" name="rc411"/>
            <p:cNvSpPr/>
            <p:nvPr/>
          </p:nvSpPr>
          <p:spPr>
            <a:xfrm>
              <a:off x="3262996" y="549960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" name="rc412"/>
            <p:cNvSpPr/>
            <p:nvPr/>
          </p:nvSpPr>
          <p:spPr>
            <a:xfrm>
              <a:off x="3262996" y="543831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3262996" y="537702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" name="rc414"/>
            <p:cNvSpPr/>
            <p:nvPr/>
          </p:nvSpPr>
          <p:spPr>
            <a:xfrm>
              <a:off x="3262996" y="531573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rc415"/>
            <p:cNvSpPr/>
            <p:nvPr/>
          </p:nvSpPr>
          <p:spPr>
            <a:xfrm>
              <a:off x="3262996" y="525443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3262996" y="519314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" name="rc417"/>
            <p:cNvSpPr/>
            <p:nvPr/>
          </p:nvSpPr>
          <p:spPr>
            <a:xfrm>
              <a:off x="3262996" y="513185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" name="rc418"/>
            <p:cNvSpPr/>
            <p:nvPr/>
          </p:nvSpPr>
          <p:spPr>
            <a:xfrm>
              <a:off x="3262996" y="507055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3262996" y="500926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" name="rc420"/>
            <p:cNvSpPr/>
            <p:nvPr/>
          </p:nvSpPr>
          <p:spPr>
            <a:xfrm>
              <a:off x="3262996" y="494797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" name="rc421"/>
            <p:cNvSpPr/>
            <p:nvPr/>
          </p:nvSpPr>
          <p:spPr>
            <a:xfrm>
              <a:off x="3262996" y="488668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" name="rc422"/>
            <p:cNvSpPr/>
            <p:nvPr/>
          </p:nvSpPr>
          <p:spPr>
            <a:xfrm>
              <a:off x="3262996" y="482538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rc423"/>
            <p:cNvSpPr/>
            <p:nvPr/>
          </p:nvSpPr>
          <p:spPr>
            <a:xfrm>
              <a:off x="3262996" y="476409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" name="rc424"/>
            <p:cNvSpPr/>
            <p:nvPr/>
          </p:nvSpPr>
          <p:spPr>
            <a:xfrm>
              <a:off x="3262996" y="470280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" name="rc425"/>
            <p:cNvSpPr/>
            <p:nvPr/>
          </p:nvSpPr>
          <p:spPr>
            <a:xfrm>
              <a:off x="3262996" y="464151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" name="rc426"/>
            <p:cNvSpPr/>
            <p:nvPr/>
          </p:nvSpPr>
          <p:spPr>
            <a:xfrm>
              <a:off x="3262996" y="458021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rc427"/>
            <p:cNvSpPr/>
            <p:nvPr/>
          </p:nvSpPr>
          <p:spPr>
            <a:xfrm>
              <a:off x="3262996" y="451892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" name="rc428"/>
            <p:cNvSpPr/>
            <p:nvPr/>
          </p:nvSpPr>
          <p:spPr>
            <a:xfrm>
              <a:off x="3262996" y="445763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rc429"/>
            <p:cNvSpPr/>
            <p:nvPr/>
          </p:nvSpPr>
          <p:spPr>
            <a:xfrm>
              <a:off x="3262996" y="439633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" name="rc430"/>
            <p:cNvSpPr/>
            <p:nvPr/>
          </p:nvSpPr>
          <p:spPr>
            <a:xfrm>
              <a:off x="3262996" y="433504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3262996" y="427375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2"/>
            <p:cNvSpPr/>
            <p:nvPr/>
          </p:nvSpPr>
          <p:spPr>
            <a:xfrm>
              <a:off x="3262996" y="421246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3"/>
            <p:cNvSpPr/>
            <p:nvPr/>
          </p:nvSpPr>
          <p:spPr>
            <a:xfrm>
              <a:off x="3262996" y="415116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rc434"/>
            <p:cNvSpPr/>
            <p:nvPr/>
          </p:nvSpPr>
          <p:spPr>
            <a:xfrm>
              <a:off x="3262996" y="408987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rc435"/>
            <p:cNvSpPr/>
            <p:nvPr/>
          </p:nvSpPr>
          <p:spPr>
            <a:xfrm>
              <a:off x="3262996" y="402858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" name="rc436"/>
            <p:cNvSpPr/>
            <p:nvPr/>
          </p:nvSpPr>
          <p:spPr>
            <a:xfrm>
              <a:off x="3262996" y="396728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" name="rc437"/>
            <p:cNvSpPr/>
            <p:nvPr/>
          </p:nvSpPr>
          <p:spPr>
            <a:xfrm>
              <a:off x="3262996" y="390599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" name="rc438"/>
            <p:cNvSpPr/>
            <p:nvPr/>
          </p:nvSpPr>
          <p:spPr>
            <a:xfrm>
              <a:off x="3262996" y="384470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rc439"/>
            <p:cNvSpPr/>
            <p:nvPr/>
          </p:nvSpPr>
          <p:spPr>
            <a:xfrm>
              <a:off x="3262996" y="378341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" name="rc440"/>
            <p:cNvSpPr/>
            <p:nvPr/>
          </p:nvSpPr>
          <p:spPr>
            <a:xfrm>
              <a:off x="3262996" y="372211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" name="rc441"/>
            <p:cNvSpPr/>
            <p:nvPr/>
          </p:nvSpPr>
          <p:spPr>
            <a:xfrm>
              <a:off x="3262996" y="366082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" name="rc442"/>
            <p:cNvSpPr/>
            <p:nvPr/>
          </p:nvSpPr>
          <p:spPr>
            <a:xfrm>
              <a:off x="3262996" y="359953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3262996" y="353823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3262996" y="347694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3262996" y="341565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3262996" y="335436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rc447"/>
            <p:cNvSpPr/>
            <p:nvPr/>
          </p:nvSpPr>
          <p:spPr>
            <a:xfrm>
              <a:off x="3262996" y="329306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" name="rc448"/>
            <p:cNvSpPr/>
            <p:nvPr/>
          </p:nvSpPr>
          <p:spPr>
            <a:xfrm>
              <a:off x="3262996" y="323177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" name="rc449"/>
            <p:cNvSpPr/>
            <p:nvPr/>
          </p:nvSpPr>
          <p:spPr>
            <a:xfrm>
              <a:off x="3262996" y="317048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" name="rc450"/>
            <p:cNvSpPr/>
            <p:nvPr/>
          </p:nvSpPr>
          <p:spPr>
            <a:xfrm>
              <a:off x="3262996" y="310918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rc451"/>
            <p:cNvSpPr/>
            <p:nvPr/>
          </p:nvSpPr>
          <p:spPr>
            <a:xfrm>
              <a:off x="3262996" y="304789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" name="rc452"/>
            <p:cNvSpPr/>
            <p:nvPr/>
          </p:nvSpPr>
          <p:spPr>
            <a:xfrm>
              <a:off x="3262996" y="298660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" name="rc453"/>
            <p:cNvSpPr/>
            <p:nvPr/>
          </p:nvSpPr>
          <p:spPr>
            <a:xfrm>
              <a:off x="3262996" y="292531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" name="rc454"/>
            <p:cNvSpPr/>
            <p:nvPr/>
          </p:nvSpPr>
          <p:spPr>
            <a:xfrm>
              <a:off x="3262996" y="286401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" name="rc455"/>
            <p:cNvSpPr/>
            <p:nvPr/>
          </p:nvSpPr>
          <p:spPr>
            <a:xfrm>
              <a:off x="3262996" y="280272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" name="rc456"/>
            <p:cNvSpPr/>
            <p:nvPr/>
          </p:nvSpPr>
          <p:spPr>
            <a:xfrm>
              <a:off x="3262996" y="274143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" name="rc457"/>
            <p:cNvSpPr/>
            <p:nvPr/>
          </p:nvSpPr>
          <p:spPr>
            <a:xfrm>
              <a:off x="3262996" y="268013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" name="rc458"/>
            <p:cNvSpPr/>
            <p:nvPr/>
          </p:nvSpPr>
          <p:spPr>
            <a:xfrm>
              <a:off x="3262996" y="261884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" name="rc459"/>
            <p:cNvSpPr/>
            <p:nvPr/>
          </p:nvSpPr>
          <p:spPr>
            <a:xfrm>
              <a:off x="3262996" y="255755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" name="rc460"/>
            <p:cNvSpPr/>
            <p:nvPr/>
          </p:nvSpPr>
          <p:spPr>
            <a:xfrm>
              <a:off x="3262996" y="249626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" name="rc461"/>
            <p:cNvSpPr/>
            <p:nvPr/>
          </p:nvSpPr>
          <p:spPr>
            <a:xfrm>
              <a:off x="3262996" y="243496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" name="rc462"/>
            <p:cNvSpPr/>
            <p:nvPr/>
          </p:nvSpPr>
          <p:spPr>
            <a:xfrm>
              <a:off x="3262996" y="237367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" name="rc463"/>
            <p:cNvSpPr/>
            <p:nvPr/>
          </p:nvSpPr>
          <p:spPr>
            <a:xfrm>
              <a:off x="3262996" y="231238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" name="rc464"/>
            <p:cNvSpPr/>
            <p:nvPr/>
          </p:nvSpPr>
          <p:spPr>
            <a:xfrm>
              <a:off x="3262996" y="225108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" name="rc465"/>
            <p:cNvSpPr/>
            <p:nvPr/>
          </p:nvSpPr>
          <p:spPr>
            <a:xfrm>
              <a:off x="3262996" y="218979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" name="rc466"/>
            <p:cNvSpPr/>
            <p:nvPr/>
          </p:nvSpPr>
          <p:spPr>
            <a:xfrm>
              <a:off x="3262996" y="212850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" name="rc467"/>
            <p:cNvSpPr/>
            <p:nvPr/>
          </p:nvSpPr>
          <p:spPr>
            <a:xfrm>
              <a:off x="3262996" y="206721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" name="rc468"/>
            <p:cNvSpPr/>
            <p:nvPr/>
          </p:nvSpPr>
          <p:spPr>
            <a:xfrm>
              <a:off x="3262996" y="200591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" name="rc469"/>
            <p:cNvSpPr/>
            <p:nvPr/>
          </p:nvSpPr>
          <p:spPr>
            <a:xfrm>
              <a:off x="3262996" y="194462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" name="rc470"/>
            <p:cNvSpPr/>
            <p:nvPr/>
          </p:nvSpPr>
          <p:spPr>
            <a:xfrm>
              <a:off x="3262996" y="188333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" name="rc471"/>
            <p:cNvSpPr/>
            <p:nvPr/>
          </p:nvSpPr>
          <p:spPr>
            <a:xfrm>
              <a:off x="3262996" y="182203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" name="rc472"/>
            <p:cNvSpPr/>
            <p:nvPr/>
          </p:nvSpPr>
          <p:spPr>
            <a:xfrm>
              <a:off x="3262996" y="176074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" name="rc473"/>
            <p:cNvSpPr/>
            <p:nvPr/>
          </p:nvSpPr>
          <p:spPr>
            <a:xfrm>
              <a:off x="3262996" y="169945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" name="rc474"/>
            <p:cNvSpPr/>
            <p:nvPr/>
          </p:nvSpPr>
          <p:spPr>
            <a:xfrm>
              <a:off x="3262996" y="163816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" name="rc475"/>
            <p:cNvSpPr/>
            <p:nvPr/>
          </p:nvSpPr>
          <p:spPr>
            <a:xfrm>
              <a:off x="3262996" y="157686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" name="rc476"/>
            <p:cNvSpPr/>
            <p:nvPr/>
          </p:nvSpPr>
          <p:spPr>
            <a:xfrm>
              <a:off x="3262996" y="151557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" name="rc477"/>
            <p:cNvSpPr/>
            <p:nvPr/>
          </p:nvSpPr>
          <p:spPr>
            <a:xfrm>
              <a:off x="3262996" y="145428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rc478"/>
            <p:cNvSpPr/>
            <p:nvPr/>
          </p:nvSpPr>
          <p:spPr>
            <a:xfrm>
              <a:off x="3262996" y="139299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" name="rc479"/>
            <p:cNvSpPr/>
            <p:nvPr/>
          </p:nvSpPr>
          <p:spPr>
            <a:xfrm>
              <a:off x="3322898" y="623512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" name="rc480"/>
            <p:cNvSpPr/>
            <p:nvPr/>
          </p:nvSpPr>
          <p:spPr>
            <a:xfrm>
              <a:off x="3322898" y="617383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" name="rc481"/>
            <p:cNvSpPr/>
            <p:nvPr/>
          </p:nvSpPr>
          <p:spPr>
            <a:xfrm>
              <a:off x="3322898" y="611253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" name="rc482"/>
            <p:cNvSpPr/>
            <p:nvPr/>
          </p:nvSpPr>
          <p:spPr>
            <a:xfrm>
              <a:off x="3322898" y="605124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" name="rc483"/>
            <p:cNvSpPr/>
            <p:nvPr/>
          </p:nvSpPr>
          <p:spPr>
            <a:xfrm>
              <a:off x="3322898" y="598995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4"/>
            <p:cNvSpPr/>
            <p:nvPr/>
          </p:nvSpPr>
          <p:spPr>
            <a:xfrm>
              <a:off x="3322898" y="592865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" name="rc485"/>
            <p:cNvSpPr/>
            <p:nvPr/>
          </p:nvSpPr>
          <p:spPr>
            <a:xfrm>
              <a:off x="3322898" y="586736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" name="rc486"/>
            <p:cNvSpPr/>
            <p:nvPr/>
          </p:nvSpPr>
          <p:spPr>
            <a:xfrm>
              <a:off x="3322898" y="580607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" name="rc487"/>
            <p:cNvSpPr/>
            <p:nvPr/>
          </p:nvSpPr>
          <p:spPr>
            <a:xfrm>
              <a:off x="3322898" y="574478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" name="rc488"/>
            <p:cNvSpPr/>
            <p:nvPr/>
          </p:nvSpPr>
          <p:spPr>
            <a:xfrm>
              <a:off x="3322898" y="568348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rc489"/>
            <p:cNvSpPr/>
            <p:nvPr/>
          </p:nvSpPr>
          <p:spPr>
            <a:xfrm>
              <a:off x="3322898" y="562219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" name="rc490"/>
            <p:cNvSpPr/>
            <p:nvPr/>
          </p:nvSpPr>
          <p:spPr>
            <a:xfrm>
              <a:off x="3322898" y="556090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" name="rc491"/>
            <p:cNvSpPr/>
            <p:nvPr/>
          </p:nvSpPr>
          <p:spPr>
            <a:xfrm>
              <a:off x="3322898" y="549960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" name="rc492"/>
            <p:cNvSpPr/>
            <p:nvPr/>
          </p:nvSpPr>
          <p:spPr>
            <a:xfrm>
              <a:off x="3322898" y="543831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" name="rc493"/>
            <p:cNvSpPr/>
            <p:nvPr/>
          </p:nvSpPr>
          <p:spPr>
            <a:xfrm>
              <a:off x="3322898" y="537702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" name="rc494"/>
            <p:cNvSpPr/>
            <p:nvPr/>
          </p:nvSpPr>
          <p:spPr>
            <a:xfrm>
              <a:off x="3322898" y="531573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" name="rc495"/>
            <p:cNvSpPr/>
            <p:nvPr/>
          </p:nvSpPr>
          <p:spPr>
            <a:xfrm>
              <a:off x="3322898" y="525443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" name="rc496"/>
            <p:cNvSpPr/>
            <p:nvPr/>
          </p:nvSpPr>
          <p:spPr>
            <a:xfrm>
              <a:off x="3322898" y="519314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" name="rc497"/>
            <p:cNvSpPr/>
            <p:nvPr/>
          </p:nvSpPr>
          <p:spPr>
            <a:xfrm>
              <a:off x="3322898" y="513185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" name="rc498"/>
            <p:cNvSpPr/>
            <p:nvPr/>
          </p:nvSpPr>
          <p:spPr>
            <a:xfrm>
              <a:off x="3322898" y="507055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" name="rc499"/>
            <p:cNvSpPr/>
            <p:nvPr/>
          </p:nvSpPr>
          <p:spPr>
            <a:xfrm>
              <a:off x="3322898" y="500926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" name="rc500"/>
            <p:cNvSpPr/>
            <p:nvPr/>
          </p:nvSpPr>
          <p:spPr>
            <a:xfrm>
              <a:off x="3322898" y="494797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" name="rc501"/>
            <p:cNvSpPr/>
            <p:nvPr/>
          </p:nvSpPr>
          <p:spPr>
            <a:xfrm>
              <a:off x="3322898" y="488668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" name="rc502"/>
            <p:cNvSpPr/>
            <p:nvPr/>
          </p:nvSpPr>
          <p:spPr>
            <a:xfrm>
              <a:off x="3322898" y="482538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" name="rc503"/>
            <p:cNvSpPr/>
            <p:nvPr/>
          </p:nvSpPr>
          <p:spPr>
            <a:xfrm>
              <a:off x="3322898" y="476409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" name="rc504"/>
            <p:cNvSpPr/>
            <p:nvPr/>
          </p:nvSpPr>
          <p:spPr>
            <a:xfrm>
              <a:off x="3322898" y="470280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" name="rc505"/>
            <p:cNvSpPr/>
            <p:nvPr/>
          </p:nvSpPr>
          <p:spPr>
            <a:xfrm>
              <a:off x="3322898" y="464151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" name="rc506"/>
            <p:cNvSpPr/>
            <p:nvPr/>
          </p:nvSpPr>
          <p:spPr>
            <a:xfrm>
              <a:off x="3322898" y="458021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" name="rc507"/>
            <p:cNvSpPr/>
            <p:nvPr/>
          </p:nvSpPr>
          <p:spPr>
            <a:xfrm>
              <a:off x="3322898" y="451892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8"/>
            <p:cNvSpPr/>
            <p:nvPr/>
          </p:nvSpPr>
          <p:spPr>
            <a:xfrm>
              <a:off x="3322898" y="445763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09"/>
            <p:cNvSpPr/>
            <p:nvPr/>
          </p:nvSpPr>
          <p:spPr>
            <a:xfrm>
              <a:off x="3322898" y="439633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0"/>
            <p:cNvSpPr/>
            <p:nvPr/>
          </p:nvSpPr>
          <p:spPr>
            <a:xfrm>
              <a:off x="3322898" y="433504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1"/>
            <p:cNvSpPr/>
            <p:nvPr/>
          </p:nvSpPr>
          <p:spPr>
            <a:xfrm>
              <a:off x="3322898" y="427375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2"/>
            <p:cNvSpPr/>
            <p:nvPr/>
          </p:nvSpPr>
          <p:spPr>
            <a:xfrm>
              <a:off x="3322898" y="421246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3"/>
            <p:cNvSpPr/>
            <p:nvPr/>
          </p:nvSpPr>
          <p:spPr>
            <a:xfrm>
              <a:off x="3322898" y="415116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4"/>
            <p:cNvSpPr/>
            <p:nvPr/>
          </p:nvSpPr>
          <p:spPr>
            <a:xfrm>
              <a:off x="3322898" y="408987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5"/>
            <p:cNvSpPr/>
            <p:nvPr/>
          </p:nvSpPr>
          <p:spPr>
            <a:xfrm>
              <a:off x="3322898" y="402858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6"/>
            <p:cNvSpPr/>
            <p:nvPr/>
          </p:nvSpPr>
          <p:spPr>
            <a:xfrm>
              <a:off x="3322898" y="396728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7"/>
            <p:cNvSpPr/>
            <p:nvPr/>
          </p:nvSpPr>
          <p:spPr>
            <a:xfrm>
              <a:off x="3322898" y="390599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8"/>
            <p:cNvSpPr/>
            <p:nvPr/>
          </p:nvSpPr>
          <p:spPr>
            <a:xfrm>
              <a:off x="3322898" y="384470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19"/>
            <p:cNvSpPr/>
            <p:nvPr/>
          </p:nvSpPr>
          <p:spPr>
            <a:xfrm>
              <a:off x="3322898" y="378341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0"/>
            <p:cNvSpPr/>
            <p:nvPr/>
          </p:nvSpPr>
          <p:spPr>
            <a:xfrm>
              <a:off x="3322898" y="372211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1"/>
            <p:cNvSpPr/>
            <p:nvPr/>
          </p:nvSpPr>
          <p:spPr>
            <a:xfrm>
              <a:off x="3322898" y="366082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3322898" y="359953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3322898" y="353823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3322898" y="347694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3322898" y="341565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6"/>
            <p:cNvSpPr/>
            <p:nvPr/>
          </p:nvSpPr>
          <p:spPr>
            <a:xfrm>
              <a:off x="3322898" y="335436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7"/>
            <p:cNvSpPr/>
            <p:nvPr/>
          </p:nvSpPr>
          <p:spPr>
            <a:xfrm>
              <a:off x="3322898" y="329306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3322898" y="323177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29"/>
            <p:cNvSpPr/>
            <p:nvPr/>
          </p:nvSpPr>
          <p:spPr>
            <a:xfrm>
              <a:off x="3322898" y="317048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0"/>
            <p:cNvSpPr/>
            <p:nvPr/>
          </p:nvSpPr>
          <p:spPr>
            <a:xfrm>
              <a:off x="3322898" y="310918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1"/>
            <p:cNvSpPr/>
            <p:nvPr/>
          </p:nvSpPr>
          <p:spPr>
            <a:xfrm>
              <a:off x="3322898" y="304789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3322898" y="298660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3"/>
            <p:cNvSpPr/>
            <p:nvPr/>
          </p:nvSpPr>
          <p:spPr>
            <a:xfrm>
              <a:off x="3322898" y="292531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4"/>
            <p:cNvSpPr/>
            <p:nvPr/>
          </p:nvSpPr>
          <p:spPr>
            <a:xfrm>
              <a:off x="3322898" y="286401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5"/>
            <p:cNvSpPr/>
            <p:nvPr/>
          </p:nvSpPr>
          <p:spPr>
            <a:xfrm>
              <a:off x="3322898" y="280272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3322898" y="274143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7"/>
            <p:cNvSpPr/>
            <p:nvPr/>
          </p:nvSpPr>
          <p:spPr>
            <a:xfrm>
              <a:off x="3322898" y="268013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3322898" y="261884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39"/>
            <p:cNvSpPr/>
            <p:nvPr/>
          </p:nvSpPr>
          <p:spPr>
            <a:xfrm>
              <a:off x="3322898" y="255755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3322898" y="249626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1"/>
            <p:cNvSpPr/>
            <p:nvPr/>
          </p:nvSpPr>
          <p:spPr>
            <a:xfrm>
              <a:off x="3322898" y="243496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2"/>
            <p:cNvSpPr/>
            <p:nvPr/>
          </p:nvSpPr>
          <p:spPr>
            <a:xfrm>
              <a:off x="3322898" y="237367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3"/>
            <p:cNvSpPr/>
            <p:nvPr/>
          </p:nvSpPr>
          <p:spPr>
            <a:xfrm>
              <a:off x="3322898" y="231238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3322898" y="225108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5"/>
            <p:cNvSpPr/>
            <p:nvPr/>
          </p:nvSpPr>
          <p:spPr>
            <a:xfrm>
              <a:off x="3322898" y="218979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6"/>
            <p:cNvSpPr/>
            <p:nvPr/>
          </p:nvSpPr>
          <p:spPr>
            <a:xfrm>
              <a:off x="3322898" y="212850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7"/>
            <p:cNvSpPr/>
            <p:nvPr/>
          </p:nvSpPr>
          <p:spPr>
            <a:xfrm>
              <a:off x="3322898" y="206721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3322898" y="200591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49"/>
            <p:cNvSpPr/>
            <p:nvPr/>
          </p:nvSpPr>
          <p:spPr>
            <a:xfrm>
              <a:off x="3322898" y="194462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0"/>
            <p:cNvSpPr/>
            <p:nvPr/>
          </p:nvSpPr>
          <p:spPr>
            <a:xfrm>
              <a:off x="3322898" y="188333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3322898" y="182203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3322898" y="176074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3322898" y="169945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3322898" y="163816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3322898" y="157686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3322898" y="151557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3322898" y="145428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3322898" y="139299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3382801" y="623512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3382801" y="617383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3382801" y="611253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3382801" y="60512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3382801" y="598995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3382801" y="592865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3382801" y="586736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3382801" y="580607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3382801" y="574478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3382801" y="56834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3382801" y="562219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3382801" y="556090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3382801" y="549960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3382801" y="543831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3382801" y="537702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3382801" y="53157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3382801" y="525443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3382801" y="51931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3382801" y="513185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3382801" y="507055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3382801" y="50092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3382801" y="49479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3382801" y="488668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3382801" y="48253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3382801" y="476409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3382801" y="470280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3382801" y="46415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3382801" y="45802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3382801" y="451892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3382801" y="44576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3382801" y="439633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3382801" y="43350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3382801" y="42737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3382801" y="42124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3382801" y="41511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3382801" y="40898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3382801" y="402858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3382801" y="39672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3382801" y="39059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3382801" y="38447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3382801" y="37834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3382801" y="37221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3382801" y="366082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3382801" y="35995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3382801" y="35382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3382801" y="347694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3382801" y="34156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3382801" y="33543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3382801" y="32930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3382801" y="32317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3382801" y="31704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3382801" y="310918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3382801" y="30478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3382801" y="29866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3382801" y="29253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3382801" y="28640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3382801" y="280272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3382801" y="274143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3382801" y="2680139"/>
              <a:ext cx="59902" cy="6129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3382801" y="261884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3382801" y="25575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3382801" y="24962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3382801" y="243496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3382801" y="237367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3382801" y="23123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3382801" y="225108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3382801" y="21897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3382801" y="21285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3382801" y="206721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3382801" y="200591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3382801" y="194462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3382801" y="188333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3382801" y="18220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3382801" y="176074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3382801" y="169945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3382801" y="163816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3382801" y="157686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3382801" y="151557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3382801" y="14542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3382801" y="1392990"/>
              <a:ext cx="5990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3442704" y="623512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3442704" y="617383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3442704" y="611253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3442704" y="60512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3442704" y="598995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3442704" y="592865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3442704" y="586736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3442704" y="580607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3442704" y="574478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3442704" y="56834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3442704" y="562219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3442704" y="556090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3442704" y="549960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3442704" y="543831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3442704" y="537702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3442704" y="53157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3442704" y="525443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3442704" y="51931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3442704" y="513185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3442704" y="507055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3442704" y="50092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3442704" y="4947974"/>
              <a:ext cx="5990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3442704" y="488668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3442704" y="48253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3442704" y="476409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3442704" y="470280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3442704" y="46415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3442704" y="45802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3442704" y="451892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3442704" y="44576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3442704" y="4396338"/>
              <a:ext cx="5990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3442704" y="43350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3442704" y="42737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3442704" y="42124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3442704" y="41511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3442704" y="40898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3442704" y="402858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3442704" y="39672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3442704" y="39059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3442704" y="3844703"/>
              <a:ext cx="59902" cy="6129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3442704" y="37834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3442704" y="37221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3442704" y="366082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3442704" y="35995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3442704" y="35382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3442704" y="347694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3442704" y="34156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3442704" y="33543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3442704" y="32930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3442704" y="32317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3442704" y="31704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3442704" y="310918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3442704" y="30478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3442704" y="29866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3442704" y="29253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3442704" y="28640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3442704" y="280272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3442704" y="274143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3442704" y="26801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3442704" y="261884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3442704" y="25575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3442704" y="24962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3442704" y="243496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3442704" y="237367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3442704" y="23123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3442704" y="225108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3442704" y="21897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3442704" y="21285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3442704" y="206721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3442704" y="200591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3442704" y="194462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3442704" y="188333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3442704" y="18220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3442704" y="176074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3442704" y="169945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3442704" y="163816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3442704" y="157686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3442704" y="151557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3442704" y="14542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3442704" y="139299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3502607" y="6235123"/>
              <a:ext cx="5990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3502607" y="617383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3502607" y="611253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3502607" y="60512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3502607" y="598995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3502607" y="592865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3502607" y="586736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3502607" y="580607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3502607" y="574478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3502607" y="56834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3502607" y="562219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3502607" y="556090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3502607" y="549960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3502607" y="543831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3502607" y="537702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3502607" y="53157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3502607" y="525443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3502607" y="51931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3502607" y="513185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3502607" y="507055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3502607" y="50092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3502607" y="49479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3502607" y="488668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3502607" y="48253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3502607" y="476409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3502607" y="470280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3502607" y="46415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3502607" y="45802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3502607" y="451892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3502607" y="44576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3502607" y="439633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3502607" y="43350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3502607" y="42737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3502607" y="42124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3502607" y="41511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3502607" y="40898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3502607" y="402858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3502607" y="39672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3502607" y="39059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3502607" y="38447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3502607" y="37834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3502607" y="37221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3502607" y="366082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3502607" y="35995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3502607" y="35382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3502607" y="347694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3502607" y="34156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3502607" y="33543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3502607" y="32930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3502607" y="32317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3502607" y="31704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3502607" y="310918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3502607" y="30478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3502607" y="29866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3502607" y="29253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3502607" y="28640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3502607" y="280272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3502607" y="274143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3502607" y="26801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3502607" y="261884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3502607" y="25575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3502607" y="2496260"/>
              <a:ext cx="5990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3502607" y="243496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3502607" y="237367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3502607" y="23123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3502607" y="225108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3502607" y="21897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3502607" y="21285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3502607" y="206721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3502607" y="200591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3502607" y="194462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3502607" y="188333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3502607" y="18220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3502607" y="176074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3502607" y="169945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3502607" y="163816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3502607" y="157686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3502607" y="151557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3502607" y="14542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3502607" y="139299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01" name="tx800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802" name="pic80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803" name="pl802"/>
            <p:cNvSpPr/>
            <p:nvPr/>
          </p:nvSpPr>
          <p:spPr>
            <a:xfrm>
              <a:off x="5403761" y="355587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5403761" y="326013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5403761" y="296440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5228196" y="355587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5228196" y="326013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5228196" y="296440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tx808"/>
            <p:cNvSpPr/>
            <p:nvPr/>
          </p:nvSpPr>
          <p:spPr>
            <a:xfrm>
              <a:off x="5517241" y="3530972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810" name="tx809"/>
            <p:cNvSpPr/>
            <p:nvPr/>
          </p:nvSpPr>
          <p:spPr>
            <a:xfrm>
              <a:off x="5517241" y="3235238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811" name="tx810"/>
            <p:cNvSpPr/>
            <p:nvPr/>
          </p:nvSpPr>
          <p:spPr>
            <a:xfrm>
              <a:off x="5517241" y="2939505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812" name="rc811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13" name="tx812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814" name="rc813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5229996" y="4759146"/>
              <a:ext cx="215855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tx828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834" name="tx833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835" name="tx834"/>
            <p:cNvSpPr/>
            <p:nvPr/>
          </p:nvSpPr>
          <p:spPr>
            <a:xfrm>
              <a:off x="1018783" y="942406"/>
              <a:ext cx="2104258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2025-04-16T09:41:46Z</dcterms:modified>
  <cp:category/>
</cp:coreProperties>
</file>