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5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5F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567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0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B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0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6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4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CA3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7A8E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3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58B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28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5F8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5678D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089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B8D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084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682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483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CA383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2025-04-16T09:41:41Z</dcterms:modified>
  <cp:category/>
</cp:coreProperties>
</file>