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baeb95c486750d25c20aeca8248f49087f3a86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806789" y="6121294"/>
              <a:ext cx="606158" cy="0"/>
            </a:xfrm>
            <a:custGeom>
              <a:avLst/>
              <a:pathLst>
                <a:path w="606158" h="0">
                  <a:moveTo>
                    <a:pt x="0" y="0"/>
                  </a:moveTo>
                  <a:lnTo>
                    <a:pt x="60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261408" y="437007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261408" y="401982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61408" y="366958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958329" y="4720315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61408" y="296909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261408" y="261884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09868" y="3319336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261408" y="226860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61408" y="191835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261408" y="156811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261408" y="542080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61408" y="507055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109868" y="5771049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806789" y="50194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06789" y="342878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958329" y="4019825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958329" y="305665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109868" y="279396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958329" y="1918357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806789" y="5508365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109868" y="524568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806789" y="5019482"/>
              <a:ext cx="0" cy="1101811"/>
            </a:xfrm>
            <a:custGeom>
              <a:avLst/>
              <a:pathLst>
                <a:path w="0" h="1101811">
                  <a:moveTo>
                    <a:pt x="0" y="0"/>
                  </a:moveTo>
                  <a:lnTo>
                    <a:pt x="0" y="11018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261408" y="4019825"/>
              <a:ext cx="0" cy="350244"/>
            </a:xfrm>
            <a:custGeom>
              <a:avLst/>
              <a:pathLst>
                <a:path w="0" h="350244">
                  <a:moveTo>
                    <a:pt x="0" y="0"/>
                  </a:moveTo>
                  <a:lnTo>
                    <a:pt x="0" y="3502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261408" y="40198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61408" y="3669580"/>
              <a:ext cx="0" cy="350244"/>
            </a:xfrm>
            <a:custGeom>
              <a:avLst/>
              <a:pathLst>
                <a:path w="0" h="350244">
                  <a:moveTo>
                    <a:pt x="0" y="3502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958329" y="3428787"/>
              <a:ext cx="0" cy="1291527"/>
            </a:xfrm>
            <a:custGeom>
              <a:avLst/>
              <a:pathLst>
                <a:path w="0" h="1291527">
                  <a:moveTo>
                    <a:pt x="0" y="0"/>
                  </a:moveTo>
                  <a:lnTo>
                    <a:pt x="0" y="12915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261408" y="2793969"/>
              <a:ext cx="0" cy="175122"/>
            </a:xfrm>
            <a:custGeom>
              <a:avLst/>
              <a:pathLst>
                <a:path w="0" h="175122">
                  <a:moveTo>
                    <a:pt x="0" y="0"/>
                  </a:moveTo>
                  <a:lnTo>
                    <a:pt x="0" y="175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261408" y="2618846"/>
              <a:ext cx="0" cy="175122"/>
            </a:xfrm>
            <a:custGeom>
              <a:avLst/>
              <a:pathLst>
                <a:path w="0" h="175122">
                  <a:moveTo>
                    <a:pt x="0" y="175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109868" y="3056652"/>
              <a:ext cx="0" cy="262683"/>
            </a:xfrm>
            <a:custGeom>
              <a:avLst/>
              <a:pathLst>
                <a:path w="0" h="262683">
                  <a:moveTo>
                    <a:pt x="0" y="0"/>
                  </a:moveTo>
                  <a:lnTo>
                    <a:pt x="0" y="262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261408" y="1918357"/>
              <a:ext cx="0" cy="350244"/>
            </a:xfrm>
            <a:custGeom>
              <a:avLst/>
              <a:pathLst>
                <a:path w="0" h="350244">
                  <a:moveTo>
                    <a:pt x="0" y="0"/>
                  </a:moveTo>
                  <a:lnTo>
                    <a:pt x="0" y="3502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261408" y="191835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261408" y="1568112"/>
              <a:ext cx="0" cy="350244"/>
            </a:xfrm>
            <a:custGeom>
              <a:avLst/>
              <a:pathLst>
                <a:path w="0" h="350244">
                  <a:moveTo>
                    <a:pt x="0" y="3502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261408" y="5245682"/>
              <a:ext cx="0" cy="175122"/>
            </a:xfrm>
            <a:custGeom>
              <a:avLst/>
              <a:pathLst>
                <a:path w="0" h="175122">
                  <a:moveTo>
                    <a:pt x="0" y="0"/>
                  </a:moveTo>
                  <a:lnTo>
                    <a:pt x="0" y="175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261408" y="5070559"/>
              <a:ext cx="0" cy="175122"/>
            </a:xfrm>
            <a:custGeom>
              <a:avLst/>
              <a:pathLst>
                <a:path w="0" h="175122">
                  <a:moveTo>
                    <a:pt x="0" y="175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109868" y="5508365"/>
              <a:ext cx="0" cy="262683"/>
            </a:xfrm>
            <a:custGeom>
              <a:avLst/>
              <a:pathLst>
                <a:path w="0" h="262683">
                  <a:moveTo>
                    <a:pt x="0" y="0"/>
                  </a:moveTo>
                  <a:lnTo>
                    <a:pt x="0" y="262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806789" y="50194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806789" y="3428787"/>
              <a:ext cx="0" cy="1590694"/>
            </a:xfrm>
            <a:custGeom>
              <a:avLst/>
              <a:pathLst>
                <a:path w="0" h="1590694">
                  <a:moveTo>
                    <a:pt x="0" y="15906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958329" y="3428787"/>
              <a:ext cx="0" cy="591038"/>
            </a:xfrm>
            <a:custGeom>
              <a:avLst/>
              <a:pathLst>
                <a:path w="0" h="591038">
                  <a:moveTo>
                    <a:pt x="0" y="0"/>
                  </a:moveTo>
                  <a:lnTo>
                    <a:pt x="0" y="5910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958329" y="3056652"/>
              <a:ext cx="0" cy="372135"/>
            </a:xfrm>
            <a:custGeom>
              <a:avLst/>
              <a:pathLst>
                <a:path w="0" h="372135">
                  <a:moveTo>
                    <a:pt x="0" y="3721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109868" y="2793969"/>
              <a:ext cx="0" cy="262683"/>
            </a:xfrm>
            <a:custGeom>
              <a:avLst/>
              <a:pathLst>
                <a:path w="0" h="262683">
                  <a:moveTo>
                    <a:pt x="0" y="262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58329" y="1918357"/>
              <a:ext cx="0" cy="1510430"/>
            </a:xfrm>
            <a:custGeom>
              <a:avLst/>
              <a:pathLst>
                <a:path w="0" h="1510430">
                  <a:moveTo>
                    <a:pt x="0" y="15104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806789" y="5019482"/>
              <a:ext cx="0" cy="488883"/>
            </a:xfrm>
            <a:custGeom>
              <a:avLst/>
              <a:pathLst>
                <a:path w="0" h="488883">
                  <a:moveTo>
                    <a:pt x="0" y="0"/>
                  </a:moveTo>
                  <a:lnTo>
                    <a:pt x="0" y="4888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109868" y="5245682"/>
              <a:ext cx="0" cy="262683"/>
            </a:xfrm>
            <a:custGeom>
              <a:avLst/>
              <a:pathLst>
                <a:path w="0" h="262683">
                  <a:moveTo>
                    <a:pt x="0" y="262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415978" y="612129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415978" y="437007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D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15978" y="401982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E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415978" y="366958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4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415978" y="472031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C50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415978" y="296909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072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415978" y="261884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D97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415978" y="331933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9A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415978" y="226860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B878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415978" y="191835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F4A8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415978" y="156811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760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415978" y="542080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A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415978" y="507055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E75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415978" y="577104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36C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5" name="tx64"/>
            <p:cNvSpPr/>
            <p:nvPr/>
          </p:nvSpPr>
          <p:spPr>
            <a:xfrm>
              <a:off x="2461440" y="6094580"/>
              <a:ext cx="666803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Rhodosorus marinus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2461440" y="4328112"/>
              <a:ext cx="815437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D61">
                      <a:alpha val="100000"/>
                    </a:srgbClr>
                  </a:solidFill>
                  <a:latin typeface="Arial"/>
                  <a:cs typeface="Arial"/>
                </a:rPr>
                <a:t>Galdieria yellowstonensis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2461440" y="3978714"/>
              <a:ext cx="666838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E6C">
                      <a:alpha val="100000"/>
                    </a:srgbClr>
                  </a:solidFill>
                  <a:latin typeface="Arial"/>
                  <a:cs typeface="Arial"/>
                </a:rPr>
                <a:t>Galdieria sulphuraria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461440" y="3628470"/>
              <a:ext cx="510159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45C">
                      <a:alpha val="100000"/>
                    </a:srgbClr>
                  </a:solidFill>
                  <a:latin typeface="Arial"/>
                  <a:cs typeface="Arial"/>
                </a:rPr>
                <a:t>Galdieria partita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2461440" y="4679239"/>
              <a:ext cx="79532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C5087">
                      <a:alpha val="100000"/>
                    </a:srgbClr>
                  </a:solidFill>
                  <a:latin typeface="Arial"/>
                  <a:cs typeface="Arial"/>
                </a:rPr>
                <a:t>Porphyridium purpureum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2461440" y="2928016"/>
              <a:ext cx="68688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0728E">
                      <a:alpha val="100000"/>
                    </a:srgbClr>
                  </a:solidFill>
                  <a:latin typeface="Arial"/>
                  <a:cs typeface="Arial"/>
                </a:rPr>
                <a:t>Pyropia vietnamensis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2461440" y="2577771"/>
              <a:ext cx="586487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D9787">
                      <a:alpha val="100000"/>
                    </a:srgbClr>
                  </a:solidFill>
                  <a:latin typeface="Arial"/>
                  <a:cs typeface="Arial"/>
                </a:rPr>
                <a:t>Pyropia yezoensis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461440" y="3278260"/>
              <a:ext cx="64665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9AF7F">
                      <a:alpha val="100000"/>
                    </a:srgbClr>
                  </a:solidFill>
                  <a:latin typeface="Arial"/>
                  <a:cs typeface="Arial"/>
                </a:rPr>
                <a:t>Porphyra umbilicalis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2461440" y="2226644"/>
              <a:ext cx="1165000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B878B">
                      <a:alpha val="100000"/>
                    </a:srgbClr>
                  </a:solidFill>
                  <a:latin typeface="Arial"/>
                  <a:cs typeface="Arial"/>
                </a:rPr>
                <a:t>Cyanidiococcus yangmingshanensis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2461440" y="1876399"/>
              <a:ext cx="1176963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F4A82">
                      <a:alpha val="100000"/>
                    </a:srgbClr>
                  </a:solidFill>
                  <a:latin typeface="Arial"/>
                  <a:cs typeface="Arial"/>
                </a:rPr>
                <a:t>Cyanidioschyzon merolae strain 10D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2461440" y="1526154"/>
              <a:ext cx="674778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7608D">
                      <a:alpha val="100000"/>
                    </a:srgbClr>
                  </a:solidFill>
                  <a:latin typeface="Arial"/>
                  <a:cs typeface="Arial"/>
                </a:rPr>
                <a:t>Cyanidium caldarium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2461440" y="5379693"/>
              <a:ext cx="678801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A5F">
                      <a:alpha val="100000"/>
                    </a:srgbClr>
                  </a:solidFill>
                  <a:latin typeface="Arial"/>
                  <a:cs typeface="Arial"/>
                </a:rPr>
                <a:t>Gracilariopsis chorda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2461440" y="5028602"/>
              <a:ext cx="735050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E758E">
                      <a:alpha val="100000"/>
                    </a:srgbClr>
                  </a:solidFill>
                  <a:latin typeface="Arial"/>
                  <a:cs typeface="Arial"/>
                </a:rPr>
                <a:t>Gracilaria domingensis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2461440" y="5729938"/>
              <a:ext cx="562350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36C8D">
                      <a:alpha val="100000"/>
                    </a:srgbClr>
                  </a:solidFill>
                  <a:latin typeface="Arial"/>
                  <a:cs typeface="Arial"/>
                </a:rPr>
                <a:t>Chondrus crispus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200631" y="5019482"/>
              <a:ext cx="606158" cy="0"/>
            </a:xfrm>
            <a:custGeom>
              <a:avLst/>
              <a:pathLst>
                <a:path w="606158" h="0">
                  <a:moveTo>
                    <a:pt x="60615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3649511" y="5946171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3649511" y="5595926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3649511" y="5245682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3649511" y="4895437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3649511" y="4545192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3649511" y="4194947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3649511" y="3844703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3649511" y="3494458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3649511" y="3144213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3649511" y="2793969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3649511" y="2443724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3649511" y="2093479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3649511" y="1743234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3649511" y="1392990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3698004" y="5946171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3698004" y="5595926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3698004" y="5245682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3698004" y="4895437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3698004" y="4545192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3698004" y="4194947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3698004" y="3844703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3698004" y="3494458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3698004" y="3144213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3698004" y="2793969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3698004" y="2443724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3698004" y="2093479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3698004" y="1743234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3698004" y="1392990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3746496" y="5946171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3746496" y="5595926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3746496" y="5245682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3746496" y="4895437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3746496" y="4545192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3746496" y="4194947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3746496" y="3844703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3746496" y="3494458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3746496" y="3144213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3746496" y="2793969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3746496" y="2443724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3746496" y="2093479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3746496" y="1743234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3746496" y="1392990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3794989" y="5946171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3794989" y="5595926"/>
              <a:ext cx="48492" cy="350244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794989" y="5245682"/>
              <a:ext cx="48492" cy="350244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3794989" y="4895437"/>
              <a:ext cx="48492" cy="350244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3794989" y="4545192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3794989" y="4194947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3794989" y="3844703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3794989" y="3494458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3794989" y="3144213"/>
              <a:ext cx="48492" cy="350244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3794989" y="2793969"/>
              <a:ext cx="48492" cy="350244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3794989" y="2443724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3794989" y="2093479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3794989" y="1743234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3794989" y="1392990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3843482" y="5946171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3843482" y="5595926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3843482" y="5245682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3843482" y="4895437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3843482" y="4545192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3843482" y="4194947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3843482" y="3844703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3843482" y="3494458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3843482" y="3144213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3843482" y="2793969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3843482" y="2443724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3843482" y="2093479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3843482" y="1743234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3843482" y="1392990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52" name="pic15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153" name="pl152"/>
            <p:cNvSpPr/>
            <p:nvPr/>
          </p:nvSpPr>
          <p:spPr>
            <a:xfrm>
              <a:off x="5403761" y="360345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5403761" y="333004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5403761" y="305664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5403761" y="278323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5228196" y="360345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5228196" y="3330049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5228196" y="305664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5228196" y="278323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0"/>
            <p:cNvSpPr/>
            <p:nvPr/>
          </p:nvSpPr>
          <p:spPr>
            <a:xfrm>
              <a:off x="5517241" y="357855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5517241" y="3305151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5517241" y="3031609"/>
              <a:ext cx="69850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5517241" y="275834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165" name="rc164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6" name="tx165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67" name="rc166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9" name="rc168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" name="rc169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2" name="rc171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" name="rc172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" name="rc175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" name="tx180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1018783" y="942406"/>
              <a:ext cx="2085677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2025-04-16T09:41:51Z</dcterms:modified>
  <cp:category/>
</cp:coreProperties>
</file>