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16027" y="627784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16027" y="624069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16027" y="620354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716027" y="616640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716027" y="612925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6092107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716027" y="60549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716027" y="60178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64487" y="59806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64487" y="594351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716027" y="59063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716027" y="58692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716027" y="58320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716027" y="579492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716027" y="57577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716027" y="57206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716027" y="56834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09868" y="5646340"/>
              <a:ext cx="757698" cy="0"/>
            </a:xfrm>
            <a:custGeom>
              <a:avLst/>
              <a:pathLst>
                <a:path w="757698" h="0">
                  <a:moveTo>
                    <a:pt x="0" y="0"/>
                  </a:moveTo>
                  <a:lnTo>
                    <a:pt x="7576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716027" y="560919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716027" y="55720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16027" y="553489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716027" y="54977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16027" y="54606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716027" y="54234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716027" y="538631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716027" y="534916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716027" y="531201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16027" y="527486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16027" y="523772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16027" y="520057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716027" y="516342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61408" y="5126280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16027" y="50891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16027" y="50519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64487" y="501483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564487" y="497769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564487" y="494054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564487" y="490339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564487" y="486625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564487" y="482910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716027" y="479195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716027" y="47548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716027" y="47176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716027" y="468051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716027" y="464336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16027" y="460622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16027" y="456907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716027" y="45319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16027" y="44947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716027" y="445763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716027" y="442048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716027" y="438333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716027" y="434619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716027" y="430904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716027" y="427189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64487" y="423474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564487" y="419760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564487" y="416045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716027" y="41233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716027" y="40861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564487" y="404901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564487" y="40118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716027" y="39747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716027" y="39375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716027" y="39004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716027" y="38632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564487" y="382612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564487" y="378898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716027" y="37518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716027" y="37146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716027" y="36775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716027" y="364039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716027" y="36032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716027" y="356609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716027" y="35289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716027" y="34918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64487" y="345465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16027" y="341751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16027" y="338036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64487" y="334321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64487" y="330606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564487" y="326892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564487" y="323177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16027" y="319462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16027" y="315748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16027" y="31203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16027" y="30831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16027" y="304603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16027" y="300889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16027" y="297174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716027" y="29345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716027" y="289745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716027" y="286030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716027" y="282315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716027" y="27860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716027" y="27488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716027" y="271171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564487" y="267456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564487" y="263742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564487" y="260027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564487" y="256312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564487" y="252597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564487" y="248883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564487" y="2451684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64487" y="241453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564487" y="237739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564487" y="234024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564487" y="230309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564487" y="2265948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564487" y="2228801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716027" y="219165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716027" y="21545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716027" y="21173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716027" y="20802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716027" y="204306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716027" y="20059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716027" y="196877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716027" y="193162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716027" y="189447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261408" y="1857329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12948" y="1820182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12948" y="1783035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12948" y="1745888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12948" y="1708740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12948" y="1671593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564487" y="163444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64487" y="159729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716027" y="15601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716027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716027" y="14858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64487" y="1448710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64487" y="1411563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806789" y="48865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806789" y="6259269"/>
              <a:ext cx="909237" cy="0"/>
            </a:xfrm>
            <a:custGeom>
              <a:avLst/>
              <a:pathLst>
                <a:path w="909237" h="0">
                  <a:moveTo>
                    <a:pt x="0" y="0"/>
                  </a:moveTo>
                  <a:lnTo>
                    <a:pt x="90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806789" y="6166401"/>
              <a:ext cx="909237" cy="0"/>
            </a:xfrm>
            <a:custGeom>
              <a:avLst/>
              <a:pathLst>
                <a:path w="909237" h="0">
                  <a:moveTo>
                    <a:pt x="0" y="0"/>
                  </a:moveTo>
                  <a:lnTo>
                    <a:pt x="9092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806789" y="6013943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261408" y="593577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412948" y="60085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564487" y="603638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412948" y="586303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564487" y="58877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564487" y="57577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806789" y="41451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958329" y="527863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109868" y="5432744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564487" y="555347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564487" y="531201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109868" y="475680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261408" y="43873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412948" y="507055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412948" y="486625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564487" y="45319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412948" y="403250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564487" y="4104733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564487" y="391899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412948" y="358002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64487" y="373326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64487" y="362182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64487" y="351037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958329" y="301160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261408" y="3398937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261408" y="262427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12948" y="322806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64487" y="299031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412948" y="249026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64487" y="2730288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412948" y="215450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564487" y="20802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806789" y="1848042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109868" y="1913050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109868" y="178303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261408" y="170874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412948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564487" y="152300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716027" y="6259269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716027" y="6240695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716027" y="6166401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716027" y="61664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716027" y="6129254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61408" y="6013943"/>
              <a:ext cx="0" cy="78163"/>
            </a:xfrm>
            <a:custGeom>
              <a:avLst/>
              <a:pathLst>
                <a:path w="0" h="78163">
                  <a:moveTo>
                    <a:pt x="0" y="0"/>
                  </a:moveTo>
                  <a:lnTo>
                    <a:pt x="0" y="78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716027" y="6036386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716027" y="6017812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64487" y="5980665"/>
              <a:ext cx="0" cy="27860"/>
            </a:xfrm>
            <a:custGeom>
              <a:avLst/>
              <a:pathLst>
                <a:path w="0" h="27860">
                  <a:moveTo>
                    <a:pt x="0" y="27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564487" y="5863032"/>
              <a:ext cx="0" cy="80485"/>
            </a:xfrm>
            <a:custGeom>
              <a:avLst/>
              <a:pathLst>
                <a:path w="0" h="80485">
                  <a:moveTo>
                    <a:pt x="0" y="0"/>
                  </a:moveTo>
                  <a:lnTo>
                    <a:pt x="0" y="80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716027" y="588779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716027" y="586922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716027" y="5757782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716027" y="5757782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716027" y="57577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716027" y="5720635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716027" y="5683488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109868" y="5278631"/>
              <a:ext cx="0" cy="367709"/>
            </a:xfrm>
            <a:custGeom>
              <a:avLst/>
              <a:pathLst>
                <a:path w="0" h="367709">
                  <a:moveTo>
                    <a:pt x="0" y="0"/>
                  </a:moveTo>
                  <a:lnTo>
                    <a:pt x="0" y="3677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716027" y="5553473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716027" y="5553473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716027" y="5534899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716027" y="5497752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716027" y="5312016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716027" y="5312016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16027" y="5312016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16027" y="5312016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16027" y="53120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16027" y="5274869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16027" y="5237722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16027" y="5200574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16027" y="5163427"/>
              <a:ext cx="0" cy="148588"/>
            </a:xfrm>
            <a:custGeom>
              <a:avLst/>
              <a:pathLst>
                <a:path w="0" h="148588">
                  <a:moveTo>
                    <a:pt x="0" y="1485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261408" y="4756808"/>
              <a:ext cx="0" cy="369472"/>
            </a:xfrm>
            <a:custGeom>
              <a:avLst/>
              <a:pathLst>
                <a:path w="0" h="369472">
                  <a:moveTo>
                    <a:pt x="0" y="0"/>
                  </a:moveTo>
                  <a:lnTo>
                    <a:pt x="0" y="36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716027" y="5070559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716027" y="505198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564487" y="4866250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564487" y="4866250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564487" y="4866250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564487" y="4866250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564487" y="48662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564487" y="4829103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716027" y="4531925"/>
              <a:ext cx="0" cy="260030"/>
            </a:xfrm>
            <a:custGeom>
              <a:avLst/>
              <a:pathLst>
                <a:path w="0" h="260030">
                  <a:moveTo>
                    <a:pt x="0" y="0"/>
                  </a:moveTo>
                  <a:lnTo>
                    <a:pt x="0" y="260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716027" y="4531925"/>
              <a:ext cx="0" cy="222883"/>
            </a:xfrm>
            <a:custGeom>
              <a:avLst/>
              <a:pathLst>
                <a:path w="0" h="222883">
                  <a:moveTo>
                    <a:pt x="0" y="0"/>
                  </a:moveTo>
                  <a:lnTo>
                    <a:pt x="0" y="2228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716027" y="4531925"/>
              <a:ext cx="0" cy="185735"/>
            </a:xfrm>
            <a:custGeom>
              <a:avLst/>
              <a:pathLst>
                <a:path w="0" h="185735">
                  <a:moveTo>
                    <a:pt x="0" y="0"/>
                  </a:moveTo>
                  <a:lnTo>
                    <a:pt x="0" y="185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716027" y="4531925"/>
              <a:ext cx="0" cy="148588"/>
            </a:xfrm>
            <a:custGeom>
              <a:avLst/>
              <a:pathLst>
                <a:path w="0" h="148588">
                  <a:moveTo>
                    <a:pt x="0" y="0"/>
                  </a:moveTo>
                  <a:lnTo>
                    <a:pt x="0" y="148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716027" y="4531925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716027" y="453192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716027" y="4531925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716027" y="45319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716027" y="4494778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716027" y="4457631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716027" y="4420484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716027" y="4383337"/>
              <a:ext cx="0" cy="148588"/>
            </a:xfrm>
            <a:custGeom>
              <a:avLst/>
              <a:pathLst>
                <a:path w="0" h="148588">
                  <a:moveTo>
                    <a:pt x="0" y="1485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716027" y="4346190"/>
              <a:ext cx="0" cy="185735"/>
            </a:xfrm>
            <a:custGeom>
              <a:avLst/>
              <a:pathLst>
                <a:path w="0" h="185735">
                  <a:moveTo>
                    <a:pt x="0" y="185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716027" y="4309042"/>
              <a:ext cx="0" cy="222883"/>
            </a:xfrm>
            <a:custGeom>
              <a:avLst/>
              <a:pathLst>
                <a:path w="0" h="222883">
                  <a:moveTo>
                    <a:pt x="0" y="2228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716027" y="4271895"/>
              <a:ext cx="0" cy="260030"/>
            </a:xfrm>
            <a:custGeom>
              <a:avLst/>
              <a:pathLst>
                <a:path w="0" h="260030">
                  <a:moveTo>
                    <a:pt x="0" y="2600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564487" y="4032502"/>
              <a:ext cx="0" cy="202245"/>
            </a:xfrm>
            <a:custGeom>
              <a:avLst/>
              <a:pathLst>
                <a:path w="0" h="202245">
                  <a:moveTo>
                    <a:pt x="0" y="0"/>
                  </a:moveTo>
                  <a:lnTo>
                    <a:pt x="0" y="202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564487" y="4032502"/>
              <a:ext cx="0" cy="165098"/>
            </a:xfrm>
            <a:custGeom>
              <a:avLst/>
              <a:pathLst>
                <a:path w="0" h="165098">
                  <a:moveTo>
                    <a:pt x="0" y="0"/>
                  </a:moveTo>
                  <a:lnTo>
                    <a:pt x="0" y="165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564487" y="4032502"/>
              <a:ext cx="0" cy="127951"/>
            </a:xfrm>
            <a:custGeom>
              <a:avLst/>
              <a:pathLst>
                <a:path w="0" h="127951">
                  <a:moveTo>
                    <a:pt x="0" y="0"/>
                  </a:moveTo>
                  <a:lnTo>
                    <a:pt x="0" y="127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716027" y="4104733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716027" y="4086159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564487" y="4032502"/>
              <a:ext cx="0" cy="16509"/>
            </a:xfrm>
            <a:custGeom>
              <a:avLst/>
              <a:pathLst>
                <a:path w="0" h="16509">
                  <a:moveTo>
                    <a:pt x="0" y="0"/>
                  </a:moveTo>
                  <a:lnTo>
                    <a:pt x="0" y="16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564487" y="4011865"/>
              <a:ext cx="0" cy="20637"/>
            </a:xfrm>
            <a:custGeom>
              <a:avLst/>
              <a:pathLst>
                <a:path w="0" h="20637">
                  <a:moveTo>
                    <a:pt x="0" y="206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716027" y="3918997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716027" y="391899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716027" y="390042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716027" y="3863276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564487" y="3826129"/>
              <a:ext cx="0" cy="206373"/>
            </a:xfrm>
            <a:custGeom>
              <a:avLst/>
              <a:pathLst>
                <a:path w="0" h="206373">
                  <a:moveTo>
                    <a:pt x="0" y="206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564487" y="3788982"/>
              <a:ext cx="0" cy="243520"/>
            </a:xfrm>
            <a:custGeom>
              <a:avLst/>
              <a:pathLst>
                <a:path w="0" h="243520">
                  <a:moveTo>
                    <a:pt x="0" y="2435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716027" y="3733261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716027" y="3714688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716027" y="3621820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716027" y="3621820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716027" y="360324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716027" y="3566099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716027" y="351037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716027" y="3491805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564487" y="3454657"/>
              <a:ext cx="0" cy="125371"/>
            </a:xfrm>
            <a:custGeom>
              <a:avLst/>
              <a:pathLst>
                <a:path w="0" h="125371">
                  <a:moveTo>
                    <a:pt x="0" y="1253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716027" y="3398937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716027" y="3380363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564487" y="3228060"/>
              <a:ext cx="0" cy="115156"/>
            </a:xfrm>
            <a:custGeom>
              <a:avLst/>
              <a:pathLst>
                <a:path w="0" h="115156">
                  <a:moveTo>
                    <a:pt x="0" y="0"/>
                  </a:moveTo>
                  <a:lnTo>
                    <a:pt x="0" y="1151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564487" y="3228060"/>
              <a:ext cx="0" cy="78009"/>
            </a:xfrm>
            <a:custGeom>
              <a:avLst/>
              <a:pathLst>
                <a:path w="0" h="78009">
                  <a:moveTo>
                    <a:pt x="0" y="0"/>
                  </a:moveTo>
                  <a:lnTo>
                    <a:pt x="0" y="780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564487" y="3228060"/>
              <a:ext cx="0" cy="40861"/>
            </a:xfrm>
            <a:custGeom>
              <a:avLst/>
              <a:pathLst>
                <a:path w="0" h="40861">
                  <a:moveTo>
                    <a:pt x="0" y="0"/>
                  </a:moveTo>
                  <a:lnTo>
                    <a:pt x="0" y="408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564487" y="3228060"/>
              <a:ext cx="0" cy="3714"/>
            </a:xfrm>
            <a:custGeom>
              <a:avLst/>
              <a:pathLst>
                <a:path w="0" h="3714">
                  <a:moveTo>
                    <a:pt x="0" y="0"/>
                  </a:moveTo>
                  <a:lnTo>
                    <a:pt x="0" y="3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16027" y="2990318"/>
              <a:ext cx="0" cy="204309"/>
            </a:xfrm>
            <a:custGeom>
              <a:avLst/>
              <a:pathLst>
                <a:path w="0" h="204309">
                  <a:moveTo>
                    <a:pt x="0" y="0"/>
                  </a:moveTo>
                  <a:lnTo>
                    <a:pt x="0" y="204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16027" y="2990318"/>
              <a:ext cx="0" cy="167162"/>
            </a:xfrm>
            <a:custGeom>
              <a:avLst/>
              <a:pathLst>
                <a:path w="0" h="167162">
                  <a:moveTo>
                    <a:pt x="0" y="0"/>
                  </a:moveTo>
                  <a:lnTo>
                    <a:pt x="0" y="167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16027" y="2990318"/>
              <a:ext cx="0" cy="130015"/>
            </a:xfrm>
            <a:custGeom>
              <a:avLst/>
              <a:pathLst>
                <a:path w="0" h="130015">
                  <a:moveTo>
                    <a:pt x="0" y="0"/>
                  </a:moveTo>
                  <a:lnTo>
                    <a:pt x="0" y="1300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16027" y="2990318"/>
              <a:ext cx="0" cy="92867"/>
            </a:xfrm>
            <a:custGeom>
              <a:avLst/>
              <a:pathLst>
                <a:path w="0" h="92867">
                  <a:moveTo>
                    <a:pt x="0" y="0"/>
                  </a:moveTo>
                  <a:lnTo>
                    <a:pt x="0" y="92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16027" y="2990318"/>
              <a:ext cx="0" cy="55720"/>
            </a:xfrm>
            <a:custGeom>
              <a:avLst/>
              <a:pathLst>
                <a:path w="0" h="55720">
                  <a:moveTo>
                    <a:pt x="0" y="0"/>
                  </a:moveTo>
                  <a:lnTo>
                    <a:pt x="0" y="55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716027" y="299031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716027" y="2971744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716027" y="2934597"/>
              <a:ext cx="0" cy="55720"/>
            </a:xfrm>
            <a:custGeom>
              <a:avLst/>
              <a:pathLst>
                <a:path w="0" h="55720">
                  <a:moveTo>
                    <a:pt x="0" y="55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716027" y="2897450"/>
              <a:ext cx="0" cy="92867"/>
            </a:xfrm>
            <a:custGeom>
              <a:avLst/>
              <a:pathLst>
                <a:path w="0" h="92867">
                  <a:moveTo>
                    <a:pt x="0" y="92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716027" y="2860303"/>
              <a:ext cx="0" cy="130015"/>
            </a:xfrm>
            <a:custGeom>
              <a:avLst/>
              <a:pathLst>
                <a:path w="0" h="130015">
                  <a:moveTo>
                    <a:pt x="0" y="130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716027" y="2823156"/>
              <a:ext cx="0" cy="167162"/>
            </a:xfrm>
            <a:custGeom>
              <a:avLst/>
              <a:pathLst>
                <a:path w="0" h="167162">
                  <a:moveTo>
                    <a:pt x="0" y="1671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716027" y="2786008"/>
              <a:ext cx="0" cy="204309"/>
            </a:xfrm>
            <a:custGeom>
              <a:avLst/>
              <a:pathLst>
                <a:path w="0" h="204309">
                  <a:moveTo>
                    <a:pt x="0" y="2043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16027" y="2730288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716027" y="2711714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564487" y="2490260"/>
              <a:ext cx="0" cy="184307"/>
            </a:xfrm>
            <a:custGeom>
              <a:avLst/>
              <a:pathLst>
                <a:path w="0" h="184307">
                  <a:moveTo>
                    <a:pt x="0" y="0"/>
                  </a:moveTo>
                  <a:lnTo>
                    <a:pt x="0" y="184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564487" y="2490260"/>
              <a:ext cx="0" cy="147159"/>
            </a:xfrm>
            <a:custGeom>
              <a:avLst/>
              <a:pathLst>
                <a:path w="0" h="147159">
                  <a:moveTo>
                    <a:pt x="0" y="0"/>
                  </a:moveTo>
                  <a:lnTo>
                    <a:pt x="0" y="1471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564487" y="2490260"/>
              <a:ext cx="0" cy="110012"/>
            </a:xfrm>
            <a:custGeom>
              <a:avLst/>
              <a:pathLst>
                <a:path w="0" h="110012">
                  <a:moveTo>
                    <a:pt x="0" y="0"/>
                  </a:moveTo>
                  <a:lnTo>
                    <a:pt x="0" y="1100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564487" y="2490260"/>
              <a:ext cx="0" cy="72865"/>
            </a:xfrm>
            <a:custGeom>
              <a:avLst/>
              <a:pathLst>
                <a:path w="0" h="72865">
                  <a:moveTo>
                    <a:pt x="0" y="0"/>
                  </a:moveTo>
                  <a:lnTo>
                    <a:pt x="0" y="72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4487" y="2490260"/>
              <a:ext cx="0" cy="35718"/>
            </a:xfrm>
            <a:custGeom>
              <a:avLst/>
              <a:pathLst>
                <a:path w="0" h="35718">
                  <a:moveTo>
                    <a:pt x="0" y="0"/>
                  </a:moveTo>
                  <a:lnTo>
                    <a:pt x="0" y="35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64487" y="2488831"/>
              <a:ext cx="0" cy="1428"/>
            </a:xfrm>
            <a:custGeom>
              <a:avLst/>
              <a:pathLst>
                <a:path w="0" h="1428">
                  <a:moveTo>
                    <a:pt x="0" y="14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564487" y="2451684"/>
              <a:ext cx="0" cy="38575"/>
            </a:xfrm>
            <a:custGeom>
              <a:avLst/>
              <a:pathLst>
                <a:path w="0" h="38575">
                  <a:moveTo>
                    <a:pt x="0" y="385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64487" y="2414537"/>
              <a:ext cx="0" cy="75723"/>
            </a:xfrm>
            <a:custGeom>
              <a:avLst/>
              <a:pathLst>
                <a:path w="0" h="75723">
                  <a:moveTo>
                    <a:pt x="0" y="757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564487" y="2377390"/>
              <a:ext cx="0" cy="112870"/>
            </a:xfrm>
            <a:custGeom>
              <a:avLst/>
              <a:pathLst>
                <a:path w="0" h="112870">
                  <a:moveTo>
                    <a:pt x="0" y="112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564487" y="2340242"/>
              <a:ext cx="0" cy="150017"/>
            </a:xfrm>
            <a:custGeom>
              <a:avLst/>
              <a:pathLst>
                <a:path w="0" h="150017">
                  <a:moveTo>
                    <a:pt x="0" y="150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564487" y="2303095"/>
              <a:ext cx="0" cy="187164"/>
            </a:xfrm>
            <a:custGeom>
              <a:avLst/>
              <a:pathLst>
                <a:path w="0" h="187164">
                  <a:moveTo>
                    <a:pt x="0" y="1871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564487" y="2265948"/>
              <a:ext cx="0" cy="224311"/>
            </a:xfrm>
            <a:custGeom>
              <a:avLst/>
              <a:pathLst>
                <a:path w="0" h="224311">
                  <a:moveTo>
                    <a:pt x="0" y="2243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564487" y="2154507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716027" y="2080212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716027" y="2080212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716027" y="2080212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716027" y="20802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716027" y="2043065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716027" y="2005918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716027" y="1968771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716027" y="1913050"/>
              <a:ext cx="0" cy="18573"/>
            </a:xfrm>
            <a:custGeom>
              <a:avLst/>
              <a:pathLst>
                <a:path w="0" h="18573">
                  <a:moveTo>
                    <a:pt x="0" y="0"/>
                  </a:moveTo>
                  <a:lnTo>
                    <a:pt x="0" y="18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716027" y="1894476"/>
              <a:ext cx="0" cy="18573"/>
            </a:xfrm>
            <a:custGeom>
              <a:avLst/>
              <a:pathLst>
                <a:path w="0" h="18573">
                  <a:moveTo>
                    <a:pt x="0" y="18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261408" y="178303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12948" y="1708740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12948" y="1708740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12948" y="1708740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12948" y="17087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12948" y="1671593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64487" y="1523005"/>
              <a:ext cx="0" cy="111441"/>
            </a:xfrm>
            <a:custGeom>
              <a:avLst/>
              <a:pathLst>
                <a:path w="0" h="111441">
                  <a:moveTo>
                    <a:pt x="0" y="0"/>
                  </a:moveTo>
                  <a:lnTo>
                    <a:pt x="0" y="111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64487" y="1523005"/>
              <a:ext cx="0" cy="74294"/>
            </a:xfrm>
            <a:custGeom>
              <a:avLst/>
              <a:pathLst>
                <a:path w="0" h="74294">
                  <a:moveTo>
                    <a:pt x="0" y="0"/>
                  </a:moveTo>
                  <a:lnTo>
                    <a:pt x="0" y="7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716027" y="1523005"/>
              <a:ext cx="0" cy="37147"/>
            </a:xfrm>
            <a:custGeom>
              <a:avLst/>
              <a:pathLst>
                <a:path w="0" h="37147">
                  <a:moveTo>
                    <a:pt x="0" y="0"/>
                  </a:moveTo>
                  <a:lnTo>
                    <a:pt x="0" y="37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716027" y="1523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716027" y="1485857"/>
              <a:ext cx="0" cy="37147"/>
            </a:xfrm>
            <a:custGeom>
              <a:avLst/>
              <a:pathLst>
                <a:path w="0" h="37147">
                  <a:moveTo>
                    <a:pt x="0" y="371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564487" y="1448710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564487" y="1411563"/>
              <a:ext cx="0" cy="111441"/>
            </a:xfrm>
            <a:custGeom>
              <a:avLst/>
              <a:pathLst>
                <a:path w="0" h="111441">
                  <a:moveTo>
                    <a:pt x="0" y="1114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806789" y="48865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806789" y="4886555"/>
              <a:ext cx="0" cy="1372714"/>
            </a:xfrm>
            <a:custGeom>
              <a:avLst/>
              <a:pathLst>
                <a:path w="0" h="1372714">
                  <a:moveTo>
                    <a:pt x="0" y="0"/>
                  </a:moveTo>
                  <a:lnTo>
                    <a:pt x="0" y="1372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806789" y="4886555"/>
              <a:ext cx="0" cy="1279846"/>
            </a:xfrm>
            <a:custGeom>
              <a:avLst/>
              <a:pathLst>
                <a:path w="0" h="1279846">
                  <a:moveTo>
                    <a:pt x="0" y="0"/>
                  </a:moveTo>
                  <a:lnTo>
                    <a:pt x="0" y="1279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806789" y="4886555"/>
              <a:ext cx="0" cy="1127388"/>
            </a:xfrm>
            <a:custGeom>
              <a:avLst/>
              <a:pathLst>
                <a:path w="0" h="1127388">
                  <a:moveTo>
                    <a:pt x="0" y="0"/>
                  </a:moveTo>
                  <a:lnTo>
                    <a:pt x="0" y="1127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261408" y="5935779"/>
              <a:ext cx="0" cy="78163"/>
            </a:xfrm>
            <a:custGeom>
              <a:avLst/>
              <a:pathLst>
                <a:path w="0" h="78163">
                  <a:moveTo>
                    <a:pt x="0" y="78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412948" y="5935779"/>
              <a:ext cx="0" cy="72746"/>
            </a:xfrm>
            <a:custGeom>
              <a:avLst/>
              <a:pathLst>
                <a:path w="0" h="72746">
                  <a:moveTo>
                    <a:pt x="0" y="0"/>
                  </a:moveTo>
                  <a:lnTo>
                    <a:pt x="0" y="72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564487" y="6008525"/>
              <a:ext cx="0" cy="27860"/>
            </a:xfrm>
            <a:custGeom>
              <a:avLst/>
              <a:pathLst>
                <a:path w="0" h="27860">
                  <a:moveTo>
                    <a:pt x="0" y="0"/>
                  </a:moveTo>
                  <a:lnTo>
                    <a:pt x="0" y="278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412948" y="5863032"/>
              <a:ext cx="0" cy="72746"/>
            </a:xfrm>
            <a:custGeom>
              <a:avLst/>
              <a:pathLst>
                <a:path w="0" h="72746">
                  <a:moveTo>
                    <a:pt x="0" y="727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564487" y="5863032"/>
              <a:ext cx="0" cy="24764"/>
            </a:xfrm>
            <a:custGeom>
              <a:avLst/>
              <a:pathLst>
                <a:path w="0" h="24764">
                  <a:moveTo>
                    <a:pt x="0" y="0"/>
                  </a:moveTo>
                  <a:lnTo>
                    <a:pt x="0" y="24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564487" y="5757782"/>
              <a:ext cx="0" cy="105250"/>
            </a:xfrm>
            <a:custGeom>
              <a:avLst/>
              <a:pathLst>
                <a:path w="0" h="105250">
                  <a:moveTo>
                    <a:pt x="0" y="1052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806789" y="4145118"/>
              <a:ext cx="0" cy="741436"/>
            </a:xfrm>
            <a:custGeom>
              <a:avLst/>
              <a:pathLst>
                <a:path w="0" h="741436">
                  <a:moveTo>
                    <a:pt x="0" y="7414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958329" y="4145118"/>
              <a:ext cx="0" cy="1133512"/>
            </a:xfrm>
            <a:custGeom>
              <a:avLst/>
              <a:pathLst>
                <a:path w="0" h="1133512">
                  <a:moveTo>
                    <a:pt x="0" y="0"/>
                  </a:moveTo>
                  <a:lnTo>
                    <a:pt x="0" y="1133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109868" y="5278631"/>
              <a:ext cx="0" cy="154113"/>
            </a:xfrm>
            <a:custGeom>
              <a:avLst/>
              <a:pathLst>
                <a:path w="0" h="154113">
                  <a:moveTo>
                    <a:pt x="0" y="0"/>
                  </a:moveTo>
                  <a:lnTo>
                    <a:pt x="0" y="154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564487" y="5432744"/>
              <a:ext cx="0" cy="120728"/>
            </a:xfrm>
            <a:custGeom>
              <a:avLst/>
              <a:pathLst>
                <a:path w="0" h="120728">
                  <a:moveTo>
                    <a:pt x="0" y="0"/>
                  </a:moveTo>
                  <a:lnTo>
                    <a:pt x="0" y="120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564487" y="5312016"/>
              <a:ext cx="0" cy="120728"/>
            </a:xfrm>
            <a:custGeom>
              <a:avLst/>
              <a:pathLst>
                <a:path w="0" h="120728">
                  <a:moveTo>
                    <a:pt x="0" y="1207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109868" y="4756808"/>
              <a:ext cx="0" cy="521823"/>
            </a:xfrm>
            <a:custGeom>
              <a:avLst/>
              <a:pathLst>
                <a:path w="0" h="521823">
                  <a:moveTo>
                    <a:pt x="0" y="5218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261408" y="4387335"/>
              <a:ext cx="0" cy="369472"/>
            </a:xfrm>
            <a:custGeom>
              <a:avLst/>
              <a:pathLst>
                <a:path w="0" h="369472">
                  <a:moveTo>
                    <a:pt x="0" y="369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412948" y="4387335"/>
              <a:ext cx="0" cy="683224"/>
            </a:xfrm>
            <a:custGeom>
              <a:avLst/>
              <a:pathLst>
                <a:path w="0" h="683224">
                  <a:moveTo>
                    <a:pt x="0" y="0"/>
                  </a:moveTo>
                  <a:lnTo>
                    <a:pt x="0" y="6832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412948" y="4387335"/>
              <a:ext cx="0" cy="478914"/>
            </a:xfrm>
            <a:custGeom>
              <a:avLst/>
              <a:pathLst>
                <a:path w="0" h="478914">
                  <a:moveTo>
                    <a:pt x="0" y="0"/>
                  </a:moveTo>
                  <a:lnTo>
                    <a:pt x="0" y="478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564487" y="4531925"/>
              <a:ext cx="0" cy="334324"/>
            </a:xfrm>
            <a:custGeom>
              <a:avLst/>
              <a:pathLst>
                <a:path w="0" h="334324">
                  <a:moveTo>
                    <a:pt x="0" y="3343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412948" y="4032502"/>
              <a:ext cx="0" cy="354832"/>
            </a:xfrm>
            <a:custGeom>
              <a:avLst/>
              <a:pathLst>
                <a:path w="0" h="354832">
                  <a:moveTo>
                    <a:pt x="0" y="3548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564487" y="4032502"/>
              <a:ext cx="0" cy="72230"/>
            </a:xfrm>
            <a:custGeom>
              <a:avLst/>
              <a:pathLst>
                <a:path w="0" h="72230">
                  <a:moveTo>
                    <a:pt x="0" y="0"/>
                  </a:moveTo>
                  <a:lnTo>
                    <a:pt x="0" y="722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564487" y="3918997"/>
              <a:ext cx="0" cy="113505"/>
            </a:xfrm>
            <a:custGeom>
              <a:avLst/>
              <a:pathLst>
                <a:path w="0" h="113505">
                  <a:moveTo>
                    <a:pt x="0" y="113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412948" y="3580029"/>
              <a:ext cx="0" cy="807306"/>
            </a:xfrm>
            <a:custGeom>
              <a:avLst/>
              <a:pathLst>
                <a:path w="0" h="807306">
                  <a:moveTo>
                    <a:pt x="0" y="8073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564487" y="3580029"/>
              <a:ext cx="0" cy="153232"/>
            </a:xfrm>
            <a:custGeom>
              <a:avLst/>
              <a:pathLst>
                <a:path w="0" h="153232">
                  <a:moveTo>
                    <a:pt x="0" y="0"/>
                  </a:moveTo>
                  <a:lnTo>
                    <a:pt x="0" y="15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564487" y="3580029"/>
              <a:ext cx="0" cy="41790"/>
            </a:xfrm>
            <a:custGeom>
              <a:avLst/>
              <a:pathLst>
                <a:path w="0" h="41790">
                  <a:moveTo>
                    <a:pt x="0" y="0"/>
                  </a:moveTo>
                  <a:lnTo>
                    <a:pt x="0" y="417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564487" y="3510378"/>
              <a:ext cx="0" cy="69650"/>
            </a:xfrm>
            <a:custGeom>
              <a:avLst/>
              <a:pathLst>
                <a:path w="0" h="69650">
                  <a:moveTo>
                    <a:pt x="0" y="69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1958329" y="3011606"/>
              <a:ext cx="0" cy="1133512"/>
            </a:xfrm>
            <a:custGeom>
              <a:avLst/>
              <a:pathLst>
                <a:path w="0" h="1133512">
                  <a:moveTo>
                    <a:pt x="0" y="11335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261408" y="3011606"/>
              <a:ext cx="0" cy="387330"/>
            </a:xfrm>
            <a:custGeom>
              <a:avLst/>
              <a:pathLst>
                <a:path w="0" h="387330">
                  <a:moveTo>
                    <a:pt x="0" y="0"/>
                  </a:moveTo>
                  <a:lnTo>
                    <a:pt x="0" y="387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261408" y="2624275"/>
              <a:ext cx="0" cy="387330"/>
            </a:xfrm>
            <a:custGeom>
              <a:avLst/>
              <a:pathLst>
                <a:path w="0" h="387330">
                  <a:moveTo>
                    <a:pt x="0" y="3873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412948" y="2624275"/>
              <a:ext cx="0" cy="603784"/>
            </a:xfrm>
            <a:custGeom>
              <a:avLst/>
              <a:pathLst>
                <a:path w="0" h="603784">
                  <a:moveTo>
                    <a:pt x="0" y="0"/>
                  </a:moveTo>
                  <a:lnTo>
                    <a:pt x="0" y="60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564487" y="2990318"/>
              <a:ext cx="0" cy="237741"/>
            </a:xfrm>
            <a:custGeom>
              <a:avLst/>
              <a:pathLst>
                <a:path w="0" h="237741">
                  <a:moveTo>
                    <a:pt x="0" y="2377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412948" y="2490260"/>
              <a:ext cx="0" cy="134015"/>
            </a:xfrm>
            <a:custGeom>
              <a:avLst/>
              <a:pathLst>
                <a:path w="0" h="134015">
                  <a:moveTo>
                    <a:pt x="0" y="134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564487" y="2490260"/>
              <a:ext cx="0" cy="240027"/>
            </a:xfrm>
            <a:custGeom>
              <a:avLst/>
              <a:pathLst>
                <a:path w="0" h="240027">
                  <a:moveTo>
                    <a:pt x="0" y="0"/>
                  </a:moveTo>
                  <a:lnTo>
                    <a:pt x="0" y="240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412948" y="2154507"/>
              <a:ext cx="0" cy="469768"/>
            </a:xfrm>
            <a:custGeom>
              <a:avLst/>
              <a:pathLst>
                <a:path w="0" h="469768">
                  <a:moveTo>
                    <a:pt x="0" y="469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564487" y="2080212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1806789" y="1848042"/>
              <a:ext cx="0" cy="3038512"/>
            </a:xfrm>
            <a:custGeom>
              <a:avLst/>
              <a:pathLst>
                <a:path w="0" h="3038512">
                  <a:moveTo>
                    <a:pt x="0" y="30385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109868" y="1848042"/>
              <a:ext cx="0" cy="65007"/>
            </a:xfrm>
            <a:custGeom>
              <a:avLst/>
              <a:pathLst>
                <a:path w="0" h="65007">
                  <a:moveTo>
                    <a:pt x="0" y="0"/>
                  </a:moveTo>
                  <a:lnTo>
                    <a:pt x="0" y="65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109868" y="1783035"/>
              <a:ext cx="0" cy="65007"/>
            </a:xfrm>
            <a:custGeom>
              <a:avLst/>
              <a:pathLst>
                <a:path w="0" h="65007">
                  <a:moveTo>
                    <a:pt x="0" y="65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61408" y="1708740"/>
              <a:ext cx="0" cy="74294"/>
            </a:xfrm>
            <a:custGeom>
              <a:avLst/>
              <a:pathLst>
                <a:path w="0" h="74294">
                  <a:moveTo>
                    <a:pt x="0" y="742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12948" y="1523005"/>
              <a:ext cx="0" cy="185735"/>
            </a:xfrm>
            <a:custGeom>
              <a:avLst/>
              <a:pathLst>
                <a:path w="0" h="185735">
                  <a:moveTo>
                    <a:pt x="0" y="185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564487" y="15230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872870" y="62778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872870" y="62406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872870" y="62035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72870" y="61664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872870" y="61292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C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872870" y="60921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6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872870" y="60549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872870" y="60178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E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872870" y="59806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5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872870" y="59435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872870" y="59063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872870" y="58692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872870" y="58320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872870" y="57949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872870" y="57577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3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872870" y="57206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872870" y="56834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872870" y="56463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26E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872870" y="56091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872870" y="55720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872870" y="55348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872870" y="54977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872870" y="54606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9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872870" y="54234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A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872870" y="53863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47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872870" y="53491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B52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872870" y="531201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872870" y="527486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872870" y="523772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F4A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872870" y="520057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72870" y="51634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72870" y="51262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72870" y="508913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72870" y="505198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A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2870" y="501483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2870" y="49776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872870" y="494054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872870" y="490339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872870" y="486625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9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872870" y="48291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7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872870" y="479195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143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872870" y="475480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3E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872870" y="471766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872870" y="468051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3E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872870" y="464336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872870" y="460622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327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872870" y="456907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872870" y="45319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872870" y="44947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377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872870" y="445763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38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872870" y="442048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A7A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872870" y="438333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872870" y="434619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872870" y="43090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F49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72870" y="42718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A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72870" y="42347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72870" y="41976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46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72870" y="41604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72870" y="41233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0457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872870" y="40861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33C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872870" y="40490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D4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872870" y="40118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872870" y="39747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C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872870" y="39375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872870" y="39004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B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872870" y="38632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872870" y="38261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872870" y="37889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D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872870" y="37518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872870" y="37146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565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872870" y="36775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2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872870" y="36403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872870" y="36032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0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872870" y="35660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1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872870" y="35289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872870" y="34918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872870" y="34546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6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872870" y="34175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85B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872870" y="33803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664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872870" y="334321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872870" y="330606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23E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872870" y="326892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2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872870" y="323177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2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872870" y="319462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4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872870" y="31574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872870" y="312033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872870" y="308318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30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872870" y="304603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3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72870" y="30088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72870" y="297174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B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72870" y="293459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B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72870" y="289745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2870" y="286030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2870" y="282315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872870" y="278600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45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872870" y="274886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B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872870" y="271171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E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872870" y="267456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F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872870" y="263742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C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872870" y="260027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872870" y="25631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B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872870" y="252597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872870" y="248883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7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872870" y="245168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0E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872870" y="241453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06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872870" y="237739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5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872870" y="234024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409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872870" y="230309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872870" y="226594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3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872870" y="22288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872870" y="219165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98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872870" y="215450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F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872870" y="21173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B52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872870" y="20802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97B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872870" y="204306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D4F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872870" y="200591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D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872870" y="196877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C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872870" y="193162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185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872870" y="189447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316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872870" y="185732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36C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872870" y="182018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C79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872870" y="178303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872870" y="1745888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87D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872870" y="170874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566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872870" y="167159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872870" y="16344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468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872870" y="159729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75E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872870" y="156015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85D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872870" y="152300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A54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872870" y="14858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4526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872870" y="144871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2E75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872870" y="1411563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3A538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tx486"/>
            <p:cNvSpPr/>
            <p:nvPr/>
          </p:nvSpPr>
          <p:spPr>
            <a:xfrm>
              <a:off x="2918332" y="6252943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2918332" y="6215828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2918332" y="6178649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2918332" y="6130195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2918332" y="6105212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C6B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2918332" y="6055901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65D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2918332" y="6017166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2918332" y="5980050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E59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2918332" y="5944459"/>
              <a:ext cx="614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566">
                      <a:alpha val="100000"/>
                    </a:srgbClr>
                  </a:solidFill>
                  <a:latin typeface="Arial"/>
                  <a:cs typeface="Arial"/>
                </a:rPr>
                <a:t>Moneuplotes crassus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2918332" y="5907312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2918332" y="5868609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2918332" y="5831462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2918332" y="5808035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7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2918332" y="5758724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2918332" y="5733740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35C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2918332" y="5696402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2918332" y="5647282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2918332" y="5609341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26E8D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2918332" y="5572988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0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2918332" y="5535078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2918332" y="5510031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0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2918332" y="547371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2918332" y="5436563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95E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2918332" y="5399225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A57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2918332" y="5349342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780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2918332" y="5325121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B5289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2918332" y="5287974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2918332" y="5237901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1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2918332" y="5213680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F4A82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2918332" y="517653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2918332" y="5126459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2918332" y="5089312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9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2918332" y="5065091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7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2918332" y="5015018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A57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2918332" y="497707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2918332" y="4939930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6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2918332" y="4902782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2918332" y="486639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2918332" y="4829282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95E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2918332" y="4805061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756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2918332" y="4754956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437C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2918332" y="4717809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3E79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2918332" y="4680662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2918332" y="4642752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3E78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2918332" y="4606367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2918332" y="4568426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270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2918332" y="4532073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2918332" y="4494926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2918332" y="4457779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773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2918332" y="4419869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874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2918332" y="4383484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A7A8E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2918332" y="4346337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2918332" y="4309190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2918332" y="4272043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F4981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2918332" y="4234133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9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2918332" y="4209881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2918332" y="4160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67F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2918332" y="4123486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2918332" y="4099265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57E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2918332" y="4062118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C77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2918332" y="4024970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D4E86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2918332" y="3974103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2918332" y="3950676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C60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2918332" y="3913529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2918332" y="387638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B5F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2918332" y="3839235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2918332" y="3802087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2918332" y="3764940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D6C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555" name="tx554"/>
            <p:cNvSpPr/>
            <p:nvPr/>
          </p:nvSpPr>
          <p:spPr>
            <a:xfrm>
              <a:off x="2918332" y="3714676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D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556" name="tx555"/>
            <p:cNvSpPr/>
            <p:nvPr/>
          </p:nvSpPr>
          <p:spPr>
            <a:xfrm>
              <a:off x="2918332" y="3677720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5658D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557" name="tx556"/>
            <p:cNvSpPr/>
            <p:nvPr/>
          </p:nvSpPr>
          <p:spPr>
            <a:xfrm>
              <a:off x="2918332" y="3641335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25B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558" name="tx557"/>
            <p:cNvSpPr/>
            <p:nvPr/>
          </p:nvSpPr>
          <p:spPr>
            <a:xfrm>
              <a:off x="2918332" y="3616352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559" name="tx558"/>
            <p:cNvSpPr/>
            <p:nvPr/>
          </p:nvSpPr>
          <p:spPr>
            <a:xfrm>
              <a:off x="2918332" y="3579204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05A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560" name="tx559"/>
            <p:cNvSpPr/>
            <p:nvPr/>
          </p:nvSpPr>
          <p:spPr>
            <a:xfrm>
              <a:off x="2918332" y="3542057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15A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561" name="tx560"/>
            <p:cNvSpPr/>
            <p:nvPr/>
          </p:nvSpPr>
          <p:spPr>
            <a:xfrm>
              <a:off x="2918332" y="3504910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562" name="tx561"/>
            <p:cNvSpPr/>
            <p:nvPr/>
          </p:nvSpPr>
          <p:spPr>
            <a:xfrm>
              <a:off x="2918332" y="3467763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563" name="tx562"/>
            <p:cNvSpPr/>
            <p:nvPr/>
          </p:nvSpPr>
          <p:spPr>
            <a:xfrm>
              <a:off x="2918332" y="3417690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656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564" name="tx563"/>
            <p:cNvSpPr/>
            <p:nvPr/>
          </p:nvSpPr>
          <p:spPr>
            <a:xfrm>
              <a:off x="2918332" y="3379749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B8C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565" name="tx564"/>
            <p:cNvSpPr/>
            <p:nvPr/>
          </p:nvSpPr>
          <p:spPr>
            <a:xfrm>
              <a:off x="2918332" y="3342601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648D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566" name="tx565"/>
            <p:cNvSpPr/>
            <p:nvPr/>
          </p:nvSpPr>
          <p:spPr>
            <a:xfrm>
              <a:off x="2918332" y="3307010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567" name="tx566"/>
            <p:cNvSpPr/>
            <p:nvPr/>
          </p:nvSpPr>
          <p:spPr>
            <a:xfrm>
              <a:off x="2918332" y="3268307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3E78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568" name="tx567"/>
            <p:cNvSpPr/>
            <p:nvPr/>
          </p:nvSpPr>
          <p:spPr>
            <a:xfrm>
              <a:off x="2918332" y="3244880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254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569" name="tx568"/>
            <p:cNvSpPr/>
            <p:nvPr/>
          </p:nvSpPr>
          <p:spPr>
            <a:xfrm>
              <a:off x="2918332" y="3207733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254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570" name="tx569"/>
            <p:cNvSpPr/>
            <p:nvPr/>
          </p:nvSpPr>
          <p:spPr>
            <a:xfrm>
              <a:off x="2918332" y="315686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465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571" name="tx570"/>
            <p:cNvSpPr/>
            <p:nvPr/>
          </p:nvSpPr>
          <p:spPr>
            <a:xfrm>
              <a:off x="2918332" y="3119687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572" name="tx571"/>
            <p:cNvSpPr/>
            <p:nvPr/>
          </p:nvSpPr>
          <p:spPr>
            <a:xfrm>
              <a:off x="2918332" y="3083365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573" name="tx572"/>
            <p:cNvSpPr/>
            <p:nvPr/>
          </p:nvSpPr>
          <p:spPr>
            <a:xfrm>
              <a:off x="2918332" y="3045392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306E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574" name="tx573"/>
            <p:cNvSpPr/>
            <p:nvPr/>
          </p:nvSpPr>
          <p:spPr>
            <a:xfrm>
              <a:off x="2918332" y="3008277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365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575" name="tx574"/>
            <p:cNvSpPr/>
            <p:nvPr/>
          </p:nvSpPr>
          <p:spPr>
            <a:xfrm>
              <a:off x="2918332" y="2971733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576" name="tx575"/>
            <p:cNvSpPr/>
            <p:nvPr/>
          </p:nvSpPr>
          <p:spPr>
            <a:xfrm>
              <a:off x="2918332" y="2933982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B6A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577" name="tx576"/>
            <p:cNvSpPr/>
            <p:nvPr/>
          </p:nvSpPr>
          <p:spPr>
            <a:xfrm>
              <a:off x="2918332" y="2897629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B6B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578" name="tx577"/>
            <p:cNvSpPr/>
            <p:nvPr/>
          </p:nvSpPr>
          <p:spPr>
            <a:xfrm>
              <a:off x="2918332" y="286048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579" name="tx578"/>
            <p:cNvSpPr/>
            <p:nvPr/>
          </p:nvSpPr>
          <p:spPr>
            <a:xfrm>
              <a:off x="2918332" y="2823144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580" name="tx579"/>
            <p:cNvSpPr/>
            <p:nvPr/>
          </p:nvSpPr>
          <p:spPr>
            <a:xfrm>
              <a:off x="2918332" y="2785394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581" name="tx580"/>
            <p:cNvSpPr/>
            <p:nvPr/>
          </p:nvSpPr>
          <p:spPr>
            <a:xfrm>
              <a:off x="2918332" y="2748247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455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582" name="tx581"/>
            <p:cNvSpPr/>
            <p:nvPr/>
          </p:nvSpPr>
          <p:spPr>
            <a:xfrm>
              <a:off x="2918332" y="2711099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B58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583" name="tx582"/>
            <p:cNvSpPr/>
            <p:nvPr/>
          </p:nvSpPr>
          <p:spPr>
            <a:xfrm>
              <a:off x="2918332" y="2673952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E59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584" name="tx583"/>
            <p:cNvSpPr/>
            <p:nvPr/>
          </p:nvSpPr>
          <p:spPr>
            <a:xfrm>
              <a:off x="2918332" y="2636805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A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585" name="tx584"/>
            <p:cNvSpPr/>
            <p:nvPr/>
          </p:nvSpPr>
          <p:spPr>
            <a:xfrm>
              <a:off x="2918332" y="2599658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C58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586" name="tx585"/>
            <p:cNvSpPr/>
            <p:nvPr/>
          </p:nvSpPr>
          <p:spPr>
            <a:xfrm>
              <a:off x="2918332" y="256251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587" name="tx586"/>
            <p:cNvSpPr/>
            <p:nvPr/>
          </p:nvSpPr>
          <p:spPr>
            <a:xfrm>
              <a:off x="2918332" y="2525364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B60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588" name="tx587"/>
            <p:cNvSpPr/>
            <p:nvPr/>
          </p:nvSpPr>
          <p:spPr>
            <a:xfrm>
              <a:off x="2918332" y="2488216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589" name="tx588"/>
            <p:cNvSpPr/>
            <p:nvPr/>
          </p:nvSpPr>
          <p:spPr>
            <a:xfrm>
              <a:off x="2918332" y="2451069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75D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590" name="tx589"/>
            <p:cNvSpPr/>
            <p:nvPr/>
          </p:nvSpPr>
          <p:spPr>
            <a:xfrm>
              <a:off x="2918332" y="2413922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E59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591" name="tx590"/>
            <p:cNvSpPr/>
            <p:nvPr/>
          </p:nvSpPr>
          <p:spPr>
            <a:xfrm>
              <a:off x="2918332" y="2376775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063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592" name="tx591"/>
            <p:cNvSpPr/>
            <p:nvPr/>
          </p:nvSpPr>
          <p:spPr>
            <a:xfrm>
              <a:off x="2918332" y="2339628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556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593" name="tx592"/>
            <p:cNvSpPr/>
            <p:nvPr/>
          </p:nvSpPr>
          <p:spPr>
            <a:xfrm>
              <a:off x="2918332" y="2302481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957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594" name="tx593"/>
            <p:cNvSpPr/>
            <p:nvPr/>
          </p:nvSpPr>
          <p:spPr>
            <a:xfrm>
              <a:off x="2918332" y="2265333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595" name="tx594"/>
            <p:cNvSpPr/>
            <p:nvPr/>
          </p:nvSpPr>
          <p:spPr>
            <a:xfrm>
              <a:off x="2918332" y="2228186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35B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596" name="tx595"/>
            <p:cNvSpPr/>
            <p:nvPr/>
          </p:nvSpPr>
          <p:spPr>
            <a:xfrm>
              <a:off x="2918332" y="2191039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597" name="tx596"/>
            <p:cNvSpPr/>
            <p:nvPr/>
          </p:nvSpPr>
          <p:spPr>
            <a:xfrm>
              <a:off x="2918332" y="2155448"/>
              <a:ext cx="46994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808D">
                      <a:alpha val="100000"/>
                    </a:srgbClr>
                  </a:solidFill>
                  <a:latin typeface="Arial"/>
                  <a:cs typeface="Arial"/>
                </a:rPr>
                <a:t>Eimeria praecox</a:t>
              </a:r>
            </a:p>
          </p:txBody>
        </p:sp>
        <p:sp>
          <p:nvSpPr>
            <p:cNvPr id="598" name="tx597"/>
            <p:cNvSpPr/>
            <p:nvPr/>
          </p:nvSpPr>
          <p:spPr>
            <a:xfrm>
              <a:off x="2918332" y="2130465"/>
              <a:ext cx="46628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F6D">
                      <a:alpha val="100000"/>
                    </a:srgbClr>
                  </a:solidFill>
                  <a:latin typeface="Arial"/>
                  <a:cs typeface="Arial"/>
                </a:rPr>
                <a:t>Eimeria necatrix</a:t>
              </a:r>
            </a:p>
          </p:txBody>
        </p:sp>
        <p:sp>
          <p:nvSpPr>
            <p:cNvPr id="599" name="tx598"/>
            <p:cNvSpPr/>
            <p:nvPr/>
          </p:nvSpPr>
          <p:spPr>
            <a:xfrm>
              <a:off x="2918332" y="2093318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B5289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600" name="tx599"/>
            <p:cNvSpPr/>
            <p:nvPr/>
          </p:nvSpPr>
          <p:spPr>
            <a:xfrm>
              <a:off x="2918332" y="2056170"/>
              <a:ext cx="3722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7B8E">
                      <a:alpha val="100000"/>
                    </a:srgbClr>
                  </a:solidFill>
                  <a:latin typeface="Arial"/>
                  <a:cs typeface="Arial"/>
                </a:rPr>
                <a:t>Eimeria mitis</a:t>
              </a:r>
            </a:p>
          </p:txBody>
        </p:sp>
        <p:sp>
          <p:nvSpPr>
            <p:cNvPr id="601" name="tx600"/>
            <p:cNvSpPr/>
            <p:nvPr/>
          </p:nvSpPr>
          <p:spPr>
            <a:xfrm>
              <a:off x="2918332" y="2019023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D4F86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602" name="tx601"/>
            <p:cNvSpPr/>
            <p:nvPr/>
          </p:nvSpPr>
          <p:spPr>
            <a:xfrm>
              <a:off x="2918332" y="1981876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D6B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603" name="tx602"/>
            <p:cNvSpPr/>
            <p:nvPr/>
          </p:nvSpPr>
          <p:spPr>
            <a:xfrm>
              <a:off x="2918332" y="1944729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C6B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604" name="tx603"/>
            <p:cNvSpPr/>
            <p:nvPr/>
          </p:nvSpPr>
          <p:spPr>
            <a:xfrm>
              <a:off x="2918332" y="1894465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85E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605" name="tx604"/>
            <p:cNvSpPr/>
            <p:nvPr/>
          </p:nvSpPr>
          <p:spPr>
            <a:xfrm>
              <a:off x="2918332" y="185731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316E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606" name="tx605"/>
            <p:cNvSpPr/>
            <p:nvPr/>
          </p:nvSpPr>
          <p:spPr>
            <a:xfrm>
              <a:off x="2918332" y="1820361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36C8D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607" name="tx606"/>
            <p:cNvSpPr/>
            <p:nvPr/>
          </p:nvSpPr>
          <p:spPr>
            <a:xfrm>
              <a:off x="2918332" y="1783214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C798E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608" name="tx607"/>
            <p:cNvSpPr/>
            <p:nvPr/>
          </p:nvSpPr>
          <p:spPr>
            <a:xfrm>
              <a:off x="2918332" y="1758199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609" name="tx608"/>
            <p:cNvSpPr/>
            <p:nvPr/>
          </p:nvSpPr>
          <p:spPr>
            <a:xfrm>
              <a:off x="2918332" y="1708126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87D8E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610" name="tx609"/>
            <p:cNvSpPr/>
            <p:nvPr/>
          </p:nvSpPr>
          <p:spPr>
            <a:xfrm>
              <a:off x="2918332" y="1684699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5668D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611" name="tx610"/>
            <p:cNvSpPr/>
            <p:nvPr/>
          </p:nvSpPr>
          <p:spPr>
            <a:xfrm>
              <a:off x="2918332" y="1647552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612" name="tx611"/>
            <p:cNvSpPr/>
            <p:nvPr/>
          </p:nvSpPr>
          <p:spPr>
            <a:xfrm>
              <a:off x="2918332" y="1596684"/>
              <a:ext cx="8568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4688D">
                      <a:alpha val="100000"/>
                    </a:srgbClr>
                  </a:solidFill>
                  <a:latin typeface="Arial"/>
                  <a:cs typeface="Arial"/>
                </a:rPr>
                <a:t>Symbiodinium necroappetens</a:t>
              </a:r>
            </a:p>
          </p:txBody>
        </p:sp>
        <p:sp>
          <p:nvSpPr>
            <p:cNvPr id="613" name="tx612"/>
            <p:cNvSpPr/>
            <p:nvPr/>
          </p:nvSpPr>
          <p:spPr>
            <a:xfrm>
              <a:off x="2918332" y="1559537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5E8D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614" name="tx613"/>
            <p:cNvSpPr/>
            <p:nvPr/>
          </p:nvSpPr>
          <p:spPr>
            <a:xfrm>
              <a:off x="2918332" y="1522390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D8C">
                      <a:alpha val="100000"/>
                    </a:srgbClr>
                  </a:solidFill>
                  <a:latin typeface="Arial"/>
                  <a:cs typeface="Arial"/>
                </a:rPr>
                <a:t>Symbiodinium sp. CCMP2456</a:t>
              </a:r>
            </a:p>
          </p:txBody>
        </p:sp>
        <p:sp>
          <p:nvSpPr>
            <p:cNvPr id="615" name="tx614"/>
            <p:cNvSpPr/>
            <p:nvPr/>
          </p:nvSpPr>
          <p:spPr>
            <a:xfrm>
              <a:off x="2918332" y="1485243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A548B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616" name="tx615"/>
            <p:cNvSpPr/>
            <p:nvPr/>
          </p:nvSpPr>
          <p:spPr>
            <a:xfrm>
              <a:off x="2918332" y="1448096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667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617" name="tx616"/>
            <p:cNvSpPr/>
            <p:nvPr/>
          </p:nvSpPr>
          <p:spPr>
            <a:xfrm>
              <a:off x="2918332" y="1410949"/>
              <a:ext cx="65068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E758E">
                      <a:alpha val="100000"/>
                    </a:srgbClr>
                  </a:solidFill>
                  <a:latin typeface="Arial"/>
                  <a:cs typeface="Arial"/>
                </a:rPr>
                <a:t>Symbiodinium pilosum</a:t>
              </a:r>
            </a:p>
          </p:txBody>
        </p:sp>
        <p:sp>
          <p:nvSpPr>
            <p:cNvPr id="618" name="tx617"/>
            <p:cNvSpPr/>
            <p:nvPr/>
          </p:nvSpPr>
          <p:spPr>
            <a:xfrm>
              <a:off x="2918332" y="1373801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A538A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619" name="pl618"/>
            <p:cNvSpPr/>
            <p:nvPr/>
          </p:nvSpPr>
          <p:spPr>
            <a:xfrm>
              <a:off x="1200631" y="4886555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516156" y="62592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516156" y="62221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516156" y="61849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516156" y="61478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516156" y="61106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516156" y="60735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516156" y="60363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516156" y="59992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516156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516156" y="59249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516156" y="58877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516156" y="58506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516156" y="581350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516156" y="577635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516156" y="573920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516156" y="570206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516156" y="566491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516156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516156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516156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516156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516156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516156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516156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516156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516156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516156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516156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516156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516156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516156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516156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516156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516156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516156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516156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516156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516156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516156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516156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516156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516156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516156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516156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516156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516156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516156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516156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516156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516156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516156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516156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516156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516156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516156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516156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516156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516156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516156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516156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516156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516156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516156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516156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516156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516156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516156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516156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516156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516156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516156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516156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516156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516156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516156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516156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516156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516156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516156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516156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516156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516156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516156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516156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516156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516156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516156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516156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516156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516156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516156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516156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516156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516156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516156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516156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516156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516156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516156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516156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516156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516156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516156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516156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516156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516156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516156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516156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516156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516156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516156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516156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516156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516156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516156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516156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516156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516156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516156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516156" y="18387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516156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516156" y="17644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516156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516156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516156" y="16530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516156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516156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516156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516156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516156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516156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516156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601018" y="6259269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601018" y="62221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601018" y="618497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601018" y="614782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601018" y="611068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601018" y="607353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601018" y="603638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601018" y="599923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601018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601018" y="592494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601018" y="588779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601018" y="58506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601018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601018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601018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601018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601018" y="5664914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601018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601018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601018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601018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601018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601018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601018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601018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601018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601018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601018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601018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601018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601018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601018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601018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601018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601018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601018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601018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601018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601018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601018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601018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601018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601018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601018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601018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601018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601018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601018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3601018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3601018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3601018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3601018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3601018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3601018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3601018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3601018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3601018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3601018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3601018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3601018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3601018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3601018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3601018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3601018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3601018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3601018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3601018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3601018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3601018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3601018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3601018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3601018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3601018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3601018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3601018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3601018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3601018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3601018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3601018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3601018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3601018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3601018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3601018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3601018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3601018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3601018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3601018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3601018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3601018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3601018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3601018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3601018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3601018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3601018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3601018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3601018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3601018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3601018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3601018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3601018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3601018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3601018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3601018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3601018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3601018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3601018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3601018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3601018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3601018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3601018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3601018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3601018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3601018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3601018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3601018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3601018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3601018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3601018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3601018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3601018" y="183875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3601018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3601018" y="17644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3601018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3601018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3601018" y="16530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3601018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3601018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3601018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3601018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3601018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3601018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3601018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3685880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3685880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3685880" y="618497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3685880" y="61478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3685880" y="611068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3685880" y="60735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3685880" y="60363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3685880" y="59992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3685880" y="59620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3685880" y="59249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3685880" y="58877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3685880" y="58506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3685880" y="58135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3685880" y="57763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3685880" y="57392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3685880" y="57020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3685880" y="56649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3685880" y="56277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3685880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3685880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3685880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3685880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3685880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3685880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3685880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3685880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3685880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3685880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3685880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3685880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3685880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3685880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3685880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3685880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3685880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3685880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3685880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3685880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3685880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3685880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3685880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3685880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3685880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3685880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3685880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3685880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3685880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3685880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3685880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3685880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3685880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3685880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3685880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3685880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3685880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3685880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3685880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3685880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3685880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3685880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3685880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3685880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3685880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3685880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3685880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3685880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3685880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3685880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3685880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3685880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3685880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3685880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3685880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3685880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3685880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3685880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3685880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3685880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3685880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3685880" y="33246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3685880" y="32874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3685880" y="32503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3685880" y="32132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3685880" y="31760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3685880" y="31389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3685880" y="31017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3685880" y="30646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3685880" y="30274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3685880" y="29903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3685880" y="29531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3685880" y="29160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3685880" y="28788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3685880" y="28417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3685880" y="28045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3685880" y="27674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3685880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3685880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3685880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3685880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3685880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3685880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3685880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3685880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3685880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3685880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3685880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3685880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3685880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3685880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3685880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3685880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3685880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3685880" y="20987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3685880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3685880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3685880" y="19873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3685880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3685880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3685880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3685880" y="183875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3685880" y="18016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3685880" y="17644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3685880" y="17273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3685880" y="16901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3685880" y="16530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3685880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3685880" y="15787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3685880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3685880" y="15044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3685880" y="14672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3685880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3685880" y="13929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3770743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3770743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3770743" y="618497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3770743" y="61478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3770743" y="611068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3770743" y="607353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3770743" y="603638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3770743" y="5999239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3770743" y="596209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3770743" y="592494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3770743" y="588779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3770743" y="58506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3770743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3770743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3770743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3770743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3770743" y="56649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3770743" y="562776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3770743" y="55906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3770743" y="55534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3770743" y="55163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3770743" y="54791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3770743" y="54420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3770743" y="54048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3770743" y="53677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3770743" y="53305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3770743" y="529344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3770743" y="525629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3770743" y="521914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3770743" y="518200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3770743" y="514485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3770743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3770743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3770743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3770743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3770743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3770743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3770743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3770743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3770743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3770743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3770743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3770743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3770743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3770743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3770743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3770743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3770743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3770743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3770743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3770743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3770743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3770743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3770743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3770743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3770743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3770743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3770743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3770743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3770743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3770743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3770743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3770743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3770743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3770743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3770743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3770743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3770743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3770743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3770743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3770743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3770743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3770743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3770743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3770743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3770743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3770743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3770743" y="33989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3770743" y="336179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3770743" y="332464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3770743" y="328749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3770743" y="325034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3770743" y="321320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3770743" y="317605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3770743" y="313890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3770743" y="3101759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3770743" y="306461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3770743" y="302746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3770743" y="299031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3770743" y="295317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3770743" y="2916023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3770743" y="287887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3770743" y="2841729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3770743" y="2804582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3770743" y="276743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3770743" y="27302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3770743" y="26931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3770743" y="26559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3770743" y="26188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5" name="rc1114"/>
            <p:cNvSpPr/>
            <p:nvPr/>
          </p:nvSpPr>
          <p:spPr>
            <a:xfrm>
              <a:off x="3770743" y="25816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6" name="rc1115"/>
            <p:cNvSpPr/>
            <p:nvPr/>
          </p:nvSpPr>
          <p:spPr>
            <a:xfrm>
              <a:off x="3770743" y="25445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7" name="rc1116"/>
            <p:cNvSpPr/>
            <p:nvPr/>
          </p:nvSpPr>
          <p:spPr>
            <a:xfrm>
              <a:off x="3770743" y="25074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8" name="rc1117"/>
            <p:cNvSpPr/>
            <p:nvPr/>
          </p:nvSpPr>
          <p:spPr>
            <a:xfrm>
              <a:off x="3770743" y="24702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9" name="rc1118"/>
            <p:cNvSpPr/>
            <p:nvPr/>
          </p:nvSpPr>
          <p:spPr>
            <a:xfrm>
              <a:off x="3770743" y="24331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0" name="rc1119"/>
            <p:cNvSpPr/>
            <p:nvPr/>
          </p:nvSpPr>
          <p:spPr>
            <a:xfrm>
              <a:off x="3770743" y="23959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1" name="rc1120"/>
            <p:cNvSpPr/>
            <p:nvPr/>
          </p:nvSpPr>
          <p:spPr>
            <a:xfrm>
              <a:off x="3770743" y="23588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2" name="rc1121"/>
            <p:cNvSpPr/>
            <p:nvPr/>
          </p:nvSpPr>
          <p:spPr>
            <a:xfrm>
              <a:off x="3770743" y="23216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3" name="rc1122"/>
            <p:cNvSpPr/>
            <p:nvPr/>
          </p:nvSpPr>
          <p:spPr>
            <a:xfrm>
              <a:off x="3770743" y="22845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4" name="rc1123"/>
            <p:cNvSpPr/>
            <p:nvPr/>
          </p:nvSpPr>
          <p:spPr>
            <a:xfrm>
              <a:off x="3770743" y="22473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5" name="rc1124"/>
            <p:cNvSpPr/>
            <p:nvPr/>
          </p:nvSpPr>
          <p:spPr>
            <a:xfrm>
              <a:off x="3770743" y="22102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6" name="rc1125"/>
            <p:cNvSpPr/>
            <p:nvPr/>
          </p:nvSpPr>
          <p:spPr>
            <a:xfrm>
              <a:off x="3770743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7" name="rc1126"/>
            <p:cNvSpPr/>
            <p:nvPr/>
          </p:nvSpPr>
          <p:spPr>
            <a:xfrm>
              <a:off x="3770743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8" name="rc1127"/>
            <p:cNvSpPr/>
            <p:nvPr/>
          </p:nvSpPr>
          <p:spPr>
            <a:xfrm>
              <a:off x="3770743" y="2098786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9" name="rc1128"/>
            <p:cNvSpPr/>
            <p:nvPr/>
          </p:nvSpPr>
          <p:spPr>
            <a:xfrm>
              <a:off x="3770743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0" name="rc1129"/>
            <p:cNvSpPr/>
            <p:nvPr/>
          </p:nvSpPr>
          <p:spPr>
            <a:xfrm>
              <a:off x="3770743" y="20244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1" name="rc1130"/>
            <p:cNvSpPr/>
            <p:nvPr/>
          </p:nvSpPr>
          <p:spPr>
            <a:xfrm>
              <a:off x="3770743" y="198734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2" name="rc1131"/>
            <p:cNvSpPr/>
            <p:nvPr/>
          </p:nvSpPr>
          <p:spPr>
            <a:xfrm>
              <a:off x="3770743" y="19501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3" name="rc1132"/>
            <p:cNvSpPr/>
            <p:nvPr/>
          </p:nvSpPr>
          <p:spPr>
            <a:xfrm>
              <a:off x="3770743" y="19130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4" name="rc1133"/>
            <p:cNvSpPr/>
            <p:nvPr/>
          </p:nvSpPr>
          <p:spPr>
            <a:xfrm>
              <a:off x="3770743" y="18759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3770743" y="183875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6" name="rc1135"/>
            <p:cNvSpPr/>
            <p:nvPr/>
          </p:nvSpPr>
          <p:spPr>
            <a:xfrm>
              <a:off x="3770743" y="1801608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3770743" y="1764461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3770743" y="1727314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8"/>
            <p:cNvSpPr/>
            <p:nvPr/>
          </p:nvSpPr>
          <p:spPr>
            <a:xfrm>
              <a:off x="3770743" y="1690167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3770743" y="1653020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3770743" y="1615873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3770743" y="1578725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3770743" y="15415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3770743" y="150443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3770743" y="14672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3770743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3770743" y="1392990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3855605" y="62592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3855605" y="62221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rc1149"/>
            <p:cNvSpPr/>
            <p:nvPr/>
          </p:nvSpPr>
          <p:spPr>
            <a:xfrm>
              <a:off x="3855605" y="618497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1" name="rc1150"/>
            <p:cNvSpPr/>
            <p:nvPr/>
          </p:nvSpPr>
          <p:spPr>
            <a:xfrm>
              <a:off x="3855605" y="614782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2" name="rc1151"/>
            <p:cNvSpPr/>
            <p:nvPr/>
          </p:nvSpPr>
          <p:spPr>
            <a:xfrm>
              <a:off x="3855605" y="611068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3" name="rc1152"/>
            <p:cNvSpPr/>
            <p:nvPr/>
          </p:nvSpPr>
          <p:spPr>
            <a:xfrm>
              <a:off x="3855605" y="607353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4" name="rc1153"/>
            <p:cNvSpPr/>
            <p:nvPr/>
          </p:nvSpPr>
          <p:spPr>
            <a:xfrm>
              <a:off x="3855605" y="603638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5" name="rc1154"/>
            <p:cNvSpPr/>
            <p:nvPr/>
          </p:nvSpPr>
          <p:spPr>
            <a:xfrm>
              <a:off x="3855605" y="599923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6" name="rc1155"/>
            <p:cNvSpPr/>
            <p:nvPr/>
          </p:nvSpPr>
          <p:spPr>
            <a:xfrm>
              <a:off x="3855605" y="596209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7" name="rc1156"/>
            <p:cNvSpPr/>
            <p:nvPr/>
          </p:nvSpPr>
          <p:spPr>
            <a:xfrm>
              <a:off x="3855605" y="592494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3855605" y="588779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3855605" y="585065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3855605" y="581350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3855605" y="57763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3855605" y="573920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3855605" y="57020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3855605" y="56649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5" name="rc1164"/>
            <p:cNvSpPr/>
            <p:nvPr/>
          </p:nvSpPr>
          <p:spPr>
            <a:xfrm>
              <a:off x="3855605" y="562776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6" name="rc1165"/>
            <p:cNvSpPr/>
            <p:nvPr/>
          </p:nvSpPr>
          <p:spPr>
            <a:xfrm>
              <a:off x="3855605" y="559062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7" name="rc1166"/>
            <p:cNvSpPr/>
            <p:nvPr/>
          </p:nvSpPr>
          <p:spPr>
            <a:xfrm>
              <a:off x="3855605" y="555347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8" name="rc1167"/>
            <p:cNvSpPr/>
            <p:nvPr/>
          </p:nvSpPr>
          <p:spPr>
            <a:xfrm>
              <a:off x="3855605" y="5516325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9" name="rc1168"/>
            <p:cNvSpPr/>
            <p:nvPr/>
          </p:nvSpPr>
          <p:spPr>
            <a:xfrm>
              <a:off x="3855605" y="547917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0" name="rc1169"/>
            <p:cNvSpPr/>
            <p:nvPr/>
          </p:nvSpPr>
          <p:spPr>
            <a:xfrm>
              <a:off x="3855605" y="5442031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1" name="rc1170"/>
            <p:cNvSpPr/>
            <p:nvPr/>
          </p:nvSpPr>
          <p:spPr>
            <a:xfrm>
              <a:off x="3855605" y="54048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2" name="rc1171"/>
            <p:cNvSpPr/>
            <p:nvPr/>
          </p:nvSpPr>
          <p:spPr>
            <a:xfrm>
              <a:off x="3855605" y="536773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3" name="rc1172"/>
            <p:cNvSpPr/>
            <p:nvPr/>
          </p:nvSpPr>
          <p:spPr>
            <a:xfrm>
              <a:off x="3855605" y="53305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4" name="rc1173"/>
            <p:cNvSpPr/>
            <p:nvPr/>
          </p:nvSpPr>
          <p:spPr>
            <a:xfrm>
              <a:off x="3855605" y="529344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5" name="rc1174"/>
            <p:cNvSpPr/>
            <p:nvPr/>
          </p:nvSpPr>
          <p:spPr>
            <a:xfrm>
              <a:off x="3855605" y="525629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6" name="rc1175"/>
            <p:cNvSpPr/>
            <p:nvPr/>
          </p:nvSpPr>
          <p:spPr>
            <a:xfrm>
              <a:off x="3855605" y="5219148"/>
              <a:ext cx="84862" cy="37147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7" name="rc1176"/>
            <p:cNvSpPr/>
            <p:nvPr/>
          </p:nvSpPr>
          <p:spPr>
            <a:xfrm>
              <a:off x="3855605" y="518200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8" name="rc1177"/>
            <p:cNvSpPr/>
            <p:nvPr/>
          </p:nvSpPr>
          <p:spPr>
            <a:xfrm>
              <a:off x="3855605" y="514485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9" name="rc1178"/>
            <p:cNvSpPr/>
            <p:nvPr/>
          </p:nvSpPr>
          <p:spPr>
            <a:xfrm>
              <a:off x="3855605" y="510770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0" name="rc1179"/>
            <p:cNvSpPr/>
            <p:nvPr/>
          </p:nvSpPr>
          <p:spPr>
            <a:xfrm>
              <a:off x="3855605" y="507055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1" name="rc1180"/>
            <p:cNvSpPr/>
            <p:nvPr/>
          </p:nvSpPr>
          <p:spPr>
            <a:xfrm>
              <a:off x="3855605" y="503341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2" name="rc1181"/>
            <p:cNvSpPr/>
            <p:nvPr/>
          </p:nvSpPr>
          <p:spPr>
            <a:xfrm>
              <a:off x="3855605" y="499626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3" name="rc1182"/>
            <p:cNvSpPr/>
            <p:nvPr/>
          </p:nvSpPr>
          <p:spPr>
            <a:xfrm>
              <a:off x="3855605" y="495911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4" name="rc1183"/>
            <p:cNvSpPr/>
            <p:nvPr/>
          </p:nvSpPr>
          <p:spPr>
            <a:xfrm>
              <a:off x="3855605" y="492197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5" name="rc1184"/>
            <p:cNvSpPr/>
            <p:nvPr/>
          </p:nvSpPr>
          <p:spPr>
            <a:xfrm>
              <a:off x="3855605" y="488482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6" name="rc1185"/>
            <p:cNvSpPr/>
            <p:nvPr/>
          </p:nvSpPr>
          <p:spPr>
            <a:xfrm>
              <a:off x="3855605" y="484767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7" name="rc1186"/>
            <p:cNvSpPr/>
            <p:nvPr/>
          </p:nvSpPr>
          <p:spPr>
            <a:xfrm>
              <a:off x="3855605" y="481052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8" name="rc1187"/>
            <p:cNvSpPr/>
            <p:nvPr/>
          </p:nvSpPr>
          <p:spPr>
            <a:xfrm>
              <a:off x="3855605" y="477338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9" name="rc1188"/>
            <p:cNvSpPr/>
            <p:nvPr/>
          </p:nvSpPr>
          <p:spPr>
            <a:xfrm>
              <a:off x="3855605" y="473623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0" name="rc1189"/>
            <p:cNvSpPr/>
            <p:nvPr/>
          </p:nvSpPr>
          <p:spPr>
            <a:xfrm>
              <a:off x="3855605" y="469908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1" name="rc1190"/>
            <p:cNvSpPr/>
            <p:nvPr/>
          </p:nvSpPr>
          <p:spPr>
            <a:xfrm>
              <a:off x="3855605" y="466194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2" name="rc1191"/>
            <p:cNvSpPr/>
            <p:nvPr/>
          </p:nvSpPr>
          <p:spPr>
            <a:xfrm>
              <a:off x="3855605" y="462479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3" name="rc1192"/>
            <p:cNvSpPr/>
            <p:nvPr/>
          </p:nvSpPr>
          <p:spPr>
            <a:xfrm>
              <a:off x="3855605" y="458764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4" name="rc1193"/>
            <p:cNvSpPr/>
            <p:nvPr/>
          </p:nvSpPr>
          <p:spPr>
            <a:xfrm>
              <a:off x="3855605" y="455049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5" name="rc1194"/>
            <p:cNvSpPr/>
            <p:nvPr/>
          </p:nvSpPr>
          <p:spPr>
            <a:xfrm>
              <a:off x="3855605" y="451335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6" name="rc1195"/>
            <p:cNvSpPr/>
            <p:nvPr/>
          </p:nvSpPr>
          <p:spPr>
            <a:xfrm>
              <a:off x="3855605" y="447620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7" name="rc1196"/>
            <p:cNvSpPr/>
            <p:nvPr/>
          </p:nvSpPr>
          <p:spPr>
            <a:xfrm>
              <a:off x="3855605" y="443905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8" name="rc1197"/>
            <p:cNvSpPr/>
            <p:nvPr/>
          </p:nvSpPr>
          <p:spPr>
            <a:xfrm>
              <a:off x="3855605" y="440191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9" name="rc1198"/>
            <p:cNvSpPr/>
            <p:nvPr/>
          </p:nvSpPr>
          <p:spPr>
            <a:xfrm>
              <a:off x="3855605" y="436476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0" name="rc1199"/>
            <p:cNvSpPr/>
            <p:nvPr/>
          </p:nvSpPr>
          <p:spPr>
            <a:xfrm>
              <a:off x="3855605" y="432761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1" name="rc1200"/>
            <p:cNvSpPr/>
            <p:nvPr/>
          </p:nvSpPr>
          <p:spPr>
            <a:xfrm>
              <a:off x="3855605" y="429046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2" name="rc1201"/>
            <p:cNvSpPr/>
            <p:nvPr/>
          </p:nvSpPr>
          <p:spPr>
            <a:xfrm>
              <a:off x="3855605" y="4253322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3" name="rc1202"/>
            <p:cNvSpPr/>
            <p:nvPr/>
          </p:nvSpPr>
          <p:spPr>
            <a:xfrm>
              <a:off x="3855605" y="421617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4" name="rc1203"/>
            <p:cNvSpPr/>
            <p:nvPr/>
          </p:nvSpPr>
          <p:spPr>
            <a:xfrm>
              <a:off x="3855605" y="417902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5" name="rc1204"/>
            <p:cNvSpPr/>
            <p:nvPr/>
          </p:nvSpPr>
          <p:spPr>
            <a:xfrm>
              <a:off x="3855605" y="41418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6" name="rc1205"/>
            <p:cNvSpPr/>
            <p:nvPr/>
          </p:nvSpPr>
          <p:spPr>
            <a:xfrm>
              <a:off x="3855605" y="41047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7" name="rc1206"/>
            <p:cNvSpPr/>
            <p:nvPr/>
          </p:nvSpPr>
          <p:spPr>
            <a:xfrm>
              <a:off x="3855605" y="406758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8" name="rc1207"/>
            <p:cNvSpPr/>
            <p:nvPr/>
          </p:nvSpPr>
          <p:spPr>
            <a:xfrm>
              <a:off x="3855605" y="40304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9" name="rc1208"/>
            <p:cNvSpPr/>
            <p:nvPr/>
          </p:nvSpPr>
          <p:spPr>
            <a:xfrm>
              <a:off x="3855605" y="399329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0" name="rc1209"/>
            <p:cNvSpPr/>
            <p:nvPr/>
          </p:nvSpPr>
          <p:spPr>
            <a:xfrm>
              <a:off x="3855605" y="395614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1" name="rc1210"/>
            <p:cNvSpPr/>
            <p:nvPr/>
          </p:nvSpPr>
          <p:spPr>
            <a:xfrm>
              <a:off x="3855605" y="391899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2" name="rc1211"/>
            <p:cNvSpPr/>
            <p:nvPr/>
          </p:nvSpPr>
          <p:spPr>
            <a:xfrm>
              <a:off x="3855605" y="388185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3" name="rc1212"/>
            <p:cNvSpPr/>
            <p:nvPr/>
          </p:nvSpPr>
          <p:spPr>
            <a:xfrm>
              <a:off x="3855605" y="384470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4" name="rc1213"/>
            <p:cNvSpPr/>
            <p:nvPr/>
          </p:nvSpPr>
          <p:spPr>
            <a:xfrm>
              <a:off x="3855605" y="3807556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5" name="rc1214"/>
            <p:cNvSpPr/>
            <p:nvPr/>
          </p:nvSpPr>
          <p:spPr>
            <a:xfrm>
              <a:off x="3855605" y="377040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6" name="rc1215"/>
            <p:cNvSpPr/>
            <p:nvPr/>
          </p:nvSpPr>
          <p:spPr>
            <a:xfrm>
              <a:off x="3855605" y="373326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7" name="rc1216"/>
            <p:cNvSpPr/>
            <p:nvPr/>
          </p:nvSpPr>
          <p:spPr>
            <a:xfrm>
              <a:off x="3855605" y="369611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8" name="rc1217"/>
            <p:cNvSpPr/>
            <p:nvPr/>
          </p:nvSpPr>
          <p:spPr>
            <a:xfrm>
              <a:off x="3855605" y="365896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9" name="rc1218"/>
            <p:cNvSpPr/>
            <p:nvPr/>
          </p:nvSpPr>
          <p:spPr>
            <a:xfrm>
              <a:off x="3855605" y="362182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0" name="rc1219"/>
            <p:cNvSpPr/>
            <p:nvPr/>
          </p:nvSpPr>
          <p:spPr>
            <a:xfrm>
              <a:off x="3855605" y="35846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1" name="rc1220"/>
            <p:cNvSpPr/>
            <p:nvPr/>
          </p:nvSpPr>
          <p:spPr>
            <a:xfrm>
              <a:off x="3855605" y="3547525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2" name="rc1221"/>
            <p:cNvSpPr/>
            <p:nvPr/>
          </p:nvSpPr>
          <p:spPr>
            <a:xfrm>
              <a:off x="3855605" y="3510378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3" name="rc1222"/>
            <p:cNvSpPr/>
            <p:nvPr/>
          </p:nvSpPr>
          <p:spPr>
            <a:xfrm>
              <a:off x="3855605" y="3473231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4" name="rc1223"/>
            <p:cNvSpPr/>
            <p:nvPr/>
          </p:nvSpPr>
          <p:spPr>
            <a:xfrm>
              <a:off x="3855605" y="3436084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5" name="rc1224"/>
            <p:cNvSpPr/>
            <p:nvPr/>
          </p:nvSpPr>
          <p:spPr>
            <a:xfrm>
              <a:off x="3855605" y="339893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6" name="rc1225"/>
            <p:cNvSpPr/>
            <p:nvPr/>
          </p:nvSpPr>
          <p:spPr>
            <a:xfrm>
              <a:off x="3855605" y="33617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7" name="rc1226"/>
            <p:cNvSpPr/>
            <p:nvPr/>
          </p:nvSpPr>
          <p:spPr>
            <a:xfrm>
              <a:off x="3855605" y="332464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8" name="rc1227"/>
            <p:cNvSpPr/>
            <p:nvPr/>
          </p:nvSpPr>
          <p:spPr>
            <a:xfrm>
              <a:off x="3855605" y="328749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9" name="rc1228"/>
            <p:cNvSpPr/>
            <p:nvPr/>
          </p:nvSpPr>
          <p:spPr>
            <a:xfrm>
              <a:off x="3855605" y="325034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0" name="rc1229"/>
            <p:cNvSpPr/>
            <p:nvPr/>
          </p:nvSpPr>
          <p:spPr>
            <a:xfrm>
              <a:off x="3855605" y="321320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1" name="rc1230"/>
            <p:cNvSpPr/>
            <p:nvPr/>
          </p:nvSpPr>
          <p:spPr>
            <a:xfrm>
              <a:off x="3855605" y="317605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2" name="rc1231"/>
            <p:cNvSpPr/>
            <p:nvPr/>
          </p:nvSpPr>
          <p:spPr>
            <a:xfrm>
              <a:off x="3855605" y="313890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3" name="rc1232"/>
            <p:cNvSpPr/>
            <p:nvPr/>
          </p:nvSpPr>
          <p:spPr>
            <a:xfrm>
              <a:off x="3855605" y="310175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4" name="rc1233"/>
            <p:cNvSpPr/>
            <p:nvPr/>
          </p:nvSpPr>
          <p:spPr>
            <a:xfrm>
              <a:off x="3855605" y="306461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5" name="rc1234"/>
            <p:cNvSpPr/>
            <p:nvPr/>
          </p:nvSpPr>
          <p:spPr>
            <a:xfrm>
              <a:off x="3855605" y="302746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6" name="rc1235"/>
            <p:cNvSpPr/>
            <p:nvPr/>
          </p:nvSpPr>
          <p:spPr>
            <a:xfrm>
              <a:off x="3855605" y="299031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7" name="rc1236"/>
            <p:cNvSpPr/>
            <p:nvPr/>
          </p:nvSpPr>
          <p:spPr>
            <a:xfrm>
              <a:off x="3855605" y="295317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8" name="rc1237"/>
            <p:cNvSpPr/>
            <p:nvPr/>
          </p:nvSpPr>
          <p:spPr>
            <a:xfrm>
              <a:off x="3855605" y="291602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9" name="rc1238"/>
            <p:cNvSpPr/>
            <p:nvPr/>
          </p:nvSpPr>
          <p:spPr>
            <a:xfrm>
              <a:off x="3855605" y="287887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0" name="rc1239"/>
            <p:cNvSpPr/>
            <p:nvPr/>
          </p:nvSpPr>
          <p:spPr>
            <a:xfrm>
              <a:off x="3855605" y="284172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1" name="rc1240"/>
            <p:cNvSpPr/>
            <p:nvPr/>
          </p:nvSpPr>
          <p:spPr>
            <a:xfrm>
              <a:off x="3855605" y="280458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2" name="rc1241"/>
            <p:cNvSpPr/>
            <p:nvPr/>
          </p:nvSpPr>
          <p:spPr>
            <a:xfrm>
              <a:off x="3855605" y="276743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3" name="rc1242"/>
            <p:cNvSpPr/>
            <p:nvPr/>
          </p:nvSpPr>
          <p:spPr>
            <a:xfrm>
              <a:off x="3855605" y="273028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4" name="rc1243"/>
            <p:cNvSpPr/>
            <p:nvPr/>
          </p:nvSpPr>
          <p:spPr>
            <a:xfrm>
              <a:off x="3855605" y="269314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5" name="rc1244"/>
            <p:cNvSpPr/>
            <p:nvPr/>
          </p:nvSpPr>
          <p:spPr>
            <a:xfrm>
              <a:off x="3855605" y="265599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6" name="rc1245"/>
            <p:cNvSpPr/>
            <p:nvPr/>
          </p:nvSpPr>
          <p:spPr>
            <a:xfrm>
              <a:off x="3855605" y="261884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7" name="rc1246"/>
            <p:cNvSpPr/>
            <p:nvPr/>
          </p:nvSpPr>
          <p:spPr>
            <a:xfrm>
              <a:off x="3855605" y="258169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8" name="rc1247"/>
            <p:cNvSpPr/>
            <p:nvPr/>
          </p:nvSpPr>
          <p:spPr>
            <a:xfrm>
              <a:off x="3855605" y="254455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9" name="rc1248"/>
            <p:cNvSpPr/>
            <p:nvPr/>
          </p:nvSpPr>
          <p:spPr>
            <a:xfrm>
              <a:off x="3855605" y="250740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0" name="rc1249"/>
            <p:cNvSpPr/>
            <p:nvPr/>
          </p:nvSpPr>
          <p:spPr>
            <a:xfrm>
              <a:off x="3855605" y="247025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1" name="rc1250"/>
            <p:cNvSpPr/>
            <p:nvPr/>
          </p:nvSpPr>
          <p:spPr>
            <a:xfrm>
              <a:off x="3855605" y="243311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2" name="rc1251"/>
            <p:cNvSpPr/>
            <p:nvPr/>
          </p:nvSpPr>
          <p:spPr>
            <a:xfrm>
              <a:off x="3855605" y="2395963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3" name="rc1252"/>
            <p:cNvSpPr/>
            <p:nvPr/>
          </p:nvSpPr>
          <p:spPr>
            <a:xfrm>
              <a:off x="3855605" y="235881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4" name="rc1253"/>
            <p:cNvSpPr/>
            <p:nvPr/>
          </p:nvSpPr>
          <p:spPr>
            <a:xfrm>
              <a:off x="3855605" y="2321669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5" name="rc1254"/>
            <p:cNvSpPr/>
            <p:nvPr/>
          </p:nvSpPr>
          <p:spPr>
            <a:xfrm>
              <a:off x="3855605" y="2284522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6" name="rc1255"/>
            <p:cNvSpPr/>
            <p:nvPr/>
          </p:nvSpPr>
          <p:spPr>
            <a:xfrm>
              <a:off x="3855605" y="224737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7" name="rc1256"/>
            <p:cNvSpPr/>
            <p:nvPr/>
          </p:nvSpPr>
          <p:spPr>
            <a:xfrm>
              <a:off x="3855605" y="221022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8" name="rc1257"/>
            <p:cNvSpPr/>
            <p:nvPr/>
          </p:nvSpPr>
          <p:spPr>
            <a:xfrm>
              <a:off x="3855605" y="2173080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9" name="rc1258"/>
            <p:cNvSpPr/>
            <p:nvPr/>
          </p:nvSpPr>
          <p:spPr>
            <a:xfrm>
              <a:off x="3855605" y="213593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0" name="rc1259"/>
            <p:cNvSpPr/>
            <p:nvPr/>
          </p:nvSpPr>
          <p:spPr>
            <a:xfrm>
              <a:off x="3855605" y="2098786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1" name="rc1260"/>
            <p:cNvSpPr/>
            <p:nvPr/>
          </p:nvSpPr>
          <p:spPr>
            <a:xfrm>
              <a:off x="3855605" y="2061639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2" name="rc1261"/>
            <p:cNvSpPr/>
            <p:nvPr/>
          </p:nvSpPr>
          <p:spPr>
            <a:xfrm>
              <a:off x="3855605" y="2024491"/>
              <a:ext cx="84862" cy="3714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3" name="rc1262"/>
            <p:cNvSpPr/>
            <p:nvPr/>
          </p:nvSpPr>
          <p:spPr>
            <a:xfrm>
              <a:off x="3855605" y="1987344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4" name="rc1263"/>
            <p:cNvSpPr/>
            <p:nvPr/>
          </p:nvSpPr>
          <p:spPr>
            <a:xfrm>
              <a:off x="3855605" y="1950197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5" name="rc1264"/>
            <p:cNvSpPr/>
            <p:nvPr/>
          </p:nvSpPr>
          <p:spPr>
            <a:xfrm>
              <a:off x="3855605" y="1913050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6" name="rc1265"/>
            <p:cNvSpPr/>
            <p:nvPr/>
          </p:nvSpPr>
          <p:spPr>
            <a:xfrm>
              <a:off x="3855605" y="1875903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7" name="rc1266"/>
            <p:cNvSpPr/>
            <p:nvPr/>
          </p:nvSpPr>
          <p:spPr>
            <a:xfrm>
              <a:off x="3855605" y="1838756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8" name="rc1267"/>
            <p:cNvSpPr/>
            <p:nvPr/>
          </p:nvSpPr>
          <p:spPr>
            <a:xfrm>
              <a:off x="3855605" y="1801608"/>
              <a:ext cx="84862" cy="3714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9" name="rc1268"/>
            <p:cNvSpPr/>
            <p:nvPr/>
          </p:nvSpPr>
          <p:spPr>
            <a:xfrm>
              <a:off x="3855605" y="176446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0" name="rc1269"/>
            <p:cNvSpPr/>
            <p:nvPr/>
          </p:nvSpPr>
          <p:spPr>
            <a:xfrm>
              <a:off x="3855605" y="172731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1" name="rc1270"/>
            <p:cNvSpPr/>
            <p:nvPr/>
          </p:nvSpPr>
          <p:spPr>
            <a:xfrm>
              <a:off x="3855605" y="1690167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2" name="rc1271"/>
            <p:cNvSpPr/>
            <p:nvPr/>
          </p:nvSpPr>
          <p:spPr>
            <a:xfrm>
              <a:off x="3855605" y="165302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3" name="rc1272"/>
            <p:cNvSpPr/>
            <p:nvPr/>
          </p:nvSpPr>
          <p:spPr>
            <a:xfrm>
              <a:off x="3855605" y="1615873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4" name="rc1273"/>
            <p:cNvSpPr/>
            <p:nvPr/>
          </p:nvSpPr>
          <p:spPr>
            <a:xfrm>
              <a:off x="3855605" y="1578725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5" name="rc1274"/>
            <p:cNvSpPr/>
            <p:nvPr/>
          </p:nvSpPr>
          <p:spPr>
            <a:xfrm>
              <a:off x="3855605" y="1541578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6" name="rc1275"/>
            <p:cNvSpPr/>
            <p:nvPr/>
          </p:nvSpPr>
          <p:spPr>
            <a:xfrm>
              <a:off x="3855605" y="1504431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7" name="rc1276"/>
            <p:cNvSpPr/>
            <p:nvPr/>
          </p:nvSpPr>
          <p:spPr>
            <a:xfrm>
              <a:off x="3855605" y="1467284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8" name="rc1277"/>
            <p:cNvSpPr/>
            <p:nvPr/>
          </p:nvSpPr>
          <p:spPr>
            <a:xfrm>
              <a:off x="3855605" y="1430137"/>
              <a:ext cx="84862" cy="371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9" name="rc1278"/>
            <p:cNvSpPr/>
            <p:nvPr/>
          </p:nvSpPr>
          <p:spPr>
            <a:xfrm>
              <a:off x="3855605" y="1392990"/>
              <a:ext cx="84862" cy="3714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0" name="rc127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81" name="tx128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282" name="pic128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283" name="pl1282"/>
            <p:cNvSpPr/>
            <p:nvPr/>
          </p:nvSpPr>
          <p:spPr>
            <a:xfrm>
              <a:off x="5403761" y="354631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5403761" y="32562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5403761" y="2966148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5228196" y="354631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5228196" y="32562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5228196" y="2966148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tx1290"/>
            <p:cNvSpPr/>
            <p:nvPr/>
          </p:nvSpPr>
          <p:spPr>
            <a:xfrm>
              <a:off x="5517241" y="352142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292" name="tx1291"/>
            <p:cNvSpPr/>
            <p:nvPr/>
          </p:nvSpPr>
          <p:spPr>
            <a:xfrm>
              <a:off x="5517241" y="323133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293" name="tx1292"/>
            <p:cNvSpPr/>
            <p:nvPr/>
          </p:nvSpPr>
          <p:spPr>
            <a:xfrm>
              <a:off x="5517241" y="294125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294" name="tx1293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295" name="rc129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96" name="tx129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297" name="rc129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99" name="tx1298"/>
            <p:cNvSpPr/>
            <p:nvPr/>
          </p:nvSpPr>
          <p:spPr>
            <a:xfrm>
              <a:off x="5236001" y="4196733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0" name="rc1299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03" name="tx1302"/>
            <p:cNvSpPr/>
            <p:nvPr/>
          </p:nvSpPr>
          <p:spPr>
            <a:xfrm>
              <a:off x="5236001" y="4416189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4" name="rc1303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07" name="tx1306"/>
            <p:cNvSpPr/>
            <p:nvPr/>
          </p:nvSpPr>
          <p:spPr>
            <a:xfrm>
              <a:off x="5236001" y="4635645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08" name="rc1307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11" name="tx1310"/>
            <p:cNvSpPr/>
            <p:nvPr/>
          </p:nvSpPr>
          <p:spPr>
            <a:xfrm>
              <a:off x="5236001" y="4855101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12" name="rc1311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542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15" name="tx1314"/>
            <p:cNvSpPr/>
            <p:nvPr/>
          </p:nvSpPr>
          <p:spPr>
            <a:xfrm>
              <a:off x="5236001" y="5074557"/>
              <a:ext cx="36173" cy="352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16" name="rc1315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tx1316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318" name="tx1317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319" name="tx1318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320" name="tx1319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321" name="tx1320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322" name="tx1321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323" name="tx1322"/>
            <p:cNvSpPr/>
            <p:nvPr/>
          </p:nvSpPr>
          <p:spPr>
            <a:xfrm>
              <a:off x="1018783" y="942406"/>
              <a:ext cx="191779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2025-04-11T10:05:17Z</dcterms:modified>
  <cp:category/>
</cp:coreProperties>
</file>