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26577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70322" y="62044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70322" y="614318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163353" y="608189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270322" y="6020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70322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70322" y="58980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28507" y="5836720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70322" y="57754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0322" y="57141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63353" y="565284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70322" y="55915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55302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28507" y="5468963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70322" y="54076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70322" y="53463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35476" y="5285084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522379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0322" y="51624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70322" y="510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70322" y="50399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63353" y="497862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63353" y="491732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70322" y="48560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70322" y="47947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70322" y="47334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70322" y="46721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70322" y="46108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454957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270322" y="448827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70322" y="44269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70322" y="43656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70322" y="43043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163353" y="424310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163353" y="418181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70322" y="41205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270322" y="40592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3997935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49415" y="3936642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70322" y="387534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0322" y="381405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49415" y="375276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9415" y="369147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363017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63353" y="356888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70322" y="35075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270322" y="34462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163353" y="338500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163353" y="332371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163353" y="326242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63353" y="32011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270322" y="313983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270322" y="307854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301725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163353" y="29559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163353" y="289466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163353" y="2833371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70322" y="27720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27107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70322" y="26494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70322" y="25882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056384" y="2526907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056384" y="2465614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70322" y="240432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34302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056384" y="22817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163353" y="222044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63353" y="2159150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270322" y="209785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270322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270322" y="19752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3353" y="191397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3353" y="1852686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3353" y="179139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270322" y="173010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70322" y="166880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270322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270322" y="154622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270322" y="148492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056384" y="142363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628507" y="6173830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628507" y="602059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3353" y="595930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628507" y="5629856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056384" y="56988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3353" y="574478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056384" y="55609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28507" y="537702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28507" y="40669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735476" y="43474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842445" y="500926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056384" y="51318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56384" y="488668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163353" y="476409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842445" y="4243106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163353" y="44576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163353" y="408987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842445" y="37900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49415" y="384470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949415" y="351678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056384" y="340339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63353" y="34769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735476" y="256842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949415" y="29937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056384" y="31551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63353" y="31091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056384" y="280885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163353" y="27414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63353" y="261884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949415" y="214309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056384" y="2373675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056384" y="21387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63353" y="203656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056384" y="179139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63353" y="160751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5604969"/>
              <a:ext cx="0" cy="660800"/>
            </a:xfrm>
            <a:custGeom>
              <a:avLst/>
              <a:pathLst>
                <a:path w="0" h="660800">
                  <a:moveTo>
                    <a:pt x="0" y="0"/>
                  </a:moveTo>
                  <a:lnTo>
                    <a:pt x="0" y="660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70322" y="617383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70322" y="614318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63353" y="6020598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270322" y="5959305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270322" y="5959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70322" y="58980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28507" y="5604969"/>
              <a:ext cx="0" cy="231750"/>
            </a:xfrm>
            <a:custGeom>
              <a:avLst/>
              <a:pathLst>
                <a:path w="0" h="231750">
                  <a:moveTo>
                    <a:pt x="0" y="0"/>
                  </a:moveTo>
                  <a:lnTo>
                    <a:pt x="0" y="231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5744780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70322" y="5714134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63353" y="5652841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70322" y="556090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70322" y="55302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628507" y="5468963"/>
              <a:ext cx="0" cy="136006"/>
            </a:xfrm>
            <a:custGeom>
              <a:avLst/>
              <a:pathLst>
                <a:path w="0" h="136006">
                  <a:moveTo>
                    <a:pt x="0" y="136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537702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70322" y="5346377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735476" y="4066995"/>
              <a:ext cx="0" cy="1218089"/>
            </a:xfrm>
            <a:custGeom>
              <a:avLst/>
              <a:pathLst>
                <a:path w="0" h="1218089">
                  <a:moveTo>
                    <a:pt x="0" y="0"/>
                  </a:moveTo>
                  <a:lnTo>
                    <a:pt x="0" y="1218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70322" y="5131852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513185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70322" y="510120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70322" y="5039913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163353" y="488668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63353" y="488668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270322" y="4764095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270322" y="476409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270322" y="473344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70322" y="4672156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70322" y="4457631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70322" y="4457631"/>
              <a:ext cx="0" cy="91939"/>
            </a:xfrm>
            <a:custGeom>
              <a:avLst/>
              <a:pathLst>
                <a:path w="0" h="91939">
                  <a:moveTo>
                    <a:pt x="0" y="0"/>
                  </a:moveTo>
                  <a:lnTo>
                    <a:pt x="0" y="9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70322" y="4457631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0322" y="44269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70322" y="4365692"/>
              <a:ext cx="0" cy="91939"/>
            </a:xfrm>
            <a:custGeom>
              <a:avLst/>
              <a:pathLst>
                <a:path w="0" h="91939">
                  <a:moveTo>
                    <a:pt x="0" y="919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70322" y="4304399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163353" y="42431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63353" y="4181813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0322" y="4089874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70322" y="40592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949415" y="3790050"/>
              <a:ext cx="0" cy="207884"/>
            </a:xfrm>
            <a:custGeom>
              <a:avLst/>
              <a:pathLst>
                <a:path w="0" h="207884">
                  <a:moveTo>
                    <a:pt x="0" y="0"/>
                  </a:moveTo>
                  <a:lnTo>
                    <a:pt x="0" y="20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949415" y="3790050"/>
              <a:ext cx="0" cy="146592"/>
            </a:xfrm>
            <a:custGeom>
              <a:avLst/>
              <a:pathLst>
                <a:path w="0" h="146592">
                  <a:moveTo>
                    <a:pt x="0" y="0"/>
                  </a:moveTo>
                  <a:lnTo>
                    <a:pt x="0" y="14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270322" y="3844703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70322" y="3814056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949415" y="3752763"/>
              <a:ext cx="0" cy="37286"/>
            </a:xfrm>
            <a:custGeom>
              <a:avLst/>
              <a:pathLst>
                <a:path w="0" h="37286">
                  <a:moveTo>
                    <a:pt x="0" y="372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949415" y="3691471"/>
              <a:ext cx="0" cy="98579"/>
            </a:xfrm>
            <a:custGeom>
              <a:avLst/>
              <a:pathLst>
                <a:path w="0" h="98579">
                  <a:moveTo>
                    <a:pt x="0" y="98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056384" y="3516786"/>
              <a:ext cx="0" cy="113391"/>
            </a:xfrm>
            <a:custGeom>
              <a:avLst/>
              <a:pathLst>
                <a:path w="0" h="113391">
                  <a:moveTo>
                    <a:pt x="0" y="0"/>
                  </a:moveTo>
                  <a:lnTo>
                    <a:pt x="0" y="113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163353" y="3403394"/>
              <a:ext cx="0" cy="165490"/>
            </a:xfrm>
            <a:custGeom>
              <a:avLst/>
              <a:pathLst>
                <a:path w="0" h="165490">
                  <a:moveTo>
                    <a:pt x="0" y="0"/>
                  </a:moveTo>
                  <a:lnTo>
                    <a:pt x="0" y="165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70322" y="34769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270322" y="3446299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3353" y="3385007"/>
              <a:ext cx="0" cy="18387"/>
            </a:xfrm>
            <a:custGeom>
              <a:avLst/>
              <a:pathLst>
                <a:path w="0" h="18387">
                  <a:moveTo>
                    <a:pt x="0" y="18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3353" y="3323714"/>
              <a:ext cx="0" cy="79680"/>
            </a:xfrm>
            <a:custGeom>
              <a:avLst/>
              <a:pathLst>
                <a:path w="0" h="79680">
                  <a:moveTo>
                    <a:pt x="0" y="7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163353" y="3262421"/>
              <a:ext cx="0" cy="140973"/>
            </a:xfrm>
            <a:custGeom>
              <a:avLst/>
              <a:pathLst>
                <a:path w="0" h="140973">
                  <a:moveTo>
                    <a:pt x="0" y="140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163353" y="3155158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270322" y="3109189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270322" y="3078542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056384" y="2993754"/>
              <a:ext cx="0" cy="23495"/>
            </a:xfrm>
            <a:custGeom>
              <a:avLst/>
              <a:pathLst>
                <a:path w="0" h="23495">
                  <a:moveTo>
                    <a:pt x="0" y="0"/>
                  </a:moveTo>
                  <a:lnTo>
                    <a:pt x="0" y="23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63353" y="2808854"/>
              <a:ext cx="0" cy="147102"/>
            </a:xfrm>
            <a:custGeom>
              <a:avLst/>
              <a:pathLst>
                <a:path w="0" h="147102">
                  <a:moveTo>
                    <a:pt x="0" y="0"/>
                  </a:moveTo>
                  <a:lnTo>
                    <a:pt x="0" y="147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163353" y="2808854"/>
              <a:ext cx="0" cy="85809"/>
            </a:xfrm>
            <a:custGeom>
              <a:avLst/>
              <a:pathLst>
                <a:path w="0" h="85809">
                  <a:moveTo>
                    <a:pt x="0" y="0"/>
                  </a:moveTo>
                  <a:lnTo>
                    <a:pt x="0" y="85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163353" y="2808854"/>
              <a:ext cx="0" cy="24517"/>
            </a:xfrm>
            <a:custGeom>
              <a:avLst/>
              <a:pathLst>
                <a:path w="0" h="24517">
                  <a:moveTo>
                    <a:pt x="0" y="0"/>
                  </a:moveTo>
                  <a:lnTo>
                    <a:pt x="0" y="2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270322" y="2741432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0322" y="2710785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0322" y="2618846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270322" y="2588200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056384" y="2143097"/>
              <a:ext cx="0" cy="383809"/>
            </a:xfrm>
            <a:custGeom>
              <a:avLst/>
              <a:pathLst>
                <a:path w="0" h="383809">
                  <a:moveTo>
                    <a:pt x="0" y="0"/>
                  </a:moveTo>
                  <a:lnTo>
                    <a:pt x="0" y="383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056384" y="2143097"/>
              <a:ext cx="0" cy="322517"/>
            </a:xfrm>
            <a:custGeom>
              <a:avLst/>
              <a:pathLst>
                <a:path w="0" h="322517">
                  <a:moveTo>
                    <a:pt x="0" y="0"/>
                  </a:moveTo>
                  <a:lnTo>
                    <a:pt x="0" y="322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70322" y="2373675"/>
              <a:ext cx="0" cy="30646"/>
            </a:xfrm>
            <a:custGeom>
              <a:avLst/>
              <a:pathLst>
                <a:path w="0" h="30646">
                  <a:moveTo>
                    <a:pt x="0" y="0"/>
                  </a:moveTo>
                  <a:lnTo>
                    <a:pt x="0" y="30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270322" y="2343028"/>
              <a:ext cx="0" cy="30646"/>
            </a:xfrm>
            <a:custGeom>
              <a:avLst/>
              <a:pathLst>
                <a:path w="0" h="30646">
                  <a:moveTo>
                    <a:pt x="0" y="30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056384" y="2143097"/>
              <a:ext cx="0" cy="138638"/>
            </a:xfrm>
            <a:custGeom>
              <a:avLst/>
              <a:pathLst>
                <a:path w="0" h="138638">
                  <a:moveTo>
                    <a:pt x="0" y="0"/>
                  </a:moveTo>
                  <a:lnTo>
                    <a:pt x="0" y="138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163353" y="2138719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163353" y="2138719"/>
              <a:ext cx="0" cy="20430"/>
            </a:xfrm>
            <a:custGeom>
              <a:avLst/>
              <a:pathLst>
                <a:path w="0" h="20430">
                  <a:moveTo>
                    <a:pt x="0" y="0"/>
                  </a:moveTo>
                  <a:lnTo>
                    <a:pt x="0" y="204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70322" y="203656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70322" y="20365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70322" y="1975271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163353" y="1791393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163353" y="1791393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163353" y="17913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270322" y="1607514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270322" y="1607514"/>
              <a:ext cx="0" cy="61292"/>
            </a:xfrm>
            <a:custGeom>
              <a:avLst/>
              <a:pathLst>
                <a:path w="0" h="61292">
                  <a:moveTo>
                    <a:pt x="0" y="0"/>
                  </a:moveTo>
                  <a:lnTo>
                    <a:pt x="0" y="6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270322" y="16075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270322" y="1546222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270322" y="1484929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056384" y="1423636"/>
              <a:ext cx="0" cy="719461"/>
            </a:xfrm>
            <a:custGeom>
              <a:avLst/>
              <a:pathLst>
                <a:path w="0" h="719461">
                  <a:moveTo>
                    <a:pt x="0" y="71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628507" y="56049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628507" y="5604969"/>
              <a:ext cx="0" cy="568860"/>
            </a:xfrm>
            <a:custGeom>
              <a:avLst/>
              <a:pathLst>
                <a:path w="0" h="568860">
                  <a:moveTo>
                    <a:pt x="0" y="0"/>
                  </a:moveTo>
                  <a:lnTo>
                    <a:pt x="0" y="568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628507" y="5604969"/>
              <a:ext cx="0" cy="415628"/>
            </a:xfrm>
            <a:custGeom>
              <a:avLst/>
              <a:pathLst>
                <a:path w="0" h="415628">
                  <a:moveTo>
                    <a:pt x="0" y="0"/>
                  </a:moveTo>
                  <a:lnTo>
                    <a:pt x="0" y="415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163353" y="5959305"/>
              <a:ext cx="0" cy="61292"/>
            </a:xfrm>
            <a:custGeom>
              <a:avLst/>
              <a:pathLst>
                <a:path w="0" h="61292">
                  <a:moveTo>
                    <a:pt x="0" y="61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628507" y="5604969"/>
              <a:ext cx="0" cy="24887"/>
            </a:xfrm>
            <a:custGeom>
              <a:avLst/>
              <a:pathLst>
                <a:path w="0" h="24887">
                  <a:moveTo>
                    <a:pt x="0" y="0"/>
                  </a:moveTo>
                  <a:lnTo>
                    <a:pt x="0" y="2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056384" y="5629856"/>
              <a:ext cx="0" cy="68954"/>
            </a:xfrm>
            <a:custGeom>
              <a:avLst/>
              <a:pathLst>
                <a:path w="0" h="68954">
                  <a:moveTo>
                    <a:pt x="0" y="0"/>
                  </a:moveTo>
                  <a:lnTo>
                    <a:pt x="0" y="6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163353" y="5698811"/>
              <a:ext cx="0" cy="45969"/>
            </a:xfrm>
            <a:custGeom>
              <a:avLst/>
              <a:pathLst>
                <a:path w="0" h="45969">
                  <a:moveTo>
                    <a:pt x="0" y="0"/>
                  </a:moveTo>
                  <a:lnTo>
                    <a:pt x="0" y="45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056384" y="5560902"/>
              <a:ext cx="0" cy="68954"/>
            </a:xfrm>
            <a:custGeom>
              <a:avLst/>
              <a:pathLst>
                <a:path w="0" h="68954">
                  <a:moveTo>
                    <a:pt x="0" y="6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628507" y="5377023"/>
              <a:ext cx="0" cy="227945"/>
            </a:xfrm>
            <a:custGeom>
              <a:avLst/>
              <a:pathLst>
                <a:path w="0" h="227945">
                  <a:moveTo>
                    <a:pt x="0" y="227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628507" y="4066995"/>
              <a:ext cx="0" cy="1537974"/>
            </a:xfrm>
            <a:custGeom>
              <a:avLst/>
              <a:pathLst>
                <a:path w="0" h="1537974">
                  <a:moveTo>
                    <a:pt x="0" y="1537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735476" y="4066995"/>
              <a:ext cx="0" cy="280479"/>
            </a:xfrm>
            <a:custGeom>
              <a:avLst/>
              <a:pathLst>
                <a:path w="0" h="280479">
                  <a:moveTo>
                    <a:pt x="0" y="0"/>
                  </a:moveTo>
                  <a:lnTo>
                    <a:pt x="0" y="280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842445" y="4347474"/>
              <a:ext cx="0" cy="661792"/>
            </a:xfrm>
            <a:custGeom>
              <a:avLst/>
              <a:pathLst>
                <a:path w="0" h="661792">
                  <a:moveTo>
                    <a:pt x="0" y="0"/>
                  </a:moveTo>
                  <a:lnTo>
                    <a:pt x="0" y="66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056384" y="5009267"/>
              <a:ext cx="0" cy="122585"/>
            </a:xfrm>
            <a:custGeom>
              <a:avLst/>
              <a:pathLst>
                <a:path w="0" h="122585">
                  <a:moveTo>
                    <a:pt x="0" y="0"/>
                  </a:moveTo>
                  <a:lnTo>
                    <a:pt x="0" y="122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056384" y="4886681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163353" y="4764095"/>
              <a:ext cx="0" cy="122585"/>
            </a:xfrm>
            <a:custGeom>
              <a:avLst/>
              <a:pathLst>
                <a:path w="0" h="122585">
                  <a:moveTo>
                    <a:pt x="0" y="1225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842445" y="4243106"/>
              <a:ext cx="0" cy="104368"/>
            </a:xfrm>
            <a:custGeom>
              <a:avLst/>
              <a:pathLst>
                <a:path w="0" h="104368">
                  <a:moveTo>
                    <a:pt x="0" y="104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3353" y="4243106"/>
              <a:ext cx="0" cy="214524"/>
            </a:xfrm>
            <a:custGeom>
              <a:avLst/>
              <a:pathLst>
                <a:path w="0" h="214524">
                  <a:moveTo>
                    <a:pt x="0" y="0"/>
                  </a:moveTo>
                  <a:lnTo>
                    <a:pt x="0" y="21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163353" y="4089874"/>
              <a:ext cx="0" cy="153232"/>
            </a:xfrm>
            <a:custGeom>
              <a:avLst/>
              <a:pathLst>
                <a:path w="0" h="153232">
                  <a:moveTo>
                    <a:pt x="0" y="15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842445" y="3790050"/>
              <a:ext cx="0" cy="557424"/>
            </a:xfrm>
            <a:custGeom>
              <a:avLst/>
              <a:pathLst>
                <a:path w="0" h="557424">
                  <a:moveTo>
                    <a:pt x="0" y="557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49415" y="3790050"/>
              <a:ext cx="0" cy="54652"/>
            </a:xfrm>
            <a:custGeom>
              <a:avLst/>
              <a:pathLst>
                <a:path w="0" h="54652">
                  <a:moveTo>
                    <a:pt x="0" y="0"/>
                  </a:moveTo>
                  <a:lnTo>
                    <a:pt x="0" y="5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949415" y="3516786"/>
              <a:ext cx="0" cy="273263"/>
            </a:xfrm>
            <a:custGeom>
              <a:avLst/>
              <a:pathLst>
                <a:path w="0" h="273263">
                  <a:moveTo>
                    <a:pt x="0" y="2732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056384" y="3403394"/>
              <a:ext cx="0" cy="113391"/>
            </a:xfrm>
            <a:custGeom>
              <a:avLst/>
              <a:pathLst>
                <a:path w="0" h="113391">
                  <a:moveTo>
                    <a:pt x="0" y="113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163353" y="3403394"/>
              <a:ext cx="0" cy="73551"/>
            </a:xfrm>
            <a:custGeom>
              <a:avLst/>
              <a:pathLst>
                <a:path w="0" h="73551">
                  <a:moveTo>
                    <a:pt x="0" y="0"/>
                  </a:moveTo>
                  <a:lnTo>
                    <a:pt x="0" y="7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735476" y="2568425"/>
              <a:ext cx="0" cy="1498569"/>
            </a:xfrm>
            <a:custGeom>
              <a:avLst/>
              <a:pathLst>
                <a:path w="0" h="1498569">
                  <a:moveTo>
                    <a:pt x="0" y="14985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49415" y="2568425"/>
              <a:ext cx="0" cy="425328"/>
            </a:xfrm>
            <a:custGeom>
              <a:avLst/>
              <a:pathLst>
                <a:path w="0" h="425328">
                  <a:moveTo>
                    <a:pt x="0" y="0"/>
                  </a:moveTo>
                  <a:lnTo>
                    <a:pt x="0" y="4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056384" y="2993754"/>
              <a:ext cx="0" cy="161404"/>
            </a:xfrm>
            <a:custGeom>
              <a:avLst/>
              <a:pathLst>
                <a:path w="0" h="161404">
                  <a:moveTo>
                    <a:pt x="0" y="0"/>
                  </a:moveTo>
                  <a:lnTo>
                    <a:pt x="0" y="161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163353" y="3109189"/>
              <a:ext cx="0" cy="45969"/>
            </a:xfrm>
            <a:custGeom>
              <a:avLst/>
              <a:pathLst>
                <a:path w="0" h="45969">
                  <a:moveTo>
                    <a:pt x="0" y="459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056384" y="2808854"/>
              <a:ext cx="0" cy="184900"/>
            </a:xfrm>
            <a:custGeom>
              <a:avLst/>
              <a:pathLst>
                <a:path w="0" h="184900">
                  <a:moveTo>
                    <a:pt x="0" y="184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163353" y="2741432"/>
              <a:ext cx="0" cy="67422"/>
            </a:xfrm>
            <a:custGeom>
              <a:avLst/>
              <a:pathLst>
                <a:path w="0" h="67422">
                  <a:moveTo>
                    <a:pt x="0" y="674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163353" y="2618846"/>
              <a:ext cx="0" cy="190007"/>
            </a:xfrm>
            <a:custGeom>
              <a:avLst/>
              <a:pathLst>
                <a:path w="0" h="190007">
                  <a:moveTo>
                    <a:pt x="0" y="190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49415" y="2143097"/>
              <a:ext cx="0" cy="425328"/>
            </a:xfrm>
            <a:custGeom>
              <a:avLst/>
              <a:pathLst>
                <a:path w="0" h="425328">
                  <a:moveTo>
                    <a:pt x="0" y="425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056384" y="2143097"/>
              <a:ext cx="0" cy="230577"/>
            </a:xfrm>
            <a:custGeom>
              <a:avLst/>
              <a:pathLst>
                <a:path w="0" h="230577">
                  <a:moveTo>
                    <a:pt x="0" y="0"/>
                  </a:moveTo>
                  <a:lnTo>
                    <a:pt x="0" y="230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056384" y="2138719"/>
              <a:ext cx="0" cy="4378"/>
            </a:xfrm>
            <a:custGeom>
              <a:avLst/>
              <a:pathLst>
                <a:path w="0" h="4378">
                  <a:moveTo>
                    <a:pt x="0" y="4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163353" y="2036564"/>
              <a:ext cx="0" cy="102154"/>
            </a:xfrm>
            <a:custGeom>
              <a:avLst/>
              <a:pathLst>
                <a:path w="0" h="102154">
                  <a:moveTo>
                    <a:pt x="0" y="102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056384" y="1791393"/>
              <a:ext cx="0" cy="351704"/>
            </a:xfrm>
            <a:custGeom>
              <a:avLst/>
              <a:pathLst>
                <a:path w="0" h="351704">
                  <a:moveTo>
                    <a:pt x="0" y="35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163353" y="1607514"/>
              <a:ext cx="0" cy="183878"/>
            </a:xfrm>
            <a:custGeom>
              <a:avLst/>
              <a:pathLst>
                <a:path w="0" h="183878">
                  <a:moveTo>
                    <a:pt x="0" y="18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81035" y="62657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1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81035" y="62044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81035" y="61431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81035" y="60818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2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81035" y="6020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81035" y="595930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381035" y="58980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567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381035" y="58367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381035" y="57754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D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81035" y="57141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381035" y="565284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81035" y="55915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81035" y="55302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381035" y="54689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81035" y="54076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4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381035" y="53463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381035" y="528508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381035" y="522379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81035" y="51624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81035" y="510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3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381035" y="5039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381035" y="49786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2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381035" y="49173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81035" y="48560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381035" y="47947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381035" y="47334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381035" y="46721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381035" y="46108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381035" y="454957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381035" y="448827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381035" y="44269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381035" y="43656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381035" y="43043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77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81035" y="42431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1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381035" y="41818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81035" y="41205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381035" y="40592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381035" y="39979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381035" y="39366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B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81035" y="387534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3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81035" y="381405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7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81035" y="37527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D4D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81035" y="36914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381035" y="3630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381035" y="35688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81035" y="35075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9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381035" y="34462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381035" y="33850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381035" y="33237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381035" y="32624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381035" y="32011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381035" y="313983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9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381035" y="307854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381035" y="30172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381035" y="29559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81035" y="28946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81035" y="28333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81035" y="27720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81035" y="27107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81035" y="2649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9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81035" y="25882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F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81035" y="25269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17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81035" y="24656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3F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381035" y="240432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381035" y="23430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81035" y="22817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381035" y="22204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D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381035" y="215915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4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381035" y="20978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8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381035" y="203656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381035" y="19752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381035" y="191397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3F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81035" y="185268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F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381035" y="17913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381035" y="173010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81035" y="166880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381035" y="160751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381035" y="15462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381035" y="148492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381035" y="142363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2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tx318"/>
            <p:cNvSpPr/>
            <p:nvPr/>
          </p:nvSpPr>
          <p:spPr>
            <a:xfrm>
              <a:off x="2413126" y="6224694"/>
              <a:ext cx="5582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183">
                      <a:alpha val="100000"/>
                    </a:srgbClr>
                  </a:solidFill>
                  <a:latin typeface="Arial"/>
                  <a:cs typeface="Arial"/>
                </a:rPr>
                <a:t>Picocystis sp. ML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2413126" y="6163366"/>
              <a:ext cx="62258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Chloropicon primus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2413126" y="6102073"/>
              <a:ext cx="7913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Chloropicon roscoffensis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2413126" y="6055143"/>
              <a:ext cx="449817" cy="5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26F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2413126" y="5978605"/>
              <a:ext cx="702938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2413126" y="5918195"/>
              <a:ext cx="61863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2413126" y="5856867"/>
              <a:ext cx="662780" cy="67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5678D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2413126" y="5795644"/>
              <a:ext cx="7511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2413126" y="5747761"/>
              <a:ext cx="1160801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D59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2413126" y="5686468"/>
              <a:ext cx="60247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2413126" y="5610884"/>
              <a:ext cx="104039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2413126" y="5550438"/>
              <a:ext cx="101216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2413126" y="5503542"/>
              <a:ext cx="73095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2413126" y="5427005"/>
              <a:ext cx="9196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Cymbomonas tetramitiformis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2413126" y="5366383"/>
              <a:ext cx="920030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471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2413126" y="5319664"/>
              <a:ext cx="64273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2413126" y="5258371"/>
              <a:ext cx="59033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2413126" y="5183351"/>
              <a:ext cx="759187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2413126" y="5122058"/>
              <a:ext cx="819424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2413126" y="5060977"/>
              <a:ext cx="93181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370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2413126" y="4998802"/>
              <a:ext cx="8393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413126" y="4936663"/>
              <a:ext cx="91187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1427C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413126" y="4877099"/>
              <a:ext cx="67890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E61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413126" y="4814042"/>
              <a:ext cx="626539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413126" y="4752784"/>
              <a:ext cx="67488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13126" y="4691491"/>
              <a:ext cx="58228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413126" y="4630198"/>
              <a:ext cx="107254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413126" y="4569752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413126" y="4508460"/>
              <a:ext cx="103238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413126" y="4447167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413126" y="4385874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413126" y="4324581"/>
              <a:ext cx="67089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B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413126" y="4263959"/>
              <a:ext cx="610589" cy="66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773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413126" y="4201149"/>
              <a:ext cx="9519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164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2413126" y="4140738"/>
              <a:ext cx="60240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2413126" y="4078563"/>
              <a:ext cx="78717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413126" y="4017270"/>
              <a:ext cx="76314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2413126" y="3956824"/>
              <a:ext cx="55839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2413126" y="3895531"/>
              <a:ext cx="10684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B8D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2413126" y="3834239"/>
              <a:ext cx="74323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38A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2413126" y="3773828"/>
              <a:ext cx="6669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75E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2413126" y="3726050"/>
              <a:ext cx="74708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D4D85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413126" y="3651242"/>
              <a:ext cx="1008427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413126" y="3603465"/>
              <a:ext cx="75502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413126" y="3541254"/>
              <a:ext cx="498161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2413126" y="3466482"/>
              <a:ext cx="55035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969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2413126" y="3404342"/>
              <a:ext cx="10002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2413126" y="3357376"/>
              <a:ext cx="58641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2413126" y="3281756"/>
              <a:ext cx="554305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2413126" y="3234790"/>
              <a:ext cx="67488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2413126" y="3160900"/>
              <a:ext cx="8035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2413126" y="3098760"/>
              <a:ext cx="85164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98C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2413126" y="3038314"/>
              <a:ext cx="79532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2413126" y="2975292"/>
              <a:ext cx="86357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2413126" y="2929244"/>
              <a:ext cx="76310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2413126" y="2867951"/>
              <a:ext cx="62269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413126" y="2806658"/>
              <a:ext cx="52625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413126" y="2745365"/>
              <a:ext cx="791300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413126" y="2670557"/>
              <a:ext cx="71101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413126" y="2608382"/>
              <a:ext cx="907927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969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413126" y="2547089"/>
              <a:ext cx="1052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F62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413126" y="2500194"/>
              <a:ext cx="62668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1708D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2413126" y="2423657"/>
              <a:ext cx="98831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3F79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2413126" y="2363246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2413126" y="2301953"/>
              <a:ext cx="87585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2413126" y="2255022"/>
              <a:ext cx="80329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2413126" y="2193730"/>
              <a:ext cx="5422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D59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2413126" y="2118039"/>
              <a:ext cx="57043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465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2413126" y="2070262"/>
              <a:ext cx="606496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868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2413126" y="2008969"/>
              <a:ext cx="530238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2413126" y="1933314"/>
              <a:ext cx="88770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2413126" y="1872021"/>
              <a:ext cx="69083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3F7A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2413126" y="1810728"/>
              <a:ext cx="58666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F6D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2413126" y="1763762"/>
              <a:ext cx="698845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2413126" y="1688143"/>
              <a:ext cx="92384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413126" y="1626814"/>
              <a:ext cx="996112" cy="678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413126" y="1565557"/>
              <a:ext cx="85559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2413126" y="1504264"/>
              <a:ext cx="77926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2413126" y="1442971"/>
              <a:ext cx="879696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2413126" y="1396923"/>
              <a:ext cx="5262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1427C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399" name="pl398"/>
            <p:cNvSpPr/>
            <p:nvPr/>
          </p:nvSpPr>
          <p:spPr>
            <a:xfrm>
              <a:off x="1200631" y="5604969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262996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262996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262996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262996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262996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262996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262996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262996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262996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262996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262996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262996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262996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262996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262996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262996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262996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262996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262996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262996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262996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262996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262996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262996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262996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262996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262996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262996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262996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262996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262996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262996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262996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262996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262996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262996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262996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262996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262996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262996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262996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262996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262996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262996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262996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262996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262996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262996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262996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262996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262996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262996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262996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262996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262996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262996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262996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262996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262996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3262996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3262996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3262996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3262996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3262996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3262996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3262996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3262996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3262996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3262996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3262996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3262996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3262996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3262996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3262996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3262996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3262996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3262996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3262996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3262996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3262996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3322898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3322898" y="617383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3322898" y="611253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3322898" y="60512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3322898" y="59899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3322898" y="59286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3322898" y="586736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3322898" y="580607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3322898" y="574478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3322898" y="56834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3322898" y="56221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3322898" y="55609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3322898" y="549960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3322898" y="543831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3322898" y="53770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322898" y="53157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3322898" y="52544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3322898" y="51931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3322898" y="513185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3322898" y="507055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3322898" y="50092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3322898" y="49479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3322898" y="48866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3322898" y="48253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3322898" y="476409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3322898" y="470280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3322898" y="46415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3322898" y="45802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3322898" y="45189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3322898" y="44576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3322898" y="439633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3322898" y="433504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3322898" y="42737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3322898" y="42124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3322898" y="41511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3322898" y="40898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3322898" y="402858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3322898" y="396728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3322898" y="39059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3322898" y="38447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3322898" y="37834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3322898" y="37221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3322898" y="366082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3322898" y="359953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322898" y="35382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3322898" y="34769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322898" y="34156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3322898" y="33543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3322898" y="329306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3322898" y="323177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3322898" y="31704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3322898" y="31091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3322898" y="30478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3322898" y="29866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3322898" y="292531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3322898" y="286401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3322898" y="28027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322898" y="27414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3322898" y="26801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322898" y="261884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3322898" y="255755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322898" y="249626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3322898" y="24349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3322898" y="23736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3322898" y="23123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322898" y="225108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3322898" y="2189796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3322898" y="212850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3322898" y="206721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3322898" y="200591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3322898" y="194462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3322898" y="188333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322898" y="1822039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322898" y="1760747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322898" y="1699454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322898" y="1638161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322898" y="1576868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322898" y="1515575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322898" y="1454282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322898" y="1392990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382801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382801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382801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382801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382801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382801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382801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382801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382801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382801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382801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382801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382801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382801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382801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382801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382801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382801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382801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382801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382801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382801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382801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382801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382801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382801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382801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382801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382801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382801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382801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382801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382801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382801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382801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382801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382801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382801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382801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382801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382801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382801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382801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382801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382801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382801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382801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382801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382801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382801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382801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382801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382801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382801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382801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382801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382801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382801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382801" y="2680139"/>
              <a:ext cx="59902" cy="6129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382801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382801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382801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382801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382801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382801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382801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382801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382801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382801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382801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382801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382801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382801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382801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382801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382801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382801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382801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382801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382801" y="139299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442704" y="6235123"/>
              <a:ext cx="59902" cy="61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442704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442704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442704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442704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442704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442704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442704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442704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442704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442704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442704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442704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442704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442704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442704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442704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442704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442704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442704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442704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442704" y="4947974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442704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442704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442704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442704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442704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442704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442704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442704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442704" y="4396338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442704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442704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442704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442704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442704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442704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442704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442704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442704" y="3844703"/>
              <a:ext cx="59902" cy="6129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442704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442704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442704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442704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442704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442704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442704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442704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442704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442704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442704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442704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442704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442704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442704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442704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442704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442704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442704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442704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442704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442704" y="24962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442704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442704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442704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442704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442704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442704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442704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442704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442704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442704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442704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442704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442704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442704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442704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442704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442704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442704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02607" y="6235123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02607" y="617383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02607" y="611253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02607" y="60512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02607" y="59899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02607" y="59286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02607" y="586736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02607" y="580607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02607" y="574478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02607" y="56834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02607" y="56221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02607" y="55609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02607" y="549960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02607" y="543831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02607" y="537702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02607" y="53157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02607" y="52544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02607" y="51931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02607" y="513185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02607" y="507055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02607" y="50092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02607" y="49479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02607" y="48866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02607" y="48253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02607" y="476409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02607" y="470280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02607" y="46415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02607" y="45802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02607" y="45189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02607" y="44576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02607" y="439633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02607" y="433504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502607" y="42737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502607" y="42124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502607" y="41511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502607" y="40898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502607" y="402858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502607" y="396728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502607" y="39059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502607" y="38447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502607" y="37834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502607" y="37221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502607" y="366082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502607" y="359953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502607" y="35382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502607" y="34769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502607" y="34156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502607" y="335436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502607" y="329306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502607" y="323177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502607" y="31704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502607" y="31091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502607" y="30478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502607" y="29866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502607" y="292531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502607" y="286401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502607" y="28027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502607" y="27414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502607" y="26801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502607" y="261884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502607" y="255755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502607" y="2496260"/>
              <a:ext cx="59902" cy="6129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502607" y="24349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502607" y="23736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502607" y="23123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502607" y="225108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502607" y="2189796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502607" y="2128503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502607" y="206721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502607" y="200591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502607" y="194462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502607" y="188333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502607" y="1822039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502607" y="1760747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502607" y="1699454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502607" y="1638161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502607" y="1576868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502607" y="1515575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502607" y="1454282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502607" y="1392990"/>
              <a:ext cx="59902" cy="6129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02" name="pic80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803" name="pl802"/>
            <p:cNvSpPr/>
            <p:nvPr/>
          </p:nvSpPr>
          <p:spPr>
            <a:xfrm>
              <a:off x="5403761" y="35558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403761" y="32601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5403761" y="29644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5228196" y="35558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5228196" y="326013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228196" y="29644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5517241" y="353097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5517241" y="323523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811" name="tx810"/>
            <p:cNvSpPr/>
            <p:nvPr/>
          </p:nvSpPr>
          <p:spPr>
            <a:xfrm>
              <a:off x="5517241" y="293950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018783" y="942406"/>
              <a:ext cx="210425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2025-04-11T10:05:30Z</dcterms:modified>
  <cp:category/>
</cp:coreProperties>
</file>