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ebaeb95c486750d25c20aeca8248f49087f3a86b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806789" y="6121294"/>
              <a:ext cx="606158" cy="0"/>
            </a:xfrm>
            <a:custGeom>
              <a:avLst/>
              <a:pathLst>
                <a:path w="606158" h="0">
                  <a:moveTo>
                    <a:pt x="0" y="0"/>
                  </a:moveTo>
                  <a:lnTo>
                    <a:pt x="606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261408" y="437007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261408" y="4019825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61408" y="3669580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58329" y="4720315"/>
              <a:ext cx="454618" cy="0"/>
            </a:xfrm>
            <a:custGeom>
              <a:avLst/>
              <a:pathLst>
                <a:path w="454618" h="0">
                  <a:moveTo>
                    <a:pt x="0" y="0"/>
                  </a:moveTo>
                  <a:lnTo>
                    <a:pt x="4546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61408" y="296909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261408" y="2618846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09868" y="3319336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261408" y="2268601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261408" y="191835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261408" y="156811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61408" y="5420804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61408" y="507055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109868" y="5771049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806789" y="3428787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958329" y="401982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958329" y="305665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109868" y="2793969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958329" y="1918357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806789" y="5508365"/>
              <a:ext cx="303079" cy="0"/>
            </a:xfrm>
            <a:custGeom>
              <a:avLst/>
              <a:pathLst>
                <a:path w="303079" h="0">
                  <a:moveTo>
                    <a:pt x="0" y="0"/>
                  </a:moveTo>
                  <a:lnTo>
                    <a:pt x="3030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109868" y="5245682"/>
              <a:ext cx="151539" cy="0"/>
            </a:xfrm>
            <a:custGeom>
              <a:avLst/>
              <a:pathLst>
                <a:path w="151539" h="0">
                  <a:moveTo>
                    <a:pt x="0" y="0"/>
                  </a:moveTo>
                  <a:lnTo>
                    <a:pt x="1515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806789" y="5019482"/>
              <a:ext cx="0" cy="1101811"/>
            </a:xfrm>
            <a:custGeom>
              <a:avLst/>
              <a:pathLst>
                <a:path w="0" h="1101811">
                  <a:moveTo>
                    <a:pt x="0" y="0"/>
                  </a:moveTo>
                  <a:lnTo>
                    <a:pt x="0" y="11018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261408" y="4019825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261408" y="401982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61408" y="3669580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958329" y="3428787"/>
              <a:ext cx="0" cy="1291527"/>
            </a:xfrm>
            <a:custGeom>
              <a:avLst/>
              <a:pathLst>
                <a:path w="0" h="1291527">
                  <a:moveTo>
                    <a:pt x="0" y="0"/>
                  </a:moveTo>
                  <a:lnTo>
                    <a:pt x="0" y="1291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261408" y="2793969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61408" y="2618846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109868" y="3056652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261408" y="1918357"/>
              <a:ext cx="0" cy="350244"/>
            </a:xfrm>
            <a:custGeom>
              <a:avLst/>
              <a:pathLst>
                <a:path w="0" h="350244">
                  <a:moveTo>
                    <a:pt x="0" y="0"/>
                  </a:moveTo>
                  <a:lnTo>
                    <a:pt x="0" y="3502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261408" y="191835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261408" y="1568112"/>
              <a:ext cx="0" cy="350244"/>
            </a:xfrm>
            <a:custGeom>
              <a:avLst/>
              <a:pathLst>
                <a:path w="0" h="350244">
                  <a:moveTo>
                    <a:pt x="0" y="3502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261408" y="5245682"/>
              <a:ext cx="0" cy="175122"/>
            </a:xfrm>
            <a:custGeom>
              <a:avLst/>
              <a:pathLst>
                <a:path w="0" h="175122">
                  <a:moveTo>
                    <a:pt x="0" y="0"/>
                  </a:moveTo>
                  <a:lnTo>
                    <a:pt x="0" y="1751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261408" y="5070559"/>
              <a:ext cx="0" cy="175122"/>
            </a:xfrm>
            <a:custGeom>
              <a:avLst/>
              <a:pathLst>
                <a:path w="0" h="175122">
                  <a:moveTo>
                    <a:pt x="0" y="175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109868" y="5508365"/>
              <a:ext cx="0" cy="262683"/>
            </a:xfrm>
            <a:custGeom>
              <a:avLst/>
              <a:pathLst>
                <a:path w="0" h="262683">
                  <a:moveTo>
                    <a:pt x="0" y="0"/>
                  </a:moveTo>
                  <a:lnTo>
                    <a:pt x="0" y="262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806789" y="50194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806789" y="3428787"/>
              <a:ext cx="0" cy="1590694"/>
            </a:xfrm>
            <a:custGeom>
              <a:avLst/>
              <a:pathLst>
                <a:path w="0" h="1590694">
                  <a:moveTo>
                    <a:pt x="0" y="1590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958329" y="3428787"/>
              <a:ext cx="0" cy="591038"/>
            </a:xfrm>
            <a:custGeom>
              <a:avLst/>
              <a:pathLst>
                <a:path w="0" h="591038">
                  <a:moveTo>
                    <a:pt x="0" y="0"/>
                  </a:moveTo>
                  <a:lnTo>
                    <a:pt x="0" y="591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58329" y="3056652"/>
              <a:ext cx="0" cy="372135"/>
            </a:xfrm>
            <a:custGeom>
              <a:avLst/>
              <a:pathLst>
                <a:path w="0" h="372135">
                  <a:moveTo>
                    <a:pt x="0" y="3721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09868" y="2793969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58329" y="1918357"/>
              <a:ext cx="0" cy="1510430"/>
            </a:xfrm>
            <a:custGeom>
              <a:avLst/>
              <a:pathLst>
                <a:path w="0" h="1510430">
                  <a:moveTo>
                    <a:pt x="0" y="15104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06789" y="5019482"/>
              <a:ext cx="0" cy="488883"/>
            </a:xfrm>
            <a:custGeom>
              <a:avLst/>
              <a:pathLst>
                <a:path w="0" h="488883">
                  <a:moveTo>
                    <a:pt x="0" y="0"/>
                  </a:moveTo>
                  <a:lnTo>
                    <a:pt x="0" y="4888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109868" y="5245682"/>
              <a:ext cx="0" cy="262683"/>
            </a:xfrm>
            <a:custGeom>
              <a:avLst/>
              <a:pathLst>
                <a:path w="0" h="262683">
                  <a:moveTo>
                    <a:pt x="0" y="262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415978" y="612129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015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415978" y="437007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D6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15978" y="401982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2E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415978" y="3669580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4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415978" y="4720315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C50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415978" y="296909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072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415978" y="261884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D97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2415978" y="3319336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9A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415978" y="2268601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B878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415978" y="1918357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F4A8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415978" y="1568112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760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415978" y="5420804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51A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415978" y="507055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2E758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415978" y="5771049"/>
              <a:ext cx="45461" cy="0"/>
            </a:xfrm>
            <a:custGeom>
              <a:avLst/>
              <a:pathLst>
                <a:path w="45461" h="0">
                  <a:moveTo>
                    <a:pt x="45461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36C8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5" name="tx64"/>
            <p:cNvSpPr/>
            <p:nvPr/>
          </p:nvSpPr>
          <p:spPr>
            <a:xfrm>
              <a:off x="2461440" y="6094580"/>
              <a:ext cx="666803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40154">
                      <a:alpha val="100000"/>
                    </a:srgbClr>
                  </a:solidFill>
                  <a:latin typeface="Arial"/>
                  <a:cs typeface="Arial"/>
                </a:rPr>
                <a:t>Rhodosorus marinus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2461440" y="4328112"/>
              <a:ext cx="815437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D61">
                      <a:alpha val="100000"/>
                    </a:srgbClr>
                  </a:solidFill>
                  <a:latin typeface="Arial"/>
                  <a:cs typeface="Arial"/>
                </a:rPr>
                <a:t>Galdieria yellowstonensis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2461440" y="3978714"/>
              <a:ext cx="666838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2E6C">
                      <a:alpha val="100000"/>
                    </a:srgbClr>
                  </a:solidFill>
                  <a:latin typeface="Arial"/>
                  <a:cs typeface="Arial"/>
                </a:rPr>
                <a:t>Galdieria sulphuraria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2461440" y="3628470"/>
              <a:ext cx="510159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45C">
                      <a:alpha val="100000"/>
                    </a:srgbClr>
                  </a:solidFill>
                  <a:latin typeface="Arial"/>
                  <a:cs typeface="Arial"/>
                </a:rPr>
                <a:t>Galdieria partita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2461440" y="4679239"/>
              <a:ext cx="79532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C5087">
                      <a:alpha val="100000"/>
                    </a:srgbClr>
                  </a:solidFill>
                  <a:latin typeface="Arial"/>
                  <a:cs typeface="Arial"/>
                </a:rPr>
                <a:t>Porphyridium purpureum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2461440" y="2928016"/>
              <a:ext cx="68688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0728E">
                      <a:alpha val="100000"/>
                    </a:srgbClr>
                  </a:solidFill>
                  <a:latin typeface="Arial"/>
                  <a:cs typeface="Arial"/>
                </a:rPr>
                <a:t>Pyropia vietnamensis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2461440" y="2577771"/>
              <a:ext cx="586487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D9787">
                      <a:alpha val="100000"/>
                    </a:srgbClr>
                  </a:solidFill>
                  <a:latin typeface="Arial"/>
                  <a:cs typeface="Arial"/>
                </a:rPr>
                <a:t>Pyropia yezoensis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2461440" y="3278260"/>
              <a:ext cx="6466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9AF7F">
                      <a:alpha val="100000"/>
                    </a:srgbClr>
                  </a:solidFill>
                  <a:latin typeface="Arial"/>
                  <a:cs typeface="Arial"/>
                </a:rPr>
                <a:t>Porphyra umbilicalis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461440" y="2226644"/>
              <a:ext cx="116500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B878B">
                      <a:alpha val="100000"/>
                    </a:srgbClr>
                  </a:solidFill>
                  <a:latin typeface="Arial"/>
                  <a:cs typeface="Arial"/>
                </a:rPr>
                <a:t>Cyanidiococcus yangmingshanensis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2461440" y="1876399"/>
              <a:ext cx="1176963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F4A82">
                      <a:alpha val="100000"/>
                    </a:srgbClr>
                  </a:solidFill>
                  <a:latin typeface="Arial"/>
                  <a:cs typeface="Arial"/>
                </a:rPr>
                <a:t>Cyanidioschyzon merolae strain 10D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461440" y="1526154"/>
              <a:ext cx="674778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7608D">
                      <a:alpha val="100000"/>
                    </a:srgbClr>
                  </a:solidFill>
                  <a:latin typeface="Arial"/>
                  <a:cs typeface="Arial"/>
                </a:rPr>
                <a:t>Cyanidium caldarium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2461440" y="5379693"/>
              <a:ext cx="678801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451A5F">
                      <a:alpha val="100000"/>
                    </a:srgbClr>
                  </a:solidFill>
                  <a:latin typeface="Arial"/>
                  <a:cs typeface="Arial"/>
                </a:rPr>
                <a:t>Gracilariopsis chorda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2461440" y="5028602"/>
              <a:ext cx="735050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2E758E">
                      <a:alpha val="100000"/>
                    </a:srgbClr>
                  </a:solidFill>
                  <a:latin typeface="Arial"/>
                  <a:cs typeface="Arial"/>
                </a:rPr>
                <a:t>Gracilaria domingensis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2461440" y="5729938"/>
              <a:ext cx="562350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36C8D">
                      <a:alpha val="100000"/>
                    </a:srgbClr>
                  </a:solidFill>
                  <a:latin typeface="Arial"/>
                  <a:cs typeface="Arial"/>
                </a:rPr>
                <a:t>Chondrus crispus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200631" y="5019482"/>
              <a:ext cx="606158" cy="0"/>
            </a:xfrm>
            <a:custGeom>
              <a:avLst/>
              <a:pathLst>
                <a:path w="606158" h="0">
                  <a:moveTo>
                    <a:pt x="606158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3649511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" name="rc80"/>
            <p:cNvSpPr/>
            <p:nvPr/>
          </p:nvSpPr>
          <p:spPr>
            <a:xfrm>
              <a:off x="3649511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" name="rc81"/>
            <p:cNvSpPr/>
            <p:nvPr/>
          </p:nvSpPr>
          <p:spPr>
            <a:xfrm>
              <a:off x="3649511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" name="rc82"/>
            <p:cNvSpPr/>
            <p:nvPr/>
          </p:nvSpPr>
          <p:spPr>
            <a:xfrm>
              <a:off x="3649511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" name="rc83"/>
            <p:cNvSpPr/>
            <p:nvPr/>
          </p:nvSpPr>
          <p:spPr>
            <a:xfrm>
              <a:off x="3649511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" name="rc84"/>
            <p:cNvSpPr/>
            <p:nvPr/>
          </p:nvSpPr>
          <p:spPr>
            <a:xfrm>
              <a:off x="3649511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" name="rc85"/>
            <p:cNvSpPr/>
            <p:nvPr/>
          </p:nvSpPr>
          <p:spPr>
            <a:xfrm>
              <a:off x="3649511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" name="rc86"/>
            <p:cNvSpPr/>
            <p:nvPr/>
          </p:nvSpPr>
          <p:spPr>
            <a:xfrm>
              <a:off x="3649511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" name="rc87"/>
            <p:cNvSpPr/>
            <p:nvPr/>
          </p:nvSpPr>
          <p:spPr>
            <a:xfrm>
              <a:off x="3649511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3649511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" name="rc89"/>
            <p:cNvSpPr/>
            <p:nvPr/>
          </p:nvSpPr>
          <p:spPr>
            <a:xfrm>
              <a:off x="3649511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" name="rc90"/>
            <p:cNvSpPr/>
            <p:nvPr/>
          </p:nvSpPr>
          <p:spPr>
            <a:xfrm>
              <a:off x="3649511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" name="rc91"/>
            <p:cNvSpPr/>
            <p:nvPr/>
          </p:nvSpPr>
          <p:spPr>
            <a:xfrm>
              <a:off x="3649511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" name="rc92"/>
            <p:cNvSpPr/>
            <p:nvPr/>
          </p:nvSpPr>
          <p:spPr>
            <a:xfrm>
              <a:off x="3649511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" name="rc93"/>
            <p:cNvSpPr/>
            <p:nvPr/>
          </p:nvSpPr>
          <p:spPr>
            <a:xfrm>
              <a:off x="3698004" y="5946171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" name="rc94"/>
            <p:cNvSpPr/>
            <p:nvPr/>
          </p:nvSpPr>
          <p:spPr>
            <a:xfrm>
              <a:off x="3698004" y="5595926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" name="rc95"/>
            <p:cNvSpPr/>
            <p:nvPr/>
          </p:nvSpPr>
          <p:spPr>
            <a:xfrm>
              <a:off x="3698004" y="524568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" name="rc96"/>
            <p:cNvSpPr/>
            <p:nvPr/>
          </p:nvSpPr>
          <p:spPr>
            <a:xfrm>
              <a:off x="3698004" y="489543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3698004" y="4545192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3698004" y="4194947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3698004" y="384470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" name="rc100"/>
            <p:cNvSpPr/>
            <p:nvPr/>
          </p:nvSpPr>
          <p:spPr>
            <a:xfrm>
              <a:off x="3698004" y="3494458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" name="rc101"/>
            <p:cNvSpPr/>
            <p:nvPr/>
          </p:nvSpPr>
          <p:spPr>
            <a:xfrm>
              <a:off x="3698004" y="3144213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3" name="rc102"/>
            <p:cNvSpPr/>
            <p:nvPr/>
          </p:nvSpPr>
          <p:spPr>
            <a:xfrm>
              <a:off x="3698004" y="279396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4" name="rc103"/>
            <p:cNvSpPr/>
            <p:nvPr/>
          </p:nvSpPr>
          <p:spPr>
            <a:xfrm>
              <a:off x="3698004" y="244372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5" name="rc104"/>
            <p:cNvSpPr/>
            <p:nvPr/>
          </p:nvSpPr>
          <p:spPr>
            <a:xfrm>
              <a:off x="3698004" y="2093479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6" name="rc105"/>
            <p:cNvSpPr/>
            <p:nvPr/>
          </p:nvSpPr>
          <p:spPr>
            <a:xfrm>
              <a:off x="3698004" y="1743234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7" name="rc106"/>
            <p:cNvSpPr/>
            <p:nvPr/>
          </p:nvSpPr>
          <p:spPr>
            <a:xfrm>
              <a:off x="3698004" y="1392990"/>
              <a:ext cx="48492" cy="35024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8" name="rc107"/>
            <p:cNvSpPr/>
            <p:nvPr/>
          </p:nvSpPr>
          <p:spPr>
            <a:xfrm>
              <a:off x="3746496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9" name="rc108"/>
            <p:cNvSpPr/>
            <p:nvPr/>
          </p:nvSpPr>
          <p:spPr>
            <a:xfrm>
              <a:off x="3746496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0" name="rc109"/>
            <p:cNvSpPr/>
            <p:nvPr/>
          </p:nvSpPr>
          <p:spPr>
            <a:xfrm>
              <a:off x="3746496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1" name="rc110"/>
            <p:cNvSpPr/>
            <p:nvPr/>
          </p:nvSpPr>
          <p:spPr>
            <a:xfrm>
              <a:off x="3746496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2" name="rc111"/>
            <p:cNvSpPr/>
            <p:nvPr/>
          </p:nvSpPr>
          <p:spPr>
            <a:xfrm>
              <a:off x="3746496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3" name="rc112"/>
            <p:cNvSpPr/>
            <p:nvPr/>
          </p:nvSpPr>
          <p:spPr>
            <a:xfrm>
              <a:off x="3746496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4" name="rc113"/>
            <p:cNvSpPr/>
            <p:nvPr/>
          </p:nvSpPr>
          <p:spPr>
            <a:xfrm>
              <a:off x="3746496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5" name="rc114"/>
            <p:cNvSpPr/>
            <p:nvPr/>
          </p:nvSpPr>
          <p:spPr>
            <a:xfrm>
              <a:off x="3746496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3746496" y="314421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7" name="rc116"/>
            <p:cNvSpPr/>
            <p:nvPr/>
          </p:nvSpPr>
          <p:spPr>
            <a:xfrm>
              <a:off x="3746496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8" name="rc117"/>
            <p:cNvSpPr/>
            <p:nvPr/>
          </p:nvSpPr>
          <p:spPr>
            <a:xfrm>
              <a:off x="3746496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9" name="rc118"/>
            <p:cNvSpPr/>
            <p:nvPr/>
          </p:nvSpPr>
          <p:spPr>
            <a:xfrm>
              <a:off x="3746496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0" name="rc119"/>
            <p:cNvSpPr/>
            <p:nvPr/>
          </p:nvSpPr>
          <p:spPr>
            <a:xfrm>
              <a:off x="3746496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1" name="rc120"/>
            <p:cNvSpPr/>
            <p:nvPr/>
          </p:nvSpPr>
          <p:spPr>
            <a:xfrm>
              <a:off x="3746496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2" name="rc121"/>
            <p:cNvSpPr/>
            <p:nvPr/>
          </p:nvSpPr>
          <p:spPr>
            <a:xfrm>
              <a:off x="3794989" y="5946171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3" name="rc122"/>
            <p:cNvSpPr/>
            <p:nvPr/>
          </p:nvSpPr>
          <p:spPr>
            <a:xfrm>
              <a:off x="3794989" y="5595926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4" name="rc123"/>
            <p:cNvSpPr/>
            <p:nvPr/>
          </p:nvSpPr>
          <p:spPr>
            <a:xfrm>
              <a:off x="3794989" y="5245682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5" name="rc124"/>
            <p:cNvSpPr/>
            <p:nvPr/>
          </p:nvSpPr>
          <p:spPr>
            <a:xfrm>
              <a:off x="3794989" y="4895437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6" name="rc125"/>
            <p:cNvSpPr/>
            <p:nvPr/>
          </p:nvSpPr>
          <p:spPr>
            <a:xfrm>
              <a:off x="3794989" y="4545192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7" name="rc126"/>
            <p:cNvSpPr/>
            <p:nvPr/>
          </p:nvSpPr>
          <p:spPr>
            <a:xfrm>
              <a:off x="3794989" y="4194947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" name="rc127"/>
            <p:cNvSpPr/>
            <p:nvPr/>
          </p:nvSpPr>
          <p:spPr>
            <a:xfrm>
              <a:off x="3794989" y="3844703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" name="rc128"/>
            <p:cNvSpPr/>
            <p:nvPr/>
          </p:nvSpPr>
          <p:spPr>
            <a:xfrm>
              <a:off x="3794989" y="3494458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" name="rc129"/>
            <p:cNvSpPr/>
            <p:nvPr/>
          </p:nvSpPr>
          <p:spPr>
            <a:xfrm>
              <a:off x="3794989" y="3144213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" name="rc130"/>
            <p:cNvSpPr/>
            <p:nvPr/>
          </p:nvSpPr>
          <p:spPr>
            <a:xfrm>
              <a:off x="3794989" y="2793969"/>
              <a:ext cx="48492" cy="350244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" name="rc131"/>
            <p:cNvSpPr/>
            <p:nvPr/>
          </p:nvSpPr>
          <p:spPr>
            <a:xfrm>
              <a:off x="3794989" y="244372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" name="rc132"/>
            <p:cNvSpPr/>
            <p:nvPr/>
          </p:nvSpPr>
          <p:spPr>
            <a:xfrm>
              <a:off x="3794989" y="2093479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" name="rc133"/>
            <p:cNvSpPr/>
            <p:nvPr/>
          </p:nvSpPr>
          <p:spPr>
            <a:xfrm>
              <a:off x="3794989" y="1743234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" name="rc134"/>
            <p:cNvSpPr/>
            <p:nvPr/>
          </p:nvSpPr>
          <p:spPr>
            <a:xfrm>
              <a:off x="3794989" y="1392990"/>
              <a:ext cx="48492" cy="350244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" name="rc135"/>
            <p:cNvSpPr/>
            <p:nvPr/>
          </p:nvSpPr>
          <p:spPr>
            <a:xfrm>
              <a:off x="3843482" y="5946171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" name="rc136"/>
            <p:cNvSpPr/>
            <p:nvPr/>
          </p:nvSpPr>
          <p:spPr>
            <a:xfrm>
              <a:off x="3843482" y="5595926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" name="rc137"/>
            <p:cNvSpPr/>
            <p:nvPr/>
          </p:nvSpPr>
          <p:spPr>
            <a:xfrm>
              <a:off x="3843482" y="524568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" name="rc138"/>
            <p:cNvSpPr/>
            <p:nvPr/>
          </p:nvSpPr>
          <p:spPr>
            <a:xfrm>
              <a:off x="3843482" y="489543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" name="rc139"/>
            <p:cNvSpPr/>
            <p:nvPr/>
          </p:nvSpPr>
          <p:spPr>
            <a:xfrm>
              <a:off x="3843482" y="4545192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" name="rc140"/>
            <p:cNvSpPr/>
            <p:nvPr/>
          </p:nvSpPr>
          <p:spPr>
            <a:xfrm>
              <a:off x="3843482" y="4194947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2" name="rc141"/>
            <p:cNvSpPr/>
            <p:nvPr/>
          </p:nvSpPr>
          <p:spPr>
            <a:xfrm>
              <a:off x="3843482" y="384470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" name="rc142"/>
            <p:cNvSpPr/>
            <p:nvPr/>
          </p:nvSpPr>
          <p:spPr>
            <a:xfrm>
              <a:off x="3843482" y="3494458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" name="rc143"/>
            <p:cNvSpPr/>
            <p:nvPr/>
          </p:nvSpPr>
          <p:spPr>
            <a:xfrm>
              <a:off x="3843482" y="3144213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" name="rc144"/>
            <p:cNvSpPr/>
            <p:nvPr/>
          </p:nvSpPr>
          <p:spPr>
            <a:xfrm>
              <a:off x="3843482" y="279396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" name="rc145"/>
            <p:cNvSpPr/>
            <p:nvPr/>
          </p:nvSpPr>
          <p:spPr>
            <a:xfrm>
              <a:off x="3843482" y="244372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7" name="rc146"/>
            <p:cNvSpPr/>
            <p:nvPr/>
          </p:nvSpPr>
          <p:spPr>
            <a:xfrm>
              <a:off x="3843482" y="2093479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8" name="rc147"/>
            <p:cNvSpPr/>
            <p:nvPr/>
          </p:nvSpPr>
          <p:spPr>
            <a:xfrm>
              <a:off x="3843482" y="1743234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9" name="rc148"/>
            <p:cNvSpPr/>
            <p:nvPr/>
          </p:nvSpPr>
          <p:spPr>
            <a:xfrm>
              <a:off x="3843482" y="1392990"/>
              <a:ext cx="48492" cy="350244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50" name="rc149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52" name="pic15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153" name="pl152"/>
            <p:cNvSpPr/>
            <p:nvPr/>
          </p:nvSpPr>
          <p:spPr>
            <a:xfrm>
              <a:off x="5403761" y="360345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5403761" y="3330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5403761" y="305664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5403761" y="278323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5228196" y="360345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5228196" y="3330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5228196" y="305664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5228196" y="278323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517241" y="357855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517241" y="3305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517241" y="3031609"/>
              <a:ext cx="69850" cy="4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70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517241" y="275834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165" name="rc164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6" name="tx165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67" name="rc166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rc168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0" name="rc169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rc171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3" name="rc172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rc174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76" name="rc175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rc177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81" name="tx180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1018783" y="942406"/>
              <a:ext cx="208567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2025-04-11T10:05:33Z</dcterms:modified>
  <cp:category/>
</cp:coreProperties>
</file>