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4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8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A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1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D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B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47E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88C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A8C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0718E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D8D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A75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E4B83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899499" y="62522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899499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899499" y="61638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899499" y="61197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899499" y="60755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899499" y="60313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899499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899499" y="59430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899499" y="58988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899499" y="58546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899499" y="58104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899499" y="576631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899499" y="572214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899499" y="56779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899499" y="56337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899499" y="55896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899499" y="55454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899499" y="55012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899499" y="54570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899499" y="54129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899499" y="53687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899499" y="53245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899499" y="52803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899499" y="52362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899499" y="51920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899499" y="51478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899499" y="51036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899499" y="50595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899499" y="50153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899499" y="49711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899499" y="49269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899499" y="48828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899499" y="48386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899499" y="47944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899499" y="4750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899499" y="47061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899499" y="4661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899499" y="46177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899499" y="45735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899499" y="4529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899499" y="4485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899499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899499" y="4396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899499" y="4352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899499" y="4308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899499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899499" y="4220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899499" y="41760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899499" y="41318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899499" y="4087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899499" y="40434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899499" y="39993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899499" y="39551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899499" y="39109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899499" y="38667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899499" y="38226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899499" y="37784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899499" y="37342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899499" y="3690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899499" y="36459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899499" y="36017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899499" y="3557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899499" y="3513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899499" y="3469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899499" y="3425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899499" y="3380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899499" y="3336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899499" y="3292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899499" y="3248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899499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899499" y="31599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899499" y="31158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899499" y="30716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899499" y="30274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899499" y="29832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899499" y="293911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899499" y="289494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899499" y="28507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899499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899499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899499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899499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899499" y="26298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899499" y="25857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899499" y="25415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899499" y="24973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899499" y="24531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899499" y="24090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899499" y="23648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899499" y="23206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899499" y="22764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899499" y="2232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899499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899499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899499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899499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899499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899499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899499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899499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899499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899499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899499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899499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899499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899499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899499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899499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899499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899499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899499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4029928" y="62522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4029928" y="62080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4029928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4029928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4029928" y="6075541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029928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4029928" y="59871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4029928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4029928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4029928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4029928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4029928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4029928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4029928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4029928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4029928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4029928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4029928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4029928" y="5457091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4029928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4029928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4029928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4029928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4029928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4029928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4029928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4029928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4029928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4029928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4029928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4029928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4029928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4029928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4029928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4029928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4029928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4029928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4029928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4029928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4029928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4029928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4029928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4029928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4029928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029928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4029928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4029928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4029928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4029928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4029928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029928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4029928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4029928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4029928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4029928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4029928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4029928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4029928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4029928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4029928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4029928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4029928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4029928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4029928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4029928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4029928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4029928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4029928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4029928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4029928" y="3204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4029928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4029928" y="31158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4029928" y="30716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4029928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4029928" y="29832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4029928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4029928" y="28949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4029928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4029928" y="28065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4029928" y="27624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4029928" y="27182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4029928" y="26740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4029928" y="26298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4029928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4029928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4029928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4029928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4029928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4029928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4029928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4029928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4029928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4029928" y="21881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4029928" y="21439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4029928" y="20997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4029928" y="20556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4029928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4029928" y="19672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4029928" y="19230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4029928" y="18789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4029928" y="18347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4029928" y="17905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4029928" y="17463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4029928" y="17022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029928" y="16580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4029928" y="16138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4029928" y="15696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4029928" y="15255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4029928" y="14813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4029928" y="143716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4029928" y="139299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4160356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4160356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4160356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4160356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4160356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4160356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4160356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4160356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4160356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4160356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4160356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4160356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4160356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4160356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4160356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4160356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4160356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4160356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4160356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4160356" y="5412916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4160356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4160356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4160356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4160356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4160356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4160356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4160356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4160356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4160356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4160356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4160356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4160356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4160356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4160356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4160356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4160356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4160356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4160356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4160356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4160356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4160356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4160356" y="44410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4160356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4160356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4160356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4160356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4160356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4160356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4160356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4160356" y="40876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4160356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4160356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4160356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4160356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4160356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4160356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4160356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4160356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4160356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4160356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4160356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4160356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4160356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4160356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4160356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4160356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4160356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4160356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4160356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4160356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4160356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4160356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4160356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4160356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4160356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4160356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4160356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4160356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4160356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4160356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4160356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4160356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4160356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4160356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4160356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4160356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4160356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4160356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4160356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4160356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4160356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4160356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4160356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4160356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4160356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4160356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4160356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4160356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4160356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4160356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4160356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4160356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4160356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4160356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4160356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4160356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4160356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4160356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4160356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4160356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4160356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4290785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4290785" y="6208066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4290785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4290785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4290785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4290785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4290785" y="59871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4290785" y="594301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4290785" y="58988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4290785" y="58546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4290785" y="581049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4290785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4290785" y="5722141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4290785" y="5677966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4290785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4290785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4290785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4290785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4290785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4290785" y="5412916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4290785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4290785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4290785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4290785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4290785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4290785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4290785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4290785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4290785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4290785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4290785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4290785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4290785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4290785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4290785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4290785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4290785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4290785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4290785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4290785" y="45294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4290785" y="44852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4290785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4290785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4290785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4290785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4290785" y="426436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4290785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4290785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4290785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4290785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4290785" y="40434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4290785" y="3999315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4290785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4290785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4290785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4290785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4290785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4290785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4290785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4290785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4290785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4290785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4290785" y="35133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4290785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4290785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4290785" y="33808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4290785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4290785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4290785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4290785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4290785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4290785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4290785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4290785" y="3027465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4290785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4290785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4290785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4290785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4290785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4290785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4290785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4290785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4290785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4290785" y="2585715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4290785" y="25415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4290785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4290785" y="24531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4290785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4290785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4290785" y="2320665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4290785" y="2276490"/>
              <a:ext cx="130428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4290785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4290785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4290785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4290785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4290785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4290785" y="2011440"/>
              <a:ext cx="130428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4290785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4290785" y="192309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4290785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4290785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4290785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4290785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4290785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4290785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4290785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4290785" y="1569690"/>
              <a:ext cx="130428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4290785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4290785" y="1481340"/>
              <a:ext cx="130428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4290785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4290785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4421213" y="62522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4421213" y="62080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4421213" y="61638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4421213" y="61197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4421213" y="60755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4421213" y="60313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4421213" y="59871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4421213" y="59430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4421213" y="58988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4421213" y="58546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4421213" y="58104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4421213" y="57663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4421213" y="57221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4421213" y="56779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4421213" y="56337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4421213" y="55896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4421213" y="55454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4421213" y="55012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4421213" y="54570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4421213" y="54129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4421213" y="53687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4421213" y="53245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4421213" y="52803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4421213" y="52362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4421213" y="51920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4421213" y="51478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4421213" y="51036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4421213" y="50595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4421213" y="50153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4421213" y="49711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4421213" y="492699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4421213" y="488281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4421213" y="4838641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4421213" y="4794466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4421213" y="4750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4421213" y="4706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4421213" y="4661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4421213" y="4617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4421213" y="4573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4421213" y="4529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4421213" y="4485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4421213" y="4441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4421213" y="4396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4421213" y="4352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4421213" y="4308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4421213" y="4264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4421213" y="4220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4421213" y="4176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4421213" y="4131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4421213" y="4087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4421213" y="4043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4421213" y="3999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4421213" y="3955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4421213" y="3910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4421213" y="3866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4421213" y="3822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4421213" y="3778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4421213" y="3734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4421213" y="3690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4421213" y="3645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4421213" y="3601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4421213" y="3557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4421213" y="3513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4421213" y="3469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4421213" y="3425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4421213" y="3380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4421213" y="3336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4421213" y="3292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4421213" y="3248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4421213" y="3204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4421213" y="3159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4421213" y="31158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4421213" y="30716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4421213" y="30274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4421213" y="29832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4421213" y="29391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4421213" y="28949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4421213" y="28507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4421213" y="28065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4421213" y="27624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4421213" y="27182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4421213" y="26740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4421213" y="26298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4421213" y="25857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4421213" y="25415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4421213" y="24973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4421213" y="24531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4421213" y="24090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4421213" y="23648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4421213" y="23206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4421213" y="22764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4421213" y="22323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4421213" y="21881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4421213" y="21439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4421213" y="20997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4421213" y="20556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4421213" y="20114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4421213" y="19672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4421213" y="19230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4421213" y="18789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4421213" y="18347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4421213" y="17905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4421213" y="17463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4421213" y="17022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4421213" y="16580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4421213" y="16138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4421213" y="15696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4421213" y="152551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4421213" y="148134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4421213" y="1437165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4421213" y="1392990"/>
              <a:ext cx="130428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2025-04-11T10:05:13Z</dcterms:modified>
  <cp:category/>
</cp:coreProperties>
</file>