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252571" cy="2473613"/>
            </a:xfrm>
            <a:custGeom>
              <a:avLst/>
              <a:pathLst>
                <a:path w="1252571" h="2473613">
                  <a:moveTo>
                    <a:pt x="0" y="2473613"/>
                  </a:moveTo>
                  <a:lnTo>
                    <a:pt x="43192" y="2400061"/>
                  </a:lnTo>
                  <a:lnTo>
                    <a:pt x="86384" y="2326508"/>
                  </a:lnTo>
                  <a:lnTo>
                    <a:pt x="129576" y="2252955"/>
                  </a:lnTo>
                  <a:lnTo>
                    <a:pt x="172768" y="2179402"/>
                  </a:lnTo>
                  <a:lnTo>
                    <a:pt x="215960" y="2105849"/>
                  </a:lnTo>
                  <a:lnTo>
                    <a:pt x="259152" y="2032296"/>
                  </a:lnTo>
                  <a:lnTo>
                    <a:pt x="302344" y="1958743"/>
                  </a:lnTo>
                  <a:lnTo>
                    <a:pt x="345536" y="1885190"/>
                  </a:lnTo>
                  <a:lnTo>
                    <a:pt x="388728" y="1811638"/>
                  </a:lnTo>
                  <a:lnTo>
                    <a:pt x="431921" y="1738085"/>
                  </a:lnTo>
                  <a:lnTo>
                    <a:pt x="475113" y="1664532"/>
                  </a:lnTo>
                  <a:lnTo>
                    <a:pt x="518305" y="1590979"/>
                  </a:lnTo>
                  <a:lnTo>
                    <a:pt x="561497" y="1517426"/>
                  </a:lnTo>
                  <a:lnTo>
                    <a:pt x="604689" y="1443873"/>
                  </a:lnTo>
                  <a:lnTo>
                    <a:pt x="647881" y="1370320"/>
                  </a:lnTo>
                  <a:lnTo>
                    <a:pt x="691073" y="1296767"/>
                  </a:lnTo>
                  <a:lnTo>
                    <a:pt x="734265" y="1223215"/>
                  </a:lnTo>
                  <a:lnTo>
                    <a:pt x="777457" y="1149662"/>
                  </a:lnTo>
                  <a:lnTo>
                    <a:pt x="820650" y="1076109"/>
                  </a:lnTo>
                  <a:lnTo>
                    <a:pt x="863842" y="1002556"/>
                  </a:lnTo>
                  <a:lnTo>
                    <a:pt x="907034" y="929003"/>
                  </a:lnTo>
                  <a:lnTo>
                    <a:pt x="950226" y="855450"/>
                  </a:lnTo>
                  <a:lnTo>
                    <a:pt x="993418" y="781897"/>
                  </a:lnTo>
                  <a:lnTo>
                    <a:pt x="1036610" y="708344"/>
                  </a:lnTo>
                  <a:lnTo>
                    <a:pt x="1079802" y="634792"/>
                  </a:lnTo>
                  <a:lnTo>
                    <a:pt x="1122994" y="561239"/>
                  </a:lnTo>
                  <a:lnTo>
                    <a:pt x="1166186" y="487686"/>
                  </a:lnTo>
                  <a:lnTo>
                    <a:pt x="1209379" y="414133"/>
                  </a:lnTo>
                  <a:lnTo>
                    <a:pt x="1252571" y="340580"/>
                  </a:lnTo>
                  <a:lnTo>
                    <a:pt x="1176296" y="297587"/>
                  </a:lnTo>
                  <a:lnTo>
                    <a:pt x="1098548" y="257320"/>
                  </a:lnTo>
                  <a:lnTo>
                    <a:pt x="1019423" y="219830"/>
                  </a:lnTo>
                  <a:lnTo>
                    <a:pt x="939021" y="185163"/>
                  </a:lnTo>
                  <a:lnTo>
                    <a:pt x="857443" y="153364"/>
                  </a:lnTo>
                  <a:lnTo>
                    <a:pt x="774790" y="124472"/>
                  </a:lnTo>
                  <a:lnTo>
                    <a:pt x="691167" y="98523"/>
                  </a:lnTo>
                  <a:lnTo>
                    <a:pt x="606677" y="75550"/>
                  </a:lnTo>
                  <a:lnTo>
                    <a:pt x="521428" y="55582"/>
                  </a:lnTo>
                  <a:lnTo>
                    <a:pt x="435525" y="38643"/>
                  </a:lnTo>
                  <a:lnTo>
                    <a:pt x="349077" y="24754"/>
                  </a:lnTo>
                  <a:lnTo>
                    <a:pt x="262191" y="13934"/>
                  </a:lnTo>
                  <a:lnTo>
                    <a:pt x="174976" y="6196"/>
                  </a:lnTo>
                  <a:lnTo>
                    <a:pt x="87543" y="1549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2090149"/>
              <a:ext cx="1345696" cy="2133033"/>
            </a:xfrm>
            <a:custGeom>
              <a:avLst/>
              <a:pathLst>
                <a:path w="1345696" h="2133033">
                  <a:moveTo>
                    <a:pt x="0" y="2133033"/>
                  </a:moveTo>
                  <a:lnTo>
                    <a:pt x="46403" y="2061462"/>
                  </a:lnTo>
                  <a:lnTo>
                    <a:pt x="92806" y="1989892"/>
                  </a:lnTo>
                  <a:lnTo>
                    <a:pt x="139209" y="1918322"/>
                  </a:lnTo>
                  <a:lnTo>
                    <a:pt x="185613" y="1846751"/>
                  </a:lnTo>
                  <a:lnTo>
                    <a:pt x="232016" y="1775181"/>
                  </a:lnTo>
                  <a:lnTo>
                    <a:pt x="278419" y="1703611"/>
                  </a:lnTo>
                  <a:lnTo>
                    <a:pt x="324823" y="1632040"/>
                  </a:lnTo>
                  <a:lnTo>
                    <a:pt x="371226" y="1560470"/>
                  </a:lnTo>
                  <a:lnTo>
                    <a:pt x="417629" y="1488900"/>
                  </a:lnTo>
                  <a:lnTo>
                    <a:pt x="464033" y="1417329"/>
                  </a:lnTo>
                  <a:lnTo>
                    <a:pt x="510436" y="1345759"/>
                  </a:lnTo>
                  <a:lnTo>
                    <a:pt x="556839" y="1274189"/>
                  </a:lnTo>
                  <a:lnTo>
                    <a:pt x="603243" y="1202618"/>
                  </a:lnTo>
                  <a:lnTo>
                    <a:pt x="649646" y="1131048"/>
                  </a:lnTo>
                  <a:lnTo>
                    <a:pt x="696049" y="1059478"/>
                  </a:lnTo>
                  <a:lnTo>
                    <a:pt x="742453" y="987907"/>
                  </a:lnTo>
                  <a:lnTo>
                    <a:pt x="788856" y="916337"/>
                  </a:lnTo>
                  <a:lnTo>
                    <a:pt x="835259" y="844767"/>
                  </a:lnTo>
                  <a:lnTo>
                    <a:pt x="881663" y="773196"/>
                  </a:lnTo>
                  <a:lnTo>
                    <a:pt x="928066" y="701626"/>
                  </a:lnTo>
                  <a:lnTo>
                    <a:pt x="974469" y="630055"/>
                  </a:lnTo>
                  <a:lnTo>
                    <a:pt x="1020873" y="558485"/>
                  </a:lnTo>
                  <a:lnTo>
                    <a:pt x="1067276" y="486915"/>
                  </a:lnTo>
                  <a:lnTo>
                    <a:pt x="1113679" y="415344"/>
                  </a:lnTo>
                  <a:lnTo>
                    <a:pt x="1160083" y="343774"/>
                  </a:lnTo>
                  <a:lnTo>
                    <a:pt x="1206486" y="272204"/>
                  </a:lnTo>
                  <a:lnTo>
                    <a:pt x="1252889" y="200633"/>
                  </a:lnTo>
                  <a:lnTo>
                    <a:pt x="1299293" y="129063"/>
                  </a:lnTo>
                  <a:lnTo>
                    <a:pt x="1345696" y="57493"/>
                  </a:lnTo>
                  <a:lnTo>
                    <a:pt x="1252571" y="0"/>
                  </a:lnTo>
                  <a:lnTo>
                    <a:pt x="1209379" y="73552"/>
                  </a:lnTo>
                  <a:lnTo>
                    <a:pt x="1166186" y="147105"/>
                  </a:lnTo>
                  <a:lnTo>
                    <a:pt x="1122994" y="220658"/>
                  </a:lnTo>
                  <a:lnTo>
                    <a:pt x="1079802" y="294211"/>
                  </a:lnTo>
                  <a:lnTo>
                    <a:pt x="1036610" y="367764"/>
                  </a:lnTo>
                  <a:lnTo>
                    <a:pt x="993418" y="441317"/>
                  </a:lnTo>
                  <a:lnTo>
                    <a:pt x="950226" y="514870"/>
                  </a:lnTo>
                  <a:lnTo>
                    <a:pt x="907034" y="588422"/>
                  </a:lnTo>
                  <a:lnTo>
                    <a:pt x="863842" y="661975"/>
                  </a:lnTo>
                  <a:lnTo>
                    <a:pt x="820650" y="735528"/>
                  </a:lnTo>
                  <a:lnTo>
                    <a:pt x="777457" y="809081"/>
                  </a:lnTo>
                  <a:lnTo>
                    <a:pt x="734265" y="882634"/>
                  </a:lnTo>
                  <a:lnTo>
                    <a:pt x="691073" y="956187"/>
                  </a:lnTo>
                  <a:lnTo>
                    <a:pt x="647881" y="1029740"/>
                  </a:lnTo>
                  <a:lnTo>
                    <a:pt x="604689" y="1103293"/>
                  </a:lnTo>
                  <a:lnTo>
                    <a:pt x="561497" y="1176845"/>
                  </a:lnTo>
                  <a:lnTo>
                    <a:pt x="518305" y="1250398"/>
                  </a:lnTo>
                  <a:lnTo>
                    <a:pt x="475113" y="1323951"/>
                  </a:lnTo>
                  <a:lnTo>
                    <a:pt x="431921" y="1397504"/>
                  </a:lnTo>
                  <a:lnTo>
                    <a:pt x="388728" y="1471057"/>
                  </a:lnTo>
                  <a:lnTo>
                    <a:pt x="345536" y="1544610"/>
                  </a:lnTo>
                  <a:lnTo>
                    <a:pt x="302344" y="1618163"/>
                  </a:lnTo>
                  <a:lnTo>
                    <a:pt x="259152" y="1691716"/>
                  </a:lnTo>
                  <a:lnTo>
                    <a:pt x="215960" y="1765268"/>
                  </a:lnTo>
                  <a:lnTo>
                    <a:pt x="172768" y="1838821"/>
                  </a:lnTo>
                  <a:lnTo>
                    <a:pt x="129576" y="1912374"/>
                  </a:lnTo>
                  <a:lnTo>
                    <a:pt x="86384" y="1985927"/>
                  </a:lnTo>
                  <a:lnTo>
                    <a:pt x="43192" y="205948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2147642"/>
              <a:ext cx="1768350" cy="2075540"/>
            </a:xfrm>
            <a:custGeom>
              <a:avLst/>
              <a:pathLst>
                <a:path w="1768350" h="2075540">
                  <a:moveTo>
                    <a:pt x="0" y="2075540"/>
                  </a:moveTo>
                  <a:lnTo>
                    <a:pt x="60977" y="2015896"/>
                  </a:lnTo>
                  <a:lnTo>
                    <a:pt x="121955" y="1956253"/>
                  </a:lnTo>
                  <a:lnTo>
                    <a:pt x="182932" y="1896610"/>
                  </a:lnTo>
                  <a:lnTo>
                    <a:pt x="243910" y="1836967"/>
                  </a:lnTo>
                  <a:lnTo>
                    <a:pt x="304887" y="1777323"/>
                  </a:lnTo>
                  <a:lnTo>
                    <a:pt x="365865" y="1717680"/>
                  </a:lnTo>
                  <a:lnTo>
                    <a:pt x="426843" y="1658037"/>
                  </a:lnTo>
                  <a:lnTo>
                    <a:pt x="487820" y="1598394"/>
                  </a:lnTo>
                  <a:lnTo>
                    <a:pt x="548798" y="1538750"/>
                  </a:lnTo>
                  <a:lnTo>
                    <a:pt x="609775" y="1479107"/>
                  </a:lnTo>
                  <a:lnTo>
                    <a:pt x="670753" y="1419464"/>
                  </a:lnTo>
                  <a:lnTo>
                    <a:pt x="731731" y="1359821"/>
                  </a:lnTo>
                  <a:lnTo>
                    <a:pt x="792708" y="1300178"/>
                  </a:lnTo>
                  <a:lnTo>
                    <a:pt x="853686" y="1240534"/>
                  </a:lnTo>
                  <a:lnTo>
                    <a:pt x="914663" y="1180891"/>
                  </a:lnTo>
                  <a:lnTo>
                    <a:pt x="975641" y="1121248"/>
                  </a:lnTo>
                  <a:lnTo>
                    <a:pt x="1036619" y="1061605"/>
                  </a:lnTo>
                  <a:lnTo>
                    <a:pt x="1097596" y="1001961"/>
                  </a:lnTo>
                  <a:lnTo>
                    <a:pt x="1158574" y="942318"/>
                  </a:lnTo>
                  <a:lnTo>
                    <a:pt x="1219551" y="882675"/>
                  </a:lnTo>
                  <a:lnTo>
                    <a:pt x="1280529" y="823032"/>
                  </a:lnTo>
                  <a:lnTo>
                    <a:pt x="1341507" y="763388"/>
                  </a:lnTo>
                  <a:lnTo>
                    <a:pt x="1402484" y="703745"/>
                  </a:lnTo>
                  <a:lnTo>
                    <a:pt x="1463462" y="644102"/>
                  </a:lnTo>
                  <a:lnTo>
                    <a:pt x="1524439" y="584459"/>
                  </a:lnTo>
                  <a:lnTo>
                    <a:pt x="1585417" y="524815"/>
                  </a:lnTo>
                  <a:lnTo>
                    <a:pt x="1646395" y="465172"/>
                  </a:lnTo>
                  <a:lnTo>
                    <a:pt x="1707372" y="405529"/>
                  </a:lnTo>
                  <a:lnTo>
                    <a:pt x="1768350" y="345886"/>
                  </a:lnTo>
                  <a:lnTo>
                    <a:pt x="1703384" y="281871"/>
                  </a:lnTo>
                  <a:lnTo>
                    <a:pt x="1636103" y="220296"/>
                  </a:lnTo>
                  <a:lnTo>
                    <a:pt x="1566598" y="161242"/>
                  </a:lnTo>
                  <a:lnTo>
                    <a:pt x="1494963" y="104791"/>
                  </a:lnTo>
                  <a:lnTo>
                    <a:pt x="1421296" y="51019"/>
                  </a:lnTo>
                  <a:lnTo>
                    <a:pt x="1345696" y="0"/>
                  </a:lnTo>
                  <a:lnTo>
                    <a:pt x="1299293" y="71570"/>
                  </a:lnTo>
                  <a:lnTo>
                    <a:pt x="1252889" y="143140"/>
                  </a:lnTo>
                  <a:lnTo>
                    <a:pt x="1206486" y="214711"/>
                  </a:lnTo>
                  <a:lnTo>
                    <a:pt x="1160083" y="286281"/>
                  </a:lnTo>
                  <a:lnTo>
                    <a:pt x="1113679" y="357851"/>
                  </a:lnTo>
                  <a:lnTo>
                    <a:pt x="1067276" y="429422"/>
                  </a:lnTo>
                  <a:lnTo>
                    <a:pt x="1020873" y="500992"/>
                  </a:lnTo>
                  <a:lnTo>
                    <a:pt x="974469" y="572562"/>
                  </a:lnTo>
                  <a:lnTo>
                    <a:pt x="928066" y="644133"/>
                  </a:lnTo>
                  <a:lnTo>
                    <a:pt x="881663" y="715703"/>
                  </a:lnTo>
                  <a:lnTo>
                    <a:pt x="835259" y="787273"/>
                  </a:lnTo>
                  <a:lnTo>
                    <a:pt x="788856" y="858844"/>
                  </a:lnTo>
                  <a:lnTo>
                    <a:pt x="742453" y="930414"/>
                  </a:lnTo>
                  <a:lnTo>
                    <a:pt x="696049" y="1001984"/>
                  </a:lnTo>
                  <a:lnTo>
                    <a:pt x="649646" y="1073555"/>
                  </a:lnTo>
                  <a:lnTo>
                    <a:pt x="603243" y="1145125"/>
                  </a:lnTo>
                  <a:lnTo>
                    <a:pt x="556839" y="1216695"/>
                  </a:lnTo>
                  <a:lnTo>
                    <a:pt x="510436" y="1288266"/>
                  </a:lnTo>
                  <a:lnTo>
                    <a:pt x="464033" y="1359836"/>
                  </a:lnTo>
                  <a:lnTo>
                    <a:pt x="417629" y="1431407"/>
                  </a:lnTo>
                  <a:lnTo>
                    <a:pt x="371226" y="1502977"/>
                  </a:lnTo>
                  <a:lnTo>
                    <a:pt x="324823" y="1574547"/>
                  </a:lnTo>
                  <a:lnTo>
                    <a:pt x="278419" y="1646118"/>
                  </a:lnTo>
                  <a:lnTo>
                    <a:pt x="232016" y="1717688"/>
                  </a:lnTo>
                  <a:lnTo>
                    <a:pt x="185613" y="1789258"/>
                  </a:lnTo>
                  <a:lnTo>
                    <a:pt x="139209" y="1860829"/>
                  </a:lnTo>
                  <a:lnTo>
                    <a:pt x="92806" y="1932399"/>
                  </a:lnTo>
                  <a:lnTo>
                    <a:pt x="46403" y="2003969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989" y="1749568"/>
              <a:ext cx="4946997" cy="4947144"/>
            </a:xfrm>
            <a:custGeom>
              <a:avLst/>
              <a:pathLst>
                <a:path w="4946997" h="4947144">
                  <a:moveTo>
                    <a:pt x="2473410" y="2473613"/>
                  </a:moveTo>
                  <a:lnTo>
                    <a:pt x="2473410" y="2388316"/>
                  </a:lnTo>
                  <a:lnTo>
                    <a:pt x="2473410" y="2303019"/>
                  </a:lnTo>
                  <a:lnTo>
                    <a:pt x="2473410" y="2217722"/>
                  </a:lnTo>
                  <a:lnTo>
                    <a:pt x="2473410" y="2132425"/>
                  </a:lnTo>
                  <a:lnTo>
                    <a:pt x="2473410" y="2047128"/>
                  </a:lnTo>
                  <a:lnTo>
                    <a:pt x="2473410" y="1961831"/>
                  </a:lnTo>
                  <a:lnTo>
                    <a:pt x="2473410" y="1876534"/>
                  </a:lnTo>
                  <a:lnTo>
                    <a:pt x="2473410" y="1791237"/>
                  </a:lnTo>
                  <a:lnTo>
                    <a:pt x="2473410" y="1705940"/>
                  </a:lnTo>
                  <a:lnTo>
                    <a:pt x="2473410" y="1620643"/>
                  </a:lnTo>
                  <a:lnTo>
                    <a:pt x="2473410" y="1535346"/>
                  </a:lnTo>
                  <a:lnTo>
                    <a:pt x="2473410" y="1450049"/>
                  </a:lnTo>
                  <a:lnTo>
                    <a:pt x="2473410" y="1364752"/>
                  </a:lnTo>
                  <a:lnTo>
                    <a:pt x="2473410" y="1279455"/>
                  </a:lnTo>
                  <a:lnTo>
                    <a:pt x="2473410" y="1194158"/>
                  </a:lnTo>
                  <a:lnTo>
                    <a:pt x="2473410" y="1108861"/>
                  </a:lnTo>
                  <a:lnTo>
                    <a:pt x="2473410" y="1023564"/>
                  </a:lnTo>
                  <a:lnTo>
                    <a:pt x="2473410" y="938267"/>
                  </a:lnTo>
                  <a:lnTo>
                    <a:pt x="2473410" y="852970"/>
                  </a:lnTo>
                  <a:lnTo>
                    <a:pt x="2473410" y="767673"/>
                  </a:lnTo>
                  <a:lnTo>
                    <a:pt x="2473410" y="682376"/>
                  </a:lnTo>
                  <a:lnTo>
                    <a:pt x="2473410" y="597079"/>
                  </a:lnTo>
                  <a:lnTo>
                    <a:pt x="2473410" y="511782"/>
                  </a:lnTo>
                  <a:lnTo>
                    <a:pt x="2473410" y="426485"/>
                  </a:lnTo>
                  <a:lnTo>
                    <a:pt x="2473410" y="341188"/>
                  </a:lnTo>
                  <a:lnTo>
                    <a:pt x="2473410" y="255891"/>
                  </a:lnTo>
                  <a:lnTo>
                    <a:pt x="2473410" y="170594"/>
                  </a:lnTo>
                  <a:lnTo>
                    <a:pt x="2473410" y="85297"/>
                  </a:lnTo>
                  <a:lnTo>
                    <a:pt x="2473410" y="0"/>
                  </a:lnTo>
                  <a:lnTo>
                    <a:pt x="2389648" y="1418"/>
                  </a:lnTo>
                  <a:lnTo>
                    <a:pt x="2305982" y="5672"/>
                  </a:lnTo>
                  <a:lnTo>
                    <a:pt x="2222508" y="12757"/>
                  </a:lnTo>
                  <a:lnTo>
                    <a:pt x="2139322" y="22664"/>
                  </a:lnTo>
                  <a:lnTo>
                    <a:pt x="2056519" y="35383"/>
                  </a:lnTo>
                  <a:lnTo>
                    <a:pt x="1974194" y="50898"/>
                  </a:lnTo>
                  <a:lnTo>
                    <a:pt x="1892442" y="69192"/>
                  </a:lnTo>
                  <a:lnTo>
                    <a:pt x="1811356" y="90244"/>
                  </a:lnTo>
                  <a:lnTo>
                    <a:pt x="1731030" y="114029"/>
                  </a:lnTo>
                  <a:lnTo>
                    <a:pt x="1651555" y="140521"/>
                  </a:lnTo>
                  <a:lnTo>
                    <a:pt x="1573022" y="169689"/>
                  </a:lnTo>
                  <a:lnTo>
                    <a:pt x="1495523" y="201499"/>
                  </a:lnTo>
                  <a:lnTo>
                    <a:pt x="1419145" y="235916"/>
                  </a:lnTo>
                  <a:lnTo>
                    <a:pt x="1343976" y="272899"/>
                  </a:lnTo>
                  <a:lnTo>
                    <a:pt x="1270103" y="312406"/>
                  </a:lnTo>
                  <a:lnTo>
                    <a:pt x="1197609" y="354392"/>
                  </a:lnTo>
                  <a:lnTo>
                    <a:pt x="1126580" y="398809"/>
                  </a:lnTo>
                  <a:lnTo>
                    <a:pt x="1057095" y="445605"/>
                  </a:lnTo>
                  <a:lnTo>
                    <a:pt x="989234" y="494728"/>
                  </a:lnTo>
                  <a:lnTo>
                    <a:pt x="923076" y="546120"/>
                  </a:lnTo>
                  <a:lnTo>
                    <a:pt x="858696" y="599723"/>
                  </a:lnTo>
                  <a:lnTo>
                    <a:pt x="796168" y="655476"/>
                  </a:lnTo>
                  <a:lnTo>
                    <a:pt x="735563" y="713313"/>
                  </a:lnTo>
                  <a:lnTo>
                    <a:pt x="676952" y="773170"/>
                  </a:lnTo>
                  <a:lnTo>
                    <a:pt x="620402" y="834977"/>
                  </a:lnTo>
                  <a:lnTo>
                    <a:pt x="565977" y="898664"/>
                  </a:lnTo>
                  <a:lnTo>
                    <a:pt x="513739" y="964157"/>
                  </a:lnTo>
                  <a:lnTo>
                    <a:pt x="463750" y="1031382"/>
                  </a:lnTo>
                  <a:lnTo>
                    <a:pt x="416065" y="1100260"/>
                  </a:lnTo>
                  <a:lnTo>
                    <a:pt x="370740" y="1170714"/>
                  </a:lnTo>
                  <a:lnTo>
                    <a:pt x="327827" y="1242662"/>
                  </a:lnTo>
                  <a:lnTo>
                    <a:pt x="287375" y="1316022"/>
                  </a:lnTo>
                  <a:lnTo>
                    <a:pt x="249430" y="1390710"/>
                  </a:lnTo>
                  <a:lnTo>
                    <a:pt x="214036" y="1466640"/>
                  </a:lnTo>
                  <a:lnTo>
                    <a:pt x="181233" y="1543725"/>
                  </a:lnTo>
                  <a:lnTo>
                    <a:pt x="151060" y="1621876"/>
                  </a:lnTo>
                  <a:lnTo>
                    <a:pt x="123550" y="1701005"/>
                  </a:lnTo>
                  <a:lnTo>
                    <a:pt x="98735" y="1781019"/>
                  </a:lnTo>
                  <a:lnTo>
                    <a:pt x="76644" y="1861828"/>
                  </a:lnTo>
                  <a:lnTo>
                    <a:pt x="57302" y="1943339"/>
                  </a:lnTo>
                  <a:lnTo>
                    <a:pt x="40732" y="2025457"/>
                  </a:lnTo>
                  <a:lnTo>
                    <a:pt x="26951" y="2108090"/>
                  </a:lnTo>
                  <a:lnTo>
                    <a:pt x="15977" y="2191142"/>
                  </a:lnTo>
                  <a:lnTo>
                    <a:pt x="7821" y="2274518"/>
                  </a:lnTo>
                  <a:lnTo>
                    <a:pt x="2493" y="2358123"/>
                  </a:lnTo>
                  <a:lnTo>
                    <a:pt x="0" y="2441860"/>
                  </a:lnTo>
                  <a:lnTo>
                    <a:pt x="343" y="2525633"/>
                  </a:lnTo>
                  <a:lnTo>
                    <a:pt x="3522" y="2609347"/>
                  </a:lnTo>
                  <a:lnTo>
                    <a:pt x="9535" y="2692905"/>
                  </a:lnTo>
                  <a:lnTo>
                    <a:pt x="18374" y="2776211"/>
                  </a:lnTo>
                  <a:lnTo>
                    <a:pt x="30028" y="2859170"/>
                  </a:lnTo>
                  <a:lnTo>
                    <a:pt x="44485" y="2941688"/>
                  </a:lnTo>
                  <a:lnTo>
                    <a:pt x="61728" y="3023668"/>
                  </a:lnTo>
                  <a:lnTo>
                    <a:pt x="81738" y="3105017"/>
                  </a:lnTo>
                  <a:lnTo>
                    <a:pt x="104490" y="3185642"/>
                  </a:lnTo>
                  <a:lnTo>
                    <a:pt x="129959" y="3265451"/>
                  </a:lnTo>
                  <a:lnTo>
                    <a:pt x="158117" y="3344351"/>
                  </a:lnTo>
                  <a:lnTo>
                    <a:pt x="188930" y="3422253"/>
                  </a:lnTo>
                  <a:lnTo>
                    <a:pt x="222363" y="3499066"/>
                  </a:lnTo>
                  <a:lnTo>
                    <a:pt x="258378" y="3574704"/>
                  </a:lnTo>
                  <a:lnTo>
                    <a:pt x="296933" y="3649078"/>
                  </a:lnTo>
                  <a:lnTo>
                    <a:pt x="337985" y="3722104"/>
                  </a:lnTo>
                  <a:lnTo>
                    <a:pt x="381487" y="3793698"/>
                  </a:lnTo>
                  <a:lnTo>
                    <a:pt x="427387" y="3863778"/>
                  </a:lnTo>
                  <a:lnTo>
                    <a:pt x="475635" y="3932264"/>
                  </a:lnTo>
                  <a:lnTo>
                    <a:pt x="526174" y="3999076"/>
                  </a:lnTo>
                  <a:lnTo>
                    <a:pt x="578946" y="4064139"/>
                  </a:lnTo>
                  <a:lnTo>
                    <a:pt x="633891" y="4127378"/>
                  </a:lnTo>
                  <a:lnTo>
                    <a:pt x="690946" y="4188720"/>
                  </a:lnTo>
                  <a:lnTo>
                    <a:pt x="750045" y="4248094"/>
                  </a:lnTo>
                  <a:lnTo>
                    <a:pt x="811122" y="4305433"/>
                  </a:lnTo>
                  <a:lnTo>
                    <a:pt x="874104" y="4360672"/>
                  </a:lnTo>
                  <a:lnTo>
                    <a:pt x="938921" y="4413745"/>
                  </a:lnTo>
                  <a:lnTo>
                    <a:pt x="1005499" y="4464594"/>
                  </a:lnTo>
                  <a:lnTo>
                    <a:pt x="1073759" y="4513159"/>
                  </a:lnTo>
                  <a:lnTo>
                    <a:pt x="1143626" y="4559384"/>
                  </a:lnTo>
                  <a:lnTo>
                    <a:pt x="1215017" y="4603218"/>
                  </a:lnTo>
                  <a:lnTo>
                    <a:pt x="1287852" y="4644608"/>
                  </a:lnTo>
                  <a:lnTo>
                    <a:pt x="1362046" y="4683509"/>
                  </a:lnTo>
                  <a:lnTo>
                    <a:pt x="1437516" y="4719875"/>
                  </a:lnTo>
                  <a:lnTo>
                    <a:pt x="1514173" y="4753664"/>
                  </a:lnTo>
                  <a:lnTo>
                    <a:pt x="1591931" y="4784838"/>
                  </a:lnTo>
                  <a:lnTo>
                    <a:pt x="1670699" y="4813362"/>
                  </a:lnTo>
                  <a:lnTo>
                    <a:pt x="1750389" y="4839201"/>
                  </a:lnTo>
                  <a:lnTo>
                    <a:pt x="1830907" y="4862328"/>
                  </a:lnTo>
                  <a:lnTo>
                    <a:pt x="1912163" y="4882715"/>
                  </a:lnTo>
                  <a:lnTo>
                    <a:pt x="1994062" y="4900338"/>
                  </a:lnTo>
                  <a:lnTo>
                    <a:pt x="2076511" y="4915178"/>
                  </a:lnTo>
                  <a:lnTo>
                    <a:pt x="2159416" y="4927218"/>
                  </a:lnTo>
                  <a:lnTo>
                    <a:pt x="2242680" y="4936443"/>
                  </a:lnTo>
                  <a:lnTo>
                    <a:pt x="2326209" y="4942844"/>
                  </a:lnTo>
                  <a:lnTo>
                    <a:pt x="2409907" y="4946412"/>
                  </a:lnTo>
                  <a:lnTo>
                    <a:pt x="2493678" y="4947144"/>
                  </a:lnTo>
                  <a:lnTo>
                    <a:pt x="2577426" y="4945039"/>
                  </a:lnTo>
                  <a:lnTo>
                    <a:pt x="2661054" y="4940100"/>
                  </a:lnTo>
                  <a:lnTo>
                    <a:pt x="2744467" y="4932331"/>
                  </a:lnTo>
                  <a:lnTo>
                    <a:pt x="2827569" y="4921743"/>
                  </a:lnTo>
                  <a:lnTo>
                    <a:pt x="2910265" y="4908346"/>
                  </a:lnTo>
                  <a:lnTo>
                    <a:pt x="2992460" y="4892157"/>
                  </a:lnTo>
                  <a:lnTo>
                    <a:pt x="3074060" y="4873194"/>
                  </a:lnTo>
                  <a:lnTo>
                    <a:pt x="3154970" y="4851478"/>
                  </a:lnTo>
                  <a:lnTo>
                    <a:pt x="3235099" y="4827035"/>
                  </a:lnTo>
                  <a:lnTo>
                    <a:pt x="3314354" y="4799893"/>
                  </a:lnTo>
                  <a:lnTo>
                    <a:pt x="3392645" y="4770083"/>
                  </a:lnTo>
                  <a:lnTo>
                    <a:pt x="3469881" y="4737639"/>
                  </a:lnTo>
                  <a:lnTo>
                    <a:pt x="3545975" y="4702597"/>
                  </a:lnTo>
                  <a:lnTo>
                    <a:pt x="3620838" y="4665000"/>
                  </a:lnTo>
                  <a:lnTo>
                    <a:pt x="3694385" y="4624889"/>
                  </a:lnTo>
                  <a:lnTo>
                    <a:pt x="3766532" y="4582310"/>
                  </a:lnTo>
                  <a:lnTo>
                    <a:pt x="3837195" y="4537313"/>
                  </a:lnTo>
                  <a:lnTo>
                    <a:pt x="3906295" y="4489948"/>
                  </a:lnTo>
                  <a:lnTo>
                    <a:pt x="3973750" y="4440271"/>
                  </a:lnTo>
                  <a:lnTo>
                    <a:pt x="4039485" y="4388339"/>
                  </a:lnTo>
                  <a:lnTo>
                    <a:pt x="4103424" y="4334210"/>
                  </a:lnTo>
                  <a:lnTo>
                    <a:pt x="4165493" y="4277947"/>
                  </a:lnTo>
                  <a:lnTo>
                    <a:pt x="4225621" y="4219615"/>
                  </a:lnTo>
                  <a:lnTo>
                    <a:pt x="4283740" y="4159279"/>
                  </a:lnTo>
                  <a:lnTo>
                    <a:pt x="4339782" y="4097011"/>
                  </a:lnTo>
                  <a:lnTo>
                    <a:pt x="4393684" y="4032881"/>
                  </a:lnTo>
                  <a:lnTo>
                    <a:pt x="4445383" y="3966962"/>
                  </a:lnTo>
                  <a:lnTo>
                    <a:pt x="4494820" y="3899330"/>
                  </a:lnTo>
                  <a:lnTo>
                    <a:pt x="4541938" y="3830063"/>
                  </a:lnTo>
                  <a:lnTo>
                    <a:pt x="4586684" y="3759240"/>
                  </a:lnTo>
                  <a:lnTo>
                    <a:pt x="4629007" y="3686943"/>
                  </a:lnTo>
                  <a:lnTo>
                    <a:pt x="4668856" y="3613253"/>
                  </a:lnTo>
                  <a:lnTo>
                    <a:pt x="4706188" y="3538257"/>
                  </a:lnTo>
                  <a:lnTo>
                    <a:pt x="4740959" y="3462040"/>
                  </a:lnTo>
                  <a:lnTo>
                    <a:pt x="4773129" y="3384689"/>
                  </a:lnTo>
                  <a:lnTo>
                    <a:pt x="4802661" y="3306293"/>
                  </a:lnTo>
                  <a:lnTo>
                    <a:pt x="4829521" y="3226942"/>
                  </a:lnTo>
                  <a:lnTo>
                    <a:pt x="4853679" y="3146727"/>
                  </a:lnTo>
                  <a:lnTo>
                    <a:pt x="4875107" y="3065739"/>
                  </a:lnTo>
                  <a:lnTo>
                    <a:pt x="4893781" y="2984073"/>
                  </a:lnTo>
                  <a:lnTo>
                    <a:pt x="4909678" y="2901821"/>
                  </a:lnTo>
                  <a:lnTo>
                    <a:pt x="4922781" y="2819078"/>
                  </a:lnTo>
                  <a:lnTo>
                    <a:pt x="4933074" y="2735939"/>
                  </a:lnTo>
                  <a:lnTo>
                    <a:pt x="4940547" y="2652499"/>
                  </a:lnTo>
                  <a:lnTo>
                    <a:pt x="4945189" y="2568854"/>
                  </a:lnTo>
                  <a:lnTo>
                    <a:pt x="4946997" y="2485099"/>
                  </a:lnTo>
                  <a:lnTo>
                    <a:pt x="4945967" y="2401331"/>
                  </a:lnTo>
                  <a:lnTo>
                    <a:pt x="4942102" y="2317647"/>
                  </a:lnTo>
                  <a:lnTo>
                    <a:pt x="4935404" y="2234141"/>
                  </a:lnTo>
                  <a:lnTo>
                    <a:pt x="4925883" y="2150909"/>
                  </a:lnTo>
                  <a:lnTo>
                    <a:pt x="4913550" y="2068048"/>
                  </a:lnTo>
                  <a:lnTo>
                    <a:pt x="4898417" y="1985652"/>
                  </a:lnTo>
                  <a:lnTo>
                    <a:pt x="4880503" y="1903816"/>
                  </a:lnTo>
                  <a:lnTo>
                    <a:pt x="4859828" y="1822634"/>
                  </a:lnTo>
                  <a:lnTo>
                    <a:pt x="4836415" y="1742198"/>
                  </a:lnTo>
                  <a:lnTo>
                    <a:pt x="4810293" y="1662600"/>
                  </a:lnTo>
                  <a:lnTo>
                    <a:pt x="4781490" y="1583933"/>
                  </a:lnTo>
                  <a:lnTo>
                    <a:pt x="4750040" y="1506287"/>
                  </a:lnTo>
                  <a:lnTo>
                    <a:pt x="4715978" y="1429750"/>
                  </a:lnTo>
                  <a:lnTo>
                    <a:pt x="4679345" y="1354410"/>
                  </a:lnTo>
                  <a:lnTo>
                    <a:pt x="4640181" y="1280354"/>
                  </a:lnTo>
                  <a:lnTo>
                    <a:pt x="4598532" y="1207667"/>
                  </a:lnTo>
                  <a:lnTo>
                    <a:pt x="4554446" y="1136432"/>
                  </a:lnTo>
                  <a:lnTo>
                    <a:pt x="4507972" y="1066730"/>
                  </a:lnTo>
                  <a:lnTo>
                    <a:pt x="4459165" y="998642"/>
                  </a:lnTo>
                  <a:lnTo>
                    <a:pt x="4408081" y="932246"/>
                  </a:lnTo>
                  <a:lnTo>
                    <a:pt x="4354777" y="867618"/>
                  </a:lnTo>
                  <a:lnTo>
                    <a:pt x="4299316" y="804832"/>
                  </a:lnTo>
                  <a:lnTo>
                    <a:pt x="4241760" y="743959"/>
                  </a:lnTo>
                  <a:lnTo>
                    <a:pt x="4180782" y="803603"/>
                  </a:lnTo>
                  <a:lnTo>
                    <a:pt x="4119805" y="863246"/>
                  </a:lnTo>
                  <a:lnTo>
                    <a:pt x="4058827" y="922889"/>
                  </a:lnTo>
                  <a:lnTo>
                    <a:pt x="3997850" y="982532"/>
                  </a:lnTo>
                  <a:lnTo>
                    <a:pt x="3936872" y="1042176"/>
                  </a:lnTo>
                  <a:lnTo>
                    <a:pt x="3875894" y="1101819"/>
                  </a:lnTo>
                  <a:lnTo>
                    <a:pt x="3814917" y="1161462"/>
                  </a:lnTo>
                  <a:lnTo>
                    <a:pt x="3753939" y="1221105"/>
                  </a:lnTo>
                  <a:lnTo>
                    <a:pt x="3692962" y="1280749"/>
                  </a:lnTo>
                  <a:lnTo>
                    <a:pt x="3631984" y="1340392"/>
                  </a:lnTo>
                  <a:lnTo>
                    <a:pt x="3571006" y="1400035"/>
                  </a:lnTo>
                  <a:lnTo>
                    <a:pt x="3510029" y="1459678"/>
                  </a:lnTo>
                  <a:lnTo>
                    <a:pt x="3449051" y="1519322"/>
                  </a:lnTo>
                  <a:lnTo>
                    <a:pt x="3388074" y="1578965"/>
                  </a:lnTo>
                  <a:lnTo>
                    <a:pt x="3327096" y="1638608"/>
                  </a:lnTo>
                  <a:lnTo>
                    <a:pt x="3266118" y="1698251"/>
                  </a:lnTo>
                  <a:lnTo>
                    <a:pt x="3205141" y="1757895"/>
                  </a:lnTo>
                  <a:lnTo>
                    <a:pt x="3144163" y="1817538"/>
                  </a:lnTo>
                  <a:lnTo>
                    <a:pt x="3083186" y="1877181"/>
                  </a:lnTo>
                  <a:lnTo>
                    <a:pt x="3022208" y="1936824"/>
                  </a:lnTo>
                  <a:lnTo>
                    <a:pt x="2961230" y="1996467"/>
                  </a:lnTo>
                  <a:lnTo>
                    <a:pt x="2900253" y="2056111"/>
                  </a:lnTo>
                  <a:lnTo>
                    <a:pt x="2839275" y="2115754"/>
                  </a:lnTo>
                  <a:lnTo>
                    <a:pt x="2778298" y="2175397"/>
                  </a:lnTo>
                  <a:lnTo>
                    <a:pt x="2717320" y="2235040"/>
                  </a:lnTo>
                  <a:lnTo>
                    <a:pt x="2656342" y="2294684"/>
                  </a:lnTo>
                  <a:lnTo>
                    <a:pt x="2595365" y="2354327"/>
                  </a:lnTo>
                  <a:lnTo>
                    <a:pt x="2534387" y="241397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5160376" y="2747625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TORC2 Only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660214" y="3107576"/>
              <a:ext cx="301395" cy="155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485590" y="2888699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6045717" y="3248651"/>
              <a:ext cx="180816" cy="155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372235" y="3025980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179291" y="3344009"/>
              <a:ext cx="180816" cy="155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500856" y="5124107"/>
              <a:ext cx="1011850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TORC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795794" y="5441077"/>
              <a:ext cx="421974" cy="155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124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394382" y="942733"/>
              <a:ext cx="2639757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Alveolata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2025-05-12T14:51:14Z</dcterms:modified>
  <cp:category/>
</cp:coreProperties>
</file>