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9" y="1749568"/>
              <a:ext cx="4947080" cy="4946956"/>
            </a:xfrm>
            <a:custGeom>
              <a:avLst/>
              <a:pathLst>
                <a:path w="4947080" h="4946956">
                  <a:moveTo>
                    <a:pt x="2473580" y="2473613"/>
                  </a:moveTo>
                  <a:lnTo>
                    <a:pt x="2467425" y="2388539"/>
                  </a:lnTo>
                  <a:lnTo>
                    <a:pt x="2461270" y="2303464"/>
                  </a:lnTo>
                  <a:lnTo>
                    <a:pt x="2455115" y="2218389"/>
                  </a:lnTo>
                  <a:lnTo>
                    <a:pt x="2448960" y="2133315"/>
                  </a:lnTo>
                  <a:lnTo>
                    <a:pt x="2442805" y="2048240"/>
                  </a:lnTo>
                  <a:lnTo>
                    <a:pt x="2436651" y="1963165"/>
                  </a:lnTo>
                  <a:lnTo>
                    <a:pt x="2430496" y="1878091"/>
                  </a:lnTo>
                  <a:lnTo>
                    <a:pt x="2424341" y="1793016"/>
                  </a:lnTo>
                  <a:lnTo>
                    <a:pt x="2418186" y="1707941"/>
                  </a:lnTo>
                  <a:lnTo>
                    <a:pt x="2412031" y="1622867"/>
                  </a:lnTo>
                  <a:lnTo>
                    <a:pt x="2405876" y="1537792"/>
                  </a:lnTo>
                  <a:lnTo>
                    <a:pt x="2399722" y="1452717"/>
                  </a:lnTo>
                  <a:lnTo>
                    <a:pt x="2393567" y="1367643"/>
                  </a:lnTo>
                  <a:lnTo>
                    <a:pt x="2387412" y="1282568"/>
                  </a:lnTo>
                  <a:lnTo>
                    <a:pt x="2381257" y="1197493"/>
                  </a:lnTo>
                  <a:lnTo>
                    <a:pt x="2375102" y="1112419"/>
                  </a:lnTo>
                  <a:lnTo>
                    <a:pt x="2368947" y="1027344"/>
                  </a:lnTo>
                  <a:lnTo>
                    <a:pt x="2362792" y="942269"/>
                  </a:lnTo>
                  <a:lnTo>
                    <a:pt x="2356638" y="857194"/>
                  </a:lnTo>
                  <a:lnTo>
                    <a:pt x="2350483" y="772120"/>
                  </a:lnTo>
                  <a:lnTo>
                    <a:pt x="2344328" y="687045"/>
                  </a:lnTo>
                  <a:lnTo>
                    <a:pt x="2338173" y="601970"/>
                  </a:lnTo>
                  <a:lnTo>
                    <a:pt x="2332018" y="516896"/>
                  </a:lnTo>
                  <a:lnTo>
                    <a:pt x="2325863" y="431821"/>
                  </a:lnTo>
                  <a:lnTo>
                    <a:pt x="2319709" y="346746"/>
                  </a:lnTo>
                  <a:lnTo>
                    <a:pt x="2313554" y="261672"/>
                  </a:lnTo>
                  <a:lnTo>
                    <a:pt x="2307399" y="176597"/>
                  </a:lnTo>
                  <a:lnTo>
                    <a:pt x="2301244" y="91522"/>
                  </a:lnTo>
                  <a:lnTo>
                    <a:pt x="2295089" y="6448"/>
                  </a:lnTo>
                  <a:lnTo>
                    <a:pt x="2211473" y="13925"/>
                  </a:lnTo>
                  <a:lnTo>
                    <a:pt x="2128159" y="24236"/>
                  </a:lnTo>
                  <a:lnTo>
                    <a:pt x="2045243" y="37368"/>
                  </a:lnTo>
                  <a:lnTo>
                    <a:pt x="1962820" y="53306"/>
                  </a:lnTo>
                  <a:lnTo>
                    <a:pt x="1880985" y="72031"/>
                  </a:lnTo>
                  <a:lnTo>
                    <a:pt x="1799833" y="93523"/>
                  </a:lnTo>
                  <a:lnTo>
                    <a:pt x="1719457" y="117756"/>
                  </a:lnTo>
                  <a:lnTo>
                    <a:pt x="1639950" y="144702"/>
                  </a:lnTo>
                  <a:lnTo>
                    <a:pt x="1561402" y="174331"/>
                  </a:lnTo>
                  <a:lnTo>
                    <a:pt x="1483906" y="206608"/>
                  </a:lnTo>
                  <a:lnTo>
                    <a:pt x="1407549" y="241497"/>
                  </a:lnTo>
                  <a:lnTo>
                    <a:pt x="1332420" y="278956"/>
                  </a:lnTo>
                  <a:lnTo>
                    <a:pt x="1258606" y="318943"/>
                  </a:lnTo>
                  <a:lnTo>
                    <a:pt x="1186191" y="361412"/>
                  </a:lnTo>
                  <a:lnTo>
                    <a:pt x="1115258" y="406314"/>
                  </a:lnTo>
                  <a:lnTo>
                    <a:pt x="1045890" y="453596"/>
                  </a:lnTo>
                  <a:lnTo>
                    <a:pt x="978167" y="503206"/>
                  </a:lnTo>
                  <a:lnTo>
                    <a:pt x="912166" y="555084"/>
                  </a:lnTo>
                  <a:lnTo>
                    <a:pt x="847963" y="609173"/>
                  </a:lnTo>
                  <a:lnTo>
                    <a:pt x="785633" y="665409"/>
                  </a:lnTo>
                  <a:lnTo>
                    <a:pt x="725247" y="723728"/>
                  </a:lnTo>
                  <a:lnTo>
                    <a:pt x="666875" y="784062"/>
                  </a:lnTo>
                  <a:lnTo>
                    <a:pt x="610583" y="846342"/>
                  </a:lnTo>
                  <a:lnTo>
                    <a:pt x="556438" y="910497"/>
                  </a:lnTo>
                  <a:lnTo>
                    <a:pt x="504500" y="976452"/>
                  </a:lnTo>
                  <a:lnTo>
                    <a:pt x="454831" y="1044131"/>
                  </a:lnTo>
                  <a:lnTo>
                    <a:pt x="407487" y="1113457"/>
                  </a:lnTo>
                  <a:lnTo>
                    <a:pt x="362522" y="1184349"/>
                  </a:lnTo>
                  <a:lnTo>
                    <a:pt x="319989" y="1256727"/>
                  </a:lnTo>
                  <a:lnTo>
                    <a:pt x="279936" y="1330506"/>
                  </a:lnTo>
                  <a:lnTo>
                    <a:pt x="242410" y="1405601"/>
                  </a:lnTo>
                  <a:lnTo>
                    <a:pt x="207454" y="1481927"/>
                  </a:lnTo>
                  <a:lnTo>
                    <a:pt x="175108" y="1559395"/>
                  </a:lnTo>
                  <a:lnTo>
                    <a:pt x="145410" y="1637916"/>
                  </a:lnTo>
                  <a:lnTo>
                    <a:pt x="118393" y="1717399"/>
                  </a:lnTo>
                  <a:lnTo>
                    <a:pt x="94088" y="1797754"/>
                  </a:lnTo>
                  <a:lnTo>
                    <a:pt x="72524" y="1878887"/>
                  </a:lnTo>
                  <a:lnTo>
                    <a:pt x="53726" y="1960705"/>
                  </a:lnTo>
                  <a:lnTo>
                    <a:pt x="37715" y="2043114"/>
                  </a:lnTo>
                  <a:lnTo>
                    <a:pt x="24510" y="2126018"/>
                  </a:lnTo>
                  <a:lnTo>
                    <a:pt x="14125" y="2209323"/>
                  </a:lnTo>
                  <a:lnTo>
                    <a:pt x="6573" y="2292932"/>
                  </a:lnTo>
                  <a:lnTo>
                    <a:pt x="1863" y="2376750"/>
                  </a:lnTo>
                  <a:lnTo>
                    <a:pt x="0" y="2460679"/>
                  </a:lnTo>
                  <a:lnTo>
                    <a:pt x="985" y="2544623"/>
                  </a:lnTo>
                  <a:lnTo>
                    <a:pt x="4819" y="2628485"/>
                  </a:lnTo>
                  <a:lnTo>
                    <a:pt x="11496" y="2712168"/>
                  </a:lnTo>
                  <a:lnTo>
                    <a:pt x="21009" y="2795577"/>
                  </a:lnTo>
                  <a:lnTo>
                    <a:pt x="33346" y="2878616"/>
                  </a:lnTo>
                  <a:lnTo>
                    <a:pt x="48495" y="2961187"/>
                  </a:lnTo>
                  <a:lnTo>
                    <a:pt x="66436" y="3043197"/>
                  </a:lnTo>
                  <a:lnTo>
                    <a:pt x="87150" y="3124551"/>
                  </a:lnTo>
                  <a:lnTo>
                    <a:pt x="110613" y="3205156"/>
                  </a:lnTo>
                  <a:lnTo>
                    <a:pt x="136797" y="3284917"/>
                  </a:lnTo>
                  <a:lnTo>
                    <a:pt x="165673" y="3363745"/>
                  </a:lnTo>
                  <a:lnTo>
                    <a:pt x="197207" y="3441547"/>
                  </a:lnTo>
                  <a:lnTo>
                    <a:pt x="231363" y="3518234"/>
                  </a:lnTo>
                  <a:lnTo>
                    <a:pt x="268102" y="3593718"/>
                  </a:lnTo>
                  <a:lnTo>
                    <a:pt x="307381" y="3667911"/>
                  </a:lnTo>
                  <a:lnTo>
                    <a:pt x="349154" y="3740730"/>
                  </a:lnTo>
                  <a:lnTo>
                    <a:pt x="393375" y="3812088"/>
                  </a:lnTo>
                  <a:lnTo>
                    <a:pt x="439992" y="3881906"/>
                  </a:lnTo>
                  <a:lnTo>
                    <a:pt x="488951" y="3950101"/>
                  </a:lnTo>
                  <a:lnTo>
                    <a:pt x="540196" y="4016595"/>
                  </a:lnTo>
                  <a:lnTo>
                    <a:pt x="593667" y="4081312"/>
                  </a:lnTo>
                  <a:lnTo>
                    <a:pt x="649304" y="4144178"/>
                  </a:lnTo>
                  <a:lnTo>
                    <a:pt x="707043" y="4205119"/>
                  </a:lnTo>
                  <a:lnTo>
                    <a:pt x="766815" y="4264066"/>
                  </a:lnTo>
                  <a:lnTo>
                    <a:pt x="828554" y="4320951"/>
                  </a:lnTo>
                  <a:lnTo>
                    <a:pt x="892187" y="4375708"/>
                  </a:lnTo>
                  <a:lnTo>
                    <a:pt x="957642" y="4428275"/>
                  </a:lnTo>
                  <a:lnTo>
                    <a:pt x="1024843" y="4478589"/>
                  </a:lnTo>
                  <a:lnTo>
                    <a:pt x="1093713" y="4526595"/>
                  </a:lnTo>
                  <a:lnTo>
                    <a:pt x="1164172" y="4572236"/>
                  </a:lnTo>
                  <a:lnTo>
                    <a:pt x="1236139" y="4615460"/>
                  </a:lnTo>
                  <a:lnTo>
                    <a:pt x="1309531" y="4656217"/>
                  </a:lnTo>
                  <a:lnTo>
                    <a:pt x="1384264" y="4694460"/>
                  </a:lnTo>
                  <a:lnTo>
                    <a:pt x="1460252" y="4730144"/>
                  </a:lnTo>
                  <a:lnTo>
                    <a:pt x="1537407" y="4763230"/>
                  </a:lnTo>
                  <a:lnTo>
                    <a:pt x="1615640" y="4793679"/>
                  </a:lnTo>
                  <a:lnTo>
                    <a:pt x="1694861" y="4821456"/>
                  </a:lnTo>
                  <a:lnTo>
                    <a:pt x="1774979" y="4846528"/>
                  </a:lnTo>
                  <a:lnTo>
                    <a:pt x="1855902" y="4868867"/>
                  </a:lnTo>
                  <a:lnTo>
                    <a:pt x="1937536" y="4888447"/>
                  </a:lnTo>
                  <a:lnTo>
                    <a:pt x="2019788" y="4905246"/>
                  </a:lnTo>
                  <a:lnTo>
                    <a:pt x="2102562" y="4919245"/>
                  </a:lnTo>
                  <a:lnTo>
                    <a:pt x="2185764" y="4930426"/>
                  </a:lnTo>
                  <a:lnTo>
                    <a:pt x="2269297" y="4938778"/>
                  </a:lnTo>
                  <a:lnTo>
                    <a:pt x="2353066" y="4944290"/>
                  </a:lnTo>
                  <a:lnTo>
                    <a:pt x="2436973" y="4946956"/>
                  </a:lnTo>
                  <a:lnTo>
                    <a:pt x="2520923" y="4946774"/>
                  </a:lnTo>
                  <a:lnTo>
                    <a:pt x="2604818" y="4943743"/>
                  </a:lnTo>
                  <a:lnTo>
                    <a:pt x="2688561" y="4937868"/>
                  </a:lnTo>
                  <a:lnTo>
                    <a:pt x="2772058" y="4929153"/>
                  </a:lnTo>
                  <a:lnTo>
                    <a:pt x="2855210" y="4917611"/>
                  </a:lnTo>
                  <a:lnTo>
                    <a:pt x="2937923" y="4903254"/>
                  </a:lnTo>
                  <a:lnTo>
                    <a:pt x="3020101" y="4886098"/>
                  </a:lnTo>
                  <a:lnTo>
                    <a:pt x="3101649" y="4866163"/>
                  </a:lnTo>
                  <a:lnTo>
                    <a:pt x="3182475" y="4843473"/>
                  </a:lnTo>
                  <a:lnTo>
                    <a:pt x="3262483" y="4818053"/>
                  </a:lnTo>
                  <a:lnTo>
                    <a:pt x="3341583" y="4789933"/>
                  </a:lnTo>
                  <a:lnTo>
                    <a:pt x="3419683" y="4759145"/>
                  </a:lnTo>
                  <a:lnTo>
                    <a:pt x="3496694" y="4725724"/>
                  </a:lnTo>
                  <a:lnTo>
                    <a:pt x="3572526" y="4689710"/>
                  </a:lnTo>
                  <a:lnTo>
                    <a:pt x="3647092" y="4651143"/>
                  </a:lnTo>
                  <a:lnTo>
                    <a:pt x="3720307" y="4610068"/>
                  </a:lnTo>
                  <a:lnTo>
                    <a:pt x="3792086" y="4566532"/>
                  </a:lnTo>
                  <a:lnTo>
                    <a:pt x="3862346" y="4520586"/>
                  </a:lnTo>
                  <a:lnTo>
                    <a:pt x="3931006" y="4472281"/>
                  </a:lnTo>
                  <a:lnTo>
                    <a:pt x="3997988" y="4421675"/>
                  </a:lnTo>
                  <a:lnTo>
                    <a:pt x="4063214" y="4368825"/>
                  </a:lnTo>
                  <a:lnTo>
                    <a:pt x="4126609" y="4313793"/>
                  </a:lnTo>
                  <a:lnTo>
                    <a:pt x="4188100" y="4256640"/>
                  </a:lnTo>
                  <a:lnTo>
                    <a:pt x="4247617" y="4197434"/>
                  </a:lnTo>
                  <a:lnTo>
                    <a:pt x="4305090" y="4136243"/>
                  </a:lnTo>
                  <a:lnTo>
                    <a:pt x="4360453" y="4073136"/>
                  </a:lnTo>
                  <a:lnTo>
                    <a:pt x="4413644" y="4008188"/>
                  </a:lnTo>
                  <a:lnTo>
                    <a:pt x="4464599" y="3941471"/>
                  </a:lnTo>
                  <a:lnTo>
                    <a:pt x="4513262" y="3873064"/>
                  </a:lnTo>
                  <a:lnTo>
                    <a:pt x="4559575" y="3803045"/>
                  </a:lnTo>
                  <a:lnTo>
                    <a:pt x="4603485" y="3731495"/>
                  </a:lnTo>
                  <a:lnTo>
                    <a:pt x="4644943" y="3658496"/>
                  </a:lnTo>
                  <a:lnTo>
                    <a:pt x="4683899" y="3584133"/>
                  </a:lnTo>
                  <a:lnTo>
                    <a:pt x="4720310" y="3508490"/>
                  </a:lnTo>
                  <a:lnTo>
                    <a:pt x="4754132" y="3431655"/>
                  </a:lnTo>
                  <a:lnTo>
                    <a:pt x="4785329" y="3353717"/>
                  </a:lnTo>
                  <a:lnTo>
                    <a:pt x="4813862" y="3274765"/>
                  </a:lnTo>
                  <a:lnTo>
                    <a:pt x="4839700" y="3194891"/>
                  </a:lnTo>
                  <a:lnTo>
                    <a:pt x="4862812" y="3114185"/>
                  </a:lnTo>
                  <a:lnTo>
                    <a:pt x="4883173" y="3032742"/>
                  </a:lnTo>
                  <a:lnTo>
                    <a:pt x="4900758" y="2950655"/>
                  </a:lnTo>
                  <a:lnTo>
                    <a:pt x="4915548" y="2868018"/>
                  </a:lnTo>
                  <a:lnTo>
                    <a:pt x="4927525" y="2784928"/>
                  </a:lnTo>
                  <a:lnTo>
                    <a:pt x="4936676" y="2701478"/>
                  </a:lnTo>
                  <a:lnTo>
                    <a:pt x="4942990" y="2617766"/>
                  </a:lnTo>
                  <a:lnTo>
                    <a:pt x="4946459" y="2533888"/>
                  </a:lnTo>
                  <a:lnTo>
                    <a:pt x="4947080" y="2449941"/>
                  </a:lnTo>
                  <a:lnTo>
                    <a:pt x="4944852" y="2366021"/>
                  </a:lnTo>
                  <a:lnTo>
                    <a:pt x="4939778" y="2282224"/>
                  </a:lnTo>
                  <a:lnTo>
                    <a:pt x="4931864" y="2198649"/>
                  </a:lnTo>
                  <a:lnTo>
                    <a:pt x="4921117" y="2115390"/>
                  </a:lnTo>
                  <a:lnTo>
                    <a:pt x="4907552" y="2032543"/>
                  </a:lnTo>
                  <a:lnTo>
                    <a:pt x="4891184" y="1950205"/>
                  </a:lnTo>
                  <a:lnTo>
                    <a:pt x="4872030" y="1868469"/>
                  </a:lnTo>
                  <a:lnTo>
                    <a:pt x="4850115" y="1787431"/>
                  </a:lnTo>
                  <a:lnTo>
                    <a:pt x="4825462" y="1707182"/>
                  </a:lnTo>
                  <a:lnTo>
                    <a:pt x="4798100" y="1627817"/>
                  </a:lnTo>
                  <a:lnTo>
                    <a:pt x="4768061" y="1549426"/>
                  </a:lnTo>
                  <a:lnTo>
                    <a:pt x="4735379" y="1472099"/>
                  </a:lnTo>
                  <a:lnTo>
                    <a:pt x="4700091" y="1395926"/>
                  </a:lnTo>
                  <a:lnTo>
                    <a:pt x="4662240" y="1320994"/>
                  </a:lnTo>
                  <a:lnTo>
                    <a:pt x="4621867" y="1247389"/>
                  </a:lnTo>
                  <a:lnTo>
                    <a:pt x="4579020" y="1175197"/>
                  </a:lnTo>
                  <a:lnTo>
                    <a:pt x="4533749" y="1104501"/>
                  </a:lnTo>
                  <a:lnTo>
                    <a:pt x="4486104" y="1035381"/>
                  </a:lnTo>
                  <a:lnTo>
                    <a:pt x="4436141" y="967918"/>
                  </a:lnTo>
                  <a:lnTo>
                    <a:pt x="4383918" y="902189"/>
                  </a:lnTo>
                  <a:lnTo>
                    <a:pt x="4329494" y="838270"/>
                  </a:lnTo>
                  <a:lnTo>
                    <a:pt x="4272933" y="776235"/>
                  </a:lnTo>
                  <a:lnTo>
                    <a:pt x="4214299" y="716155"/>
                  </a:lnTo>
                  <a:lnTo>
                    <a:pt x="4153660" y="658099"/>
                  </a:lnTo>
                  <a:lnTo>
                    <a:pt x="4091087" y="602134"/>
                  </a:lnTo>
                  <a:lnTo>
                    <a:pt x="4026650" y="548324"/>
                  </a:lnTo>
                  <a:lnTo>
                    <a:pt x="3960424" y="496732"/>
                  </a:lnTo>
                  <a:lnTo>
                    <a:pt x="3892486" y="447418"/>
                  </a:lnTo>
                  <a:lnTo>
                    <a:pt x="3822914" y="400436"/>
                  </a:lnTo>
                  <a:lnTo>
                    <a:pt x="3751787" y="355843"/>
                  </a:lnTo>
                  <a:lnTo>
                    <a:pt x="3679188" y="313689"/>
                  </a:lnTo>
                  <a:lnTo>
                    <a:pt x="3605201" y="274023"/>
                  </a:lnTo>
                  <a:lnTo>
                    <a:pt x="3529910" y="236890"/>
                  </a:lnTo>
                  <a:lnTo>
                    <a:pt x="3453403" y="202333"/>
                  </a:lnTo>
                  <a:lnTo>
                    <a:pt x="3375767" y="170393"/>
                  </a:lnTo>
                  <a:lnTo>
                    <a:pt x="3297092" y="141105"/>
                  </a:lnTo>
                  <a:lnTo>
                    <a:pt x="3217468" y="114504"/>
                  </a:lnTo>
                  <a:lnTo>
                    <a:pt x="3136987" y="90620"/>
                  </a:lnTo>
                  <a:lnTo>
                    <a:pt x="3055743" y="69481"/>
                  </a:lnTo>
                  <a:lnTo>
                    <a:pt x="2973828" y="51111"/>
                  </a:lnTo>
                  <a:lnTo>
                    <a:pt x="2891336" y="35531"/>
                  </a:lnTo>
                  <a:lnTo>
                    <a:pt x="2808364" y="22759"/>
                  </a:lnTo>
                  <a:lnTo>
                    <a:pt x="2725006" y="12811"/>
                  </a:lnTo>
                  <a:lnTo>
                    <a:pt x="2641358" y="5696"/>
                  </a:lnTo>
                  <a:lnTo>
                    <a:pt x="2557517" y="1424"/>
                  </a:lnTo>
                  <a:lnTo>
                    <a:pt x="2473580" y="0"/>
                  </a:lnTo>
                  <a:lnTo>
                    <a:pt x="2473580" y="85297"/>
                  </a:lnTo>
                  <a:lnTo>
                    <a:pt x="2473580" y="170594"/>
                  </a:lnTo>
                  <a:lnTo>
                    <a:pt x="2473580" y="255891"/>
                  </a:lnTo>
                  <a:lnTo>
                    <a:pt x="2473580" y="341188"/>
                  </a:lnTo>
                  <a:lnTo>
                    <a:pt x="2473580" y="426485"/>
                  </a:lnTo>
                  <a:lnTo>
                    <a:pt x="2473580" y="511782"/>
                  </a:lnTo>
                  <a:lnTo>
                    <a:pt x="2473580" y="597079"/>
                  </a:lnTo>
                  <a:lnTo>
                    <a:pt x="2473580" y="682376"/>
                  </a:lnTo>
                  <a:lnTo>
                    <a:pt x="2473580" y="767673"/>
                  </a:lnTo>
                  <a:lnTo>
                    <a:pt x="2473580" y="852970"/>
                  </a:lnTo>
                  <a:lnTo>
                    <a:pt x="2473580" y="938267"/>
                  </a:lnTo>
                  <a:lnTo>
                    <a:pt x="2473580" y="1023564"/>
                  </a:lnTo>
                  <a:lnTo>
                    <a:pt x="2473580" y="1108861"/>
                  </a:lnTo>
                  <a:lnTo>
                    <a:pt x="2473580" y="1194158"/>
                  </a:lnTo>
                  <a:lnTo>
                    <a:pt x="2473580" y="1279455"/>
                  </a:lnTo>
                  <a:lnTo>
                    <a:pt x="2473580" y="1364752"/>
                  </a:lnTo>
                  <a:lnTo>
                    <a:pt x="2473580" y="1450049"/>
                  </a:lnTo>
                  <a:lnTo>
                    <a:pt x="2473580" y="1535346"/>
                  </a:lnTo>
                  <a:lnTo>
                    <a:pt x="2473580" y="1620643"/>
                  </a:lnTo>
                  <a:lnTo>
                    <a:pt x="2473580" y="1705940"/>
                  </a:lnTo>
                  <a:lnTo>
                    <a:pt x="2473580" y="1791237"/>
                  </a:lnTo>
                  <a:lnTo>
                    <a:pt x="2473580" y="1876534"/>
                  </a:lnTo>
                  <a:lnTo>
                    <a:pt x="2473580" y="1961831"/>
                  </a:lnTo>
                  <a:lnTo>
                    <a:pt x="2473580" y="2047128"/>
                  </a:lnTo>
                  <a:lnTo>
                    <a:pt x="2473580" y="2132425"/>
                  </a:lnTo>
                  <a:lnTo>
                    <a:pt x="2473580" y="2217722"/>
                  </a:lnTo>
                  <a:lnTo>
                    <a:pt x="2473580" y="2303019"/>
                  </a:lnTo>
                  <a:lnTo>
                    <a:pt x="2473580" y="2388316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307909" y="1749568"/>
              <a:ext cx="178490" cy="2473613"/>
            </a:xfrm>
            <a:custGeom>
              <a:avLst/>
              <a:pathLst>
                <a:path w="178490" h="2473613">
                  <a:moveTo>
                    <a:pt x="178490" y="2473613"/>
                  </a:moveTo>
                  <a:lnTo>
                    <a:pt x="178490" y="2388316"/>
                  </a:lnTo>
                  <a:lnTo>
                    <a:pt x="178490" y="2303019"/>
                  </a:lnTo>
                  <a:lnTo>
                    <a:pt x="178490" y="2217722"/>
                  </a:lnTo>
                  <a:lnTo>
                    <a:pt x="178490" y="2132425"/>
                  </a:lnTo>
                  <a:lnTo>
                    <a:pt x="178490" y="2047128"/>
                  </a:lnTo>
                  <a:lnTo>
                    <a:pt x="178490" y="1961831"/>
                  </a:lnTo>
                  <a:lnTo>
                    <a:pt x="178490" y="1876534"/>
                  </a:lnTo>
                  <a:lnTo>
                    <a:pt x="178490" y="1791237"/>
                  </a:lnTo>
                  <a:lnTo>
                    <a:pt x="178490" y="1705940"/>
                  </a:lnTo>
                  <a:lnTo>
                    <a:pt x="178490" y="1620643"/>
                  </a:lnTo>
                  <a:lnTo>
                    <a:pt x="178490" y="1535346"/>
                  </a:lnTo>
                  <a:lnTo>
                    <a:pt x="178490" y="1450049"/>
                  </a:lnTo>
                  <a:lnTo>
                    <a:pt x="178490" y="1364752"/>
                  </a:lnTo>
                  <a:lnTo>
                    <a:pt x="178490" y="1279455"/>
                  </a:lnTo>
                  <a:lnTo>
                    <a:pt x="178490" y="1194158"/>
                  </a:lnTo>
                  <a:lnTo>
                    <a:pt x="178490" y="1108861"/>
                  </a:lnTo>
                  <a:lnTo>
                    <a:pt x="178490" y="1023564"/>
                  </a:lnTo>
                  <a:lnTo>
                    <a:pt x="178490" y="938267"/>
                  </a:lnTo>
                  <a:lnTo>
                    <a:pt x="178490" y="852970"/>
                  </a:lnTo>
                  <a:lnTo>
                    <a:pt x="178490" y="767673"/>
                  </a:lnTo>
                  <a:lnTo>
                    <a:pt x="178490" y="682376"/>
                  </a:lnTo>
                  <a:lnTo>
                    <a:pt x="178490" y="597079"/>
                  </a:lnTo>
                  <a:lnTo>
                    <a:pt x="178490" y="511782"/>
                  </a:lnTo>
                  <a:lnTo>
                    <a:pt x="178490" y="426485"/>
                  </a:lnTo>
                  <a:lnTo>
                    <a:pt x="178490" y="341188"/>
                  </a:lnTo>
                  <a:lnTo>
                    <a:pt x="178490" y="255891"/>
                  </a:lnTo>
                  <a:lnTo>
                    <a:pt x="178490" y="170594"/>
                  </a:lnTo>
                  <a:lnTo>
                    <a:pt x="178490" y="85297"/>
                  </a:lnTo>
                  <a:lnTo>
                    <a:pt x="178490" y="0"/>
                  </a:lnTo>
                  <a:lnTo>
                    <a:pt x="89186" y="1612"/>
                  </a:lnTo>
                  <a:lnTo>
                    <a:pt x="0" y="6448"/>
                  </a:lnTo>
                  <a:lnTo>
                    <a:pt x="6154" y="91522"/>
                  </a:lnTo>
                  <a:lnTo>
                    <a:pt x="12309" y="176597"/>
                  </a:lnTo>
                  <a:lnTo>
                    <a:pt x="18464" y="261672"/>
                  </a:lnTo>
                  <a:lnTo>
                    <a:pt x="24619" y="346746"/>
                  </a:lnTo>
                  <a:lnTo>
                    <a:pt x="30774" y="431821"/>
                  </a:lnTo>
                  <a:lnTo>
                    <a:pt x="36929" y="516896"/>
                  </a:lnTo>
                  <a:lnTo>
                    <a:pt x="43083" y="601970"/>
                  </a:lnTo>
                  <a:lnTo>
                    <a:pt x="49238" y="687045"/>
                  </a:lnTo>
                  <a:lnTo>
                    <a:pt x="55393" y="772120"/>
                  </a:lnTo>
                  <a:lnTo>
                    <a:pt x="61548" y="857194"/>
                  </a:lnTo>
                  <a:lnTo>
                    <a:pt x="67703" y="942269"/>
                  </a:lnTo>
                  <a:lnTo>
                    <a:pt x="73858" y="1027344"/>
                  </a:lnTo>
                  <a:lnTo>
                    <a:pt x="80012" y="1112419"/>
                  </a:lnTo>
                  <a:lnTo>
                    <a:pt x="86167" y="1197493"/>
                  </a:lnTo>
                  <a:lnTo>
                    <a:pt x="92322" y="1282568"/>
                  </a:lnTo>
                  <a:lnTo>
                    <a:pt x="98477" y="1367643"/>
                  </a:lnTo>
                  <a:lnTo>
                    <a:pt x="104632" y="1452717"/>
                  </a:lnTo>
                  <a:lnTo>
                    <a:pt x="110787" y="1537792"/>
                  </a:lnTo>
                  <a:lnTo>
                    <a:pt x="116942" y="1622867"/>
                  </a:lnTo>
                  <a:lnTo>
                    <a:pt x="123096" y="1707941"/>
                  </a:lnTo>
                  <a:lnTo>
                    <a:pt x="129251" y="1793016"/>
                  </a:lnTo>
                  <a:lnTo>
                    <a:pt x="135406" y="1878091"/>
                  </a:lnTo>
                  <a:lnTo>
                    <a:pt x="141561" y="1963165"/>
                  </a:lnTo>
                  <a:lnTo>
                    <a:pt x="147716" y="2048240"/>
                  </a:lnTo>
                  <a:lnTo>
                    <a:pt x="153871" y="2133315"/>
                  </a:lnTo>
                  <a:lnTo>
                    <a:pt x="160025" y="2218389"/>
                  </a:lnTo>
                  <a:lnTo>
                    <a:pt x="166180" y="2303464"/>
                  </a:lnTo>
                  <a:lnTo>
                    <a:pt x="172335" y="2388539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4880515" y="5177101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380353" y="5534406"/>
              <a:ext cx="30139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935822" y="2748081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51340" y="3065051"/>
              <a:ext cx="180816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2826223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Chlorophyta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2025-05-12T14:51:17Z</dcterms:modified>
  <cp:category/>
</cp:coreProperties>
</file>