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2473432" cy="3501190"/>
            </a:xfrm>
            <a:custGeom>
              <a:avLst/>
              <a:pathLst>
                <a:path w="2473432" h="3501190">
                  <a:moveTo>
                    <a:pt x="0" y="2473613"/>
                  </a:moveTo>
                  <a:lnTo>
                    <a:pt x="77588" y="2509047"/>
                  </a:lnTo>
                  <a:lnTo>
                    <a:pt x="155177" y="2544481"/>
                  </a:lnTo>
                  <a:lnTo>
                    <a:pt x="232766" y="2579914"/>
                  </a:lnTo>
                  <a:lnTo>
                    <a:pt x="310355" y="2615348"/>
                  </a:lnTo>
                  <a:lnTo>
                    <a:pt x="387944" y="2650782"/>
                  </a:lnTo>
                  <a:lnTo>
                    <a:pt x="465533" y="2686215"/>
                  </a:lnTo>
                  <a:lnTo>
                    <a:pt x="543122" y="2721649"/>
                  </a:lnTo>
                  <a:lnTo>
                    <a:pt x="620711" y="2757083"/>
                  </a:lnTo>
                  <a:lnTo>
                    <a:pt x="698300" y="2792516"/>
                  </a:lnTo>
                  <a:lnTo>
                    <a:pt x="775889" y="2827950"/>
                  </a:lnTo>
                  <a:lnTo>
                    <a:pt x="853478" y="2863384"/>
                  </a:lnTo>
                  <a:lnTo>
                    <a:pt x="931066" y="2898817"/>
                  </a:lnTo>
                  <a:lnTo>
                    <a:pt x="1008655" y="2934251"/>
                  </a:lnTo>
                  <a:lnTo>
                    <a:pt x="1086244" y="2969685"/>
                  </a:lnTo>
                  <a:lnTo>
                    <a:pt x="1163833" y="3005118"/>
                  </a:lnTo>
                  <a:lnTo>
                    <a:pt x="1241422" y="3040552"/>
                  </a:lnTo>
                  <a:lnTo>
                    <a:pt x="1319011" y="3075986"/>
                  </a:lnTo>
                  <a:lnTo>
                    <a:pt x="1396600" y="3111419"/>
                  </a:lnTo>
                  <a:lnTo>
                    <a:pt x="1474189" y="3146853"/>
                  </a:lnTo>
                  <a:lnTo>
                    <a:pt x="1551778" y="3182287"/>
                  </a:lnTo>
                  <a:lnTo>
                    <a:pt x="1629367" y="3217720"/>
                  </a:lnTo>
                  <a:lnTo>
                    <a:pt x="1706956" y="3253154"/>
                  </a:lnTo>
                  <a:lnTo>
                    <a:pt x="1784544" y="3288588"/>
                  </a:lnTo>
                  <a:lnTo>
                    <a:pt x="1862133" y="3324021"/>
                  </a:lnTo>
                  <a:lnTo>
                    <a:pt x="1939722" y="3359455"/>
                  </a:lnTo>
                  <a:lnTo>
                    <a:pt x="2017311" y="3394889"/>
                  </a:lnTo>
                  <a:lnTo>
                    <a:pt x="2094900" y="3430322"/>
                  </a:lnTo>
                  <a:lnTo>
                    <a:pt x="2172489" y="3465756"/>
                  </a:lnTo>
                  <a:lnTo>
                    <a:pt x="2250078" y="3501190"/>
                  </a:lnTo>
                  <a:lnTo>
                    <a:pt x="2283599" y="3424371"/>
                  </a:lnTo>
                  <a:lnTo>
                    <a:pt x="2314498" y="3346461"/>
                  </a:lnTo>
                  <a:lnTo>
                    <a:pt x="2342740" y="3267549"/>
                  </a:lnTo>
                  <a:lnTo>
                    <a:pt x="2368292" y="3187726"/>
                  </a:lnTo>
                  <a:lnTo>
                    <a:pt x="2391125" y="3107082"/>
                  </a:lnTo>
                  <a:lnTo>
                    <a:pt x="2411214" y="3025712"/>
                  </a:lnTo>
                  <a:lnTo>
                    <a:pt x="2428534" y="2943707"/>
                  </a:lnTo>
                  <a:lnTo>
                    <a:pt x="2443065" y="2861163"/>
                  </a:lnTo>
                  <a:lnTo>
                    <a:pt x="2454792" y="2778174"/>
                  </a:lnTo>
                  <a:lnTo>
                    <a:pt x="2463701" y="2694835"/>
                  </a:lnTo>
                  <a:lnTo>
                    <a:pt x="2469782" y="2611243"/>
                  </a:lnTo>
                  <a:lnTo>
                    <a:pt x="2473027" y="2527492"/>
                  </a:lnTo>
                  <a:lnTo>
                    <a:pt x="2473432" y="2443679"/>
                  </a:lnTo>
                  <a:lnTo>
                    <a:pt x="2470998" y="2359901"/>
                  </a:lnTo>
                  <a:lnTo>
                    <a:pt x="2465728" y="2276253"/>
                  </a:lnTo>
                  <a:lnTo>
                    <a:pt x="2457626" y="2192832"/>
                  </a:lnTo>
                  <a:lnTo>
                    <a:pt x="2446703" y="2109734"/>
                  </a:lnTo>
                  <a:lnTo>
                    <a:pt x="2432971" y="2027053"/>
                  </a:lnTo>
                  <a:lnTo>
                    <a:pt x="2416446" y="1944884"/>
                  </a:lnTo>
                  <a:lnTo>
                    <a:pt x="2397146" y="1863323"/>
                  </a:lnTo>
                  <a:lnTo>
                    <a:pt x="2375094" y="1782462"/>
                  </a:lnTo>
                  <a:lnTo>
                    <a:pt x="2350316" y="1702395"/>
                  </a:lnTo>
                  <a:lnTo>
                    <a:pt x="2322840" y="1623213"/>
                  </a:lnTo>
                  <a:lnTo>
                    <a:pt x="2292696" y="1545008"/>
                  </a:lnTo>
                  <a:lnTo>
                    <a:pt x="2259921" y="1467869"/>
                  </a:lnTo>
                  <a:lnTo>
                    <a:pt x="2224551" y="1391884"/>
                  </a:lnTo>
                  <a:lnTo>
                    <a:pt x="2186627" y="1317141"/>
                  </a:lnTo>
                  <a:lnTo>
                    <a:pt x="2146192" y="1243726"/>
                  </a:lnTo>
                  <a:lnTo>
                    <a:pt x="2103294" y="1171723"/>
                  </a:lnTo>
                  <a:lnTo>
                    <a:pt x="2057981" y="1101214"/>
                  </a:lnTo>
                  <a:lnTo>
                    <a:pt x="2010305" y="1032282"/>
                  </a:lnTo>
                  <a:lnTo>
                    <a:pt x="1960321" y="965003"/>
                  </a:lnTo>
                  <a:lnTo>
                    <a:pt x="1908087" y="899457"/>
                  </a:lnTo>
                  <a:lnTo>
                    <a:pt x="1853662" y="835718"/>
                  </a:lnTo>
                  <a:lnTo>
                    <a:pt x="1797109" y="773860"/>
                  </a:lnTo>
                  <a:lnTo>
                    <a:pt x="1738493" y="713953"/>
                  </a:lnTo>
                  <a:lnTo>
                    <a:pt x="1677881" y="656066"/>
                  </a:lnTo>
                  <a:lnTo>
                    <a:pt x="1615343" y="600266"/>
                  </a:lnTo>
                  <a:lnTo>
                    <a:pt x="1550950" y="546616"/>
                  </a:lnTo>
                  <a:lnTo>
                    <a:pt x="1484776" y="495179"/>
                  </a:lnTo>
                  <a:lnTo>
                    <a:pt x="1416898" y="446013"/>
                  </a:lnTo>
                  <a:lnTo>
                    <a:pt x="1347394" y="399175"/>
                  </a:lnTo>
                  <a:lnTo>
                    <a:pt x="1276342" y="354718"/>
                  </a:lnTo>
                  <a:lnTo>
                    <a:pt x="1203825" y="312695"/>
                  </a:lnTo>
                  <a:lnTo>
                    <a:pt x="1129926" y="273152"/>
                  </a:lnTo>
                  <a:lnTo>
                    <a:pt x="1054730" y="236135"/>
                  </a:lnTo>
                  <a:lnTo>
                    <a:pt x="978322" y="201687"/>
                  </a:lnTo>
                  <a:lnTo>
                    <a:pt x="900792" y="169847"/>
                  </a:lnTo>
                  <a:lnTo>
                    <a:pt x="822228" y="140653"/>
                  </a:lnTo>
                  <a:lnTo>
                    <a:pt x="742719" y="114136"/>
                  </a:lnTo>
                  <a:lnTo>
                    <a:pt x="662358" y="90329"/>
                  </a:lnTo>
                  <a:lnTo>
                    <a:pt x="581236" y="69257"/>
                  </a:lnTo>
                  <a:lnTo>
                    <a:pt x="499448" y="50946"/>
                  </a:lnTo>
                  <a:lnTo>
                    <a:pt x="417085" y="35416"/>
                  </a:lnTo>
                  <a:lnTo>
                    <a:pt x="334244" y="22686"/>
                  </a:lnTo>
                  <a:lnTo>
                    <a:pt x="251019" y="12769"/>
                  </a:lnTo>
                  <a:lnTo>
                    <a:pt x="167506" y="5678"/>
                  </a:lnTo>
                  <a:lnTo>
                    <a:pt x="83801" y="1419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12843" y="1749568"/>
              <a:ext cx="4723635" cy="4946999"/>
            </a:xfrm>
            <a:custGeom>
              <a:avLst/>
              <a:pathLst>
                <a:path w="4723635" h="4946999">
                  <a:moveTo>
                    <a:pt x="2473556" y="2473613"/>
                  </a:moveTo>
                  <a:lnTo>
                    <a:pt x="2473556" y="2388316"/>
                  </a:lnTo>
                  <a:lnTo>
                    <a:pt x="2473556" y="2303019"/>
                  </a:lnTo>
                  <a:lnTo>
                    <a:pt x="2473556" y="2217722"/>
                  </a:lnTo>
                  <a:lnTo>
                    <a:pt x="2473556" y="2132425"/>
                  </a:lnTo>
                  <a:lnTo>
                    <a:pt x="2473556" y="2047128"/>
                  </a:lnTo>
                  <a:lnTo>
                    <a:pt x="2473556" y="1961831"/>
                  </a:lnTo>
                  <a:lnTo>
                    <a:pt x="2473556" y="1876534"/>
                  </a:lnTo>
                  <a:lnTo>
                    <a:pt x="2473556" y="1791237"/>
                  </a:lnTo>
                  <a:lnTo>
                    <a:pt x="2473556" y="1705940"/>
                  </a:lnTo>
                  <a:lnTo>
                    <a:pt x="2473556" y="1620643"/>
                  </a:lnTo>
                  <a:lnTo>
                    <a:pt x="2473556" y="1535346"/>
                  </a:lnTo>
                  <a:lnTo>
                    <a:pt x="2473556" y="1450049"/>
                  </a:lnTo>
                  <a:lnTo>
                    <a:pt x="2473556" y="1364752"/>
                  </a:lnTo>
                  <a:lnTo>
                    <a:pt x="2473556" y="1279455"/>
                  </a:lnTo>
                  <a:lnTo>
                    <a:pt x="2473556" y="1194158"/>
                  </a:lnTo>
                  <a:lnTo>
                    <a:pt x="2473556" y="1108861"/>
                  </a:lnTo>
                  <a:lnTo>
                    <a:pt x="2473556" y="1023564"/>
                  </a:lnTo>
                  <a:lnTo>
                    <a:pt x="2473556" y="938267"/>
                  </a:lnTo>
                  <a:lnTo>
                    <a:pt x="2473556" y="852970"/>
                  </a:lnTo>
                  <a:lnTo>
                    <a:pt x="2473556" y="767673"/>
                  </a:lnTo>
                  <a:lnTo>
                    <a:pt x="2473556" y="682376"/>
                  </a:lnTo>
                  <a:lnTo>
                    <a:pt x="2473556" y="597079"/>
                  </a:lnTo>
                  <a:lnTo>
                    <a:pt x="2473556" y="511782"/>
                  </a:lnTo>
                  <a:lnTo>
                    <a:pt x="2473556" y="426485"/>
                  </a:lnTo>
                  <a:lnTo>
                    <a:pt x="2473556" y="341188"/>
                  </a:lnTo>
                  <a:lnTo>
                    <a:pt x="2473556" y="255891"/>
                  </a:lnTo>
                  <a:lnTo>
                    <a:pt x="2473556" y="170594"/>
                  </a:lnTo>
                  <a:lnTo>
                    <a:pt x="2473556" y="85297"/>
                  </a:lnTo>
                  <a:lnTo>
                    <a:pt x="2473556" y="0"/>
                  </a:lnTo>
                  <a:lnTo>
                    <a:pt x="2389470" y="1429"/>
                  </a:lnTo>
                  <a:lnTo>
                    <a:pt x="2305480" y="5716"/>
                  </a:lnTo>
                  <a:lnTo>
                    <a:pt x="2221685" y="12856"/>
                  </a:lnTo>
                  <a:lnTo>
                    <a:pt x="2138182" y="22840"/>
                  </a:lnTo>
                  <a:lnTo>
                    <a:pt x="2055065" y="35657"/>
                  </a:lnTo>
                  <a:lnTo>
                    <a:pt x="1972433" y="51292"/>
                  </a:lnTo>
                  <a:lnTo>
                    <a:pt x="1890380" y="69727"/>
                  </a:lnTo>
                  <a:lnTo>
                    <a:pt x="1809000" y="90940"/>
                  </a:lnTo>
                  <a:lnTo>
                    <a:pt x="1728389" y="114908"/>
                  </a:lnTo>
                  <a:lnTo>
                    <a:pt x="1648640" y="141602"/>
                  </a:lnTo>
                  <a:lnTo>
                    <a:pt x="1569844" y="170991"/>
                  </a:lnTo>
                  <a:lnTo>
                    <a:pt x="1492092" y="203042"/>
                  </a:lnTo>
                  <a:lnTo>
                    <a:pt x="1415475" y="237718"/>
                  </a:lnTo>
                  <a:lnTo>
                    <a:pt x="1340081" y="274978"/>
                  </a:lnTo>
                  <a:lnTo>
                    <a:pt x="1265997" y="314779"/>
                  </a:lnTo>
                  <a:lnTo>
                    <a:pt x="1193309" y="357076"/>
                  </a:lnTo>
                  <a:lnTo>
                    <a:pt x="1122100" y="401819"/>
                  </a:lnTo>
                  <a:lnTo>
                    <a:pt x="1052454" y="448957"/>
                  </a:lnTo>
                  <a:lnTo>
                    <a:pt x="984450" y="498435"/>
                  </a:lnTo>
                  <a:lnTo>
                    <a:pt x="918168" y="550196"/>
                  </a:lnTo>
                  <a:lnTo>
                    <a:pt x="853684" y="604181"/>
                  </a:lnTo>
                  <a:lnTo>
                    <a:pt x="791071" y="660326"/>
                  </a:lnTo>
                  <a:lnTo>
                    <a:pt x="730404" y="718567"/>
                  </a:lnTo>
                  <a:lnTo>
                    <a:pt x="671752" y="778837"/>
                  </a:lnTo>
                  <a:lnTo>
                    <a:pt x="615182" y="841066"/>
                  </a:lnTo>
                  <a:lnTo>
                    <a:pt x="560760" y="905182"/>
                  </a:lnTo>
                  <a:lnTo>
                    <a:pt x="508549" y="971111"/>
                  </a:lnTo>
                  <a:lnTo>
                    <a:pt x="458610" y="1038777"/>
                  </a:lnTo>
                  <a:lnTo>
                    <a:pt x="410999" y="1108101"/>
                  </a:lnTo>
                  <a:lnTo>
                    <a:pt x="365773" y="1179003"/>
                  </a:lnTo>
                  <a:lnTo>
                    <a:pt x="322983" y="1251402"/>
                  </a:lnTo>
                  <a:lnTo>
                    <a:pt x="282679" y="1325214"/>
                  </a:lnTo>
                  <a:lnTo>
                    <a:pt x="244907" y="1400353"/>
                  </a:lnTo>
                  <a:lnTo>
                    <a:pt x="209711" y="1476732"/>
                  </a:lnTo>
                  <a:lnTo>
                    <a:pt x="177132" y="1554264"/>
                  </a:lnTo>
                  <a:lnTo>
                    <a:pt x="147208" y="1632859"/>
                  </a:lnTo>
                  <a:lnTo>
                    <a:pt x="119972" y="1712425"/>
                  </a:lnTo>
                  <a:lnTo>
                    <a:pt x="95457" y="1792871"/>
                  </a:lnTo>
                  <a:lnTo>
                    <a:pt x="73691" y="1874104"/>
                  </a:lnTo>
                  <a:lnTo>
                    <a:pt x="54698" y="1956030"/>
                  </a:lnTo>
                  <a:lnTo>
                    <a:pt x="38502" y="2038554"/>
                  </a:lnTo>
                  <a:lnTo>
                    <a:pt x="25120" y="2121581"/>
                  </a:lnTo>
                  <a:lnTo>
                    <a:pt x="14568" y="2205016"/>
                  </a:lnTo>
                  <a:lnTo>
                    <a:pt x="6859" y="2288760"/>
                  </a:lnTo>
                  <a:lnTo>
                    <a:pt x="2001" y="2372718"/>
                  </a:lnTo>
                  <a:lnTo>
                    <a:pt x="0" y="2456793"/>
                  </a:lnTo>
                  <a:lnTo>
                    <a:pt x="857" y="2540887"/>
                  </a:lnTo>
                  <a:lnTo>
                    <a:pt x="4573" y="2624904"/>
                  </a:lnTo>
                  <a:lnTo>
                    <a:pt x="11143" y="2708745"/>
                  </a:lnTo>
                  <a:lnTo>
                    <a:pt x="20559" y="2792315"/>
                  </a:lnTo>
                  <a:lnTo>
                    <a:pt x="32811" y="2875517"/>
                  </a:lnTo>
                  <a:lnTo>
                    <a:pt x="47883" y="2958254"/>
                  </a:lnTo>
                  <a:lnTo>
                    <a:pt x="65760" y="3040430"/>
                  </a:lnTo>
                  <a:lnTo>
                    <a:pt x="86419" y="3121952"/>
                  </a:lnTo>
                  <a:lnTo>
                    <a:pt x="109838" y="3202724"/>
                  </a:lnTo>
                  <a:lnTo>
                    <a:pt x="135989" y="3282653"/>
                  </a:lnTo>
                  <a:lnTo>
                    <a:pt x="164842" y="3361648"/>
                  </a:lnTo>
                  <a:lnTo>
                    <a:pt x="196364" y="3439615"/>
                  </a:lnTo>
                  <a:lnTo>
                    <a:pt x="230517" y="3516466"/>
                  </a:lnTo>
                  <a:lnTo>
                    <a:pt x="267264" y="3592112"/>
                  </a:lnTo>
                  <a:lnTo>
                    <a:pt x="306560" y="3666465"/>
                  </a:lnTo>
                  <a:lnTo>
                    <a:pt x="348362" y="3739439"/>
                  </a:lnTo>
                  <a:lnTo>
                    <a:pt x="392620" y="3810950"/>
                  </a:lnTo>
                  <a:lnTo>
                    <a:pt x="439283" y="3880915"/>
                  </a:lnTo>
                  <a:lnTo>
                    <a:pt x="488298" y="3949254"/>
                  </a:lnTo>
                  <a:lnTo>
                    <a:pt x="539607" y="4015886"/>
                  </a:lnTo>
                  <a:lnTo>
                    <a:pt x="593152" y="4080737"/>
                  </a:lnTo>
                  <a:lnTo>
                    <a:pt x="648870" y="4143729"/>
                  </a:lnTo>
                  <a:lnTo>
                    <a:pt x="706697" y="4204791"/>
                  </a:lnTo>
                  <a:lnTo>
                    <a:pt x="766567" y="4263852"/>
                  </a:lnTo>
                  <a:lnTo>
                    <a:pt x="828410" y="4320844"/>
                  </a:lnTo>
                  <a:lnTo>
                    <a:pt x="892154" y="4375700"/>
                  </a:lnTo>
                  <a:lnTo>
                    <a:pt x="957727" y="4428358"/>
                  </a:lnTo>
                  <a:lnTo>
                    <a:pt x="1025051" y="4478756"/>
                  </a:lnTo>
                  <a:lnTo>
                    <a:pt x="1094050" y="4526837"/>
                  </a:lnTo>
                  <a:lnTo>
                    <a:pt x="1164643" y="4572545"/>
                  </a:lnTo>
                  <a:lnTo>
                    <a:pt x="1236749" y="4615826"/>
                  </a:lnTo>
                  <a:lnTo>
                    <a:pt x="1310285" y="4656631"/>
                  </a:lnTo>
                  <a:lnTo>
                    <a:pt x="1385166" y="4694913"/>
                  </a:lnTo>
                  <a:lnTo>
                    <a:pt x="1461304" y="4730627"/>
                  </a:lnTo>
                  <a:lnTo>
                    <a:pt x="1538613" y="4763733"/>
                  </a:lnTo>
                  <a:lnTo>
                    <a:pt x="1617002" y="4794191"/>
                  </a:lnTo>
                  <a:lnTo>
                    <a:pt x="1696381" y="4821967"/>
                  </a:lnTo>
                  <a:lnTo>
                    <a:pt x="1776659" y="4847029"/>
                  </a:lnTo>
                  <a:lnTo>
                    <a:pt x="1857742" y="4869347"/>
                  </a:lnTo>
                  <a:lnTo>
                    <a:pt x="1939537" y="4888896"/>
                  </a:lnTo>
                  <a:lnTo>
                    <a:pt x="2021949" y="4905653"/>
                  </a:lnTo>
                  <a:lnTo>
                    <a:pt x="2104883" y="4919599"/>
                  </a:lnTo>
                  <a:lnTo>
                    <a:pt x="2188244" y="4930718"/>
                  </a:lnTo>
                  <a:lnTo>
                    <a:pt x="2271934" y="4938997"/>
                  </a:lnTo>
                  <a:lnTo>
                    <a:pt x="2355857" y="4944426"/>
                  </a:lnTo>
                  <a:lnTo>
                    <a:pt x="2439916" y="4946999"/>
                  </a:lnTo>
                  <a:lnTo>
                    <a:pt x="2524014" y="4946713"/>
                  </a:lnTo>
                  <a:lnTo>
                    <a:pt x="2608054" y="4943568"/>
                  </a:lnTo>
                  <a:lnTo>
                    <a:pt x="2691939" y="4937569"/>
                  </a:lnTo>
                  <a:lnTo>
                    <a:pt x="2775570" y="4928721"/>
                  </a:lnTo>
                  <a:lnTo>
                    <a:pt x="2858853" y="4917036"/>
                  </a:lnTo>
                  <a:lnTo>
                    <a:pt x="2941691" y="4902526"/>
                  </a:lnTo>
                  <a:lnTo>
                    <a:pt x="3023987" y="4885209"/>
                  </a:lnTo>
                  <a:lnTo>
                    <a:pt x="3105647" y="4865104"/>
                  </a:lnTo>
                  <a:lnTo>
                    <a:pt x="3186577" y="4842235"/>
                  </a:lnTo>
                  <a:lnTo>
                    <a:pt x="3266682" y="4816628"/>
                  </a:lnTo>
                  <a:lnTo>
                    <a:pt x="3345871" y="4788313"/>
                  </a:lnTo>
                  <a:lnTo>
                    <a:pt x="3424051" y="4757322"/>
                  </a:lnTo>
                  <a:lnTo>
                    <a:pt x="3501133" y="4723692"/>
                  </a:lnTo>
                  <a:lnTo>
                    <a:pt x="3577026" y="4687461"/>
                  </a:lnTo>
                  <a:lnTo>
                    <a:pt x="3651645" y="4648670"/>
                  </a:lnTo>
                  <a:lnTo>
                    <a:pt x="3724902" y="4607366"/>
                  </a:lnTo>
                  <a:lnTo>
                    <a:pt x="3796712" y="4563596"/>
                  </a:lnTo>
                  <a:lnTo>
                    <a:pt x="3866993" y="4517409"/>
                  </a:lnTo>
                  <a:lnTo>
                    <a:pt x="3935663" y="4468860"/>
                  </a:lnTo>
                  <a:lnTo>
                    <a:pt x="4002643" y="4418005"/>
                  </a:lnTo>
                  <a:lnTo>
                    <a:pt x="4067856" y="4364903"/>
                  </a:lnTo>
                  <a:lnTo>
                    <a:pt x="4131226" y="4309614"/>
                  </a:lnTo>
                  <a:lnTo>
                    <a:pt x="4192679" y="4252203"/>
                  </a:lnTo>
                  <a:lnTo>
                    <a:pt x="4252146" y="4192737"/>
                  </a:lnTo>
                  <a:lnTo>
                    <a:pt x="4309557" y="4131283"/>
                  </a:lnTo>
                  <a:lnTo>
                    <a:pt x="4364846" y="4067913"/>
                  </a:lnTo>
                  <a:lnTo>
                    <a:pt x="4417948" y="4002700"/>
                  </a:lnTo>
                  <a:lnTo>
                    <a:pt x="4468803" y="3935720"/>
                  </a:lnTo>
                  <a:lnTo>
                    <a:pt x="4517352" y="3867050"/>
                  </a:lnTo>
                  <a:lnTo>
                    <a:pt x="4563538" y="3796769"/>
                  </a:lnTo>
                  <a:lnTo>
                    <a:pt x="4607309" y="3724959"/>
                  </a:lnTo>
                  <a:lnTo>
                    <a:pt x="4648613" y="3651702"/>
                  </a:lnTo>
                  <a:lnTo>
                    <a:pt x="4687403" y="3577084"/>
                  </a:lnTo>
                  <a:lnTo>
                    <a:pt x="4723635" y="3501190"/>
                  </a:lnTo>
                  <a:lnTo>
                    <a:pt x="4646046" y="3465756"/>
                  </a:lnTo>
                  <a:lnTo>
                    <a:pt x="4568457" y="3430322"/>
                  </a:lnTo>
                  <a:lnTo>
                    <a:pt x="4490868" y="3394889"/>
                  </a:lnTo>
                  <a:lnTo>
                    <a:pt x="4413279" y="3359455"/>
                  </a:lnTo>
                  <a:lnTo>
                    <a:pt x="4335690" y="3324021"/>
                  </a:lnTo>
                  <a:lnTo>
                    <a:pt x="4258101" y="3288588"/>
                  </a:lnTo>
                  <a:lnTo>
                    <a:pt x="4180512" y="3253154"/>
                  </a:lnTo>
                  <a:lnTo>
                    <a:pt x="4102923" y="3217720"/>
                  </a:lnTo>
                  <a:lnTo>
                    <a:pt x="4025334" y="3182287"/>
                  </a:lnTo>
                  <a:lnTo>
                    <a:pt x="3947746" y="3146853"/>
                  </a:lnTo>
                  <a:lnTo>
                    <a:pt x="3870157" y="3111419"/>
                  </a:lnTo>
                  <a:lnTo>
                    <a:pt x="3792568" y="3075986"/>
                  </a:lnTo>
                  <a:lnTo>
                    <a:pt x="3714979" y="3040552"/>
                  </a:lnTo>
                  <a:lnTo>
                    <a:pt x="3637390" y="3005118"/>
                  </a:lnTo>
                  <a:lnTo>
                    <a:pt x="3559801" y="2969685"/>
                  </a:lnTo>
                  <a:lnTo>
                    <a:pt x="3482212" y="2934251"/>
                  </a:lnTo>
                  <a:lnTo>
                    <a:pt x="3404623" y="2898817"/>
                  </a:lnTo>
                  <a:lnTo>
                    <a:pt x="3327034" y="2863384"/>
                  </a:lnTo>
                  <a:lnTo>
                    <a:pt x="3249445" y="2827950"/>
                  </a:lnTo>
                  <a:lnTo>
                    <a:pt x="3171856" y="2792516"/>
                  </a:lnTo>
                  <a:lnTo>
                    <a:pt x="3094268" y="2757083"/>
                  </a:lnTo>
                  <a:lnTo>
                    <a:pt x="3016679" y="2721649"/>
                  </a:lnTo>
                  <a:lnTo>
                    <a:pt x="2939090" y="2686215"/>
                  </a:lnTo>
                  <a:lnTo>
                    <a:pt x="2861501" y="2650782"/>
                  </a:lnTo>
                  <a:lnTo>
                    <a:pt x="2783912" y="2615348"/>
                  </a:lnTo>
                  <a:lnTo>
                    <a:pt x="2706323" y="2579914"/>
                  </a:lnTo>
                  <a:lnTo>
                    <a:pt x="2628734" y="2544481"/>
                  </a:lnTo>
                  <a:lnTo>
                    <a:pt x="2551145" y="250904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5876332" y="3272432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6436460" y="3635030"/>
              <a:ext cx="180816" cy="153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3548467" y="4651797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4295234" y="4967073"/>
              <a:ext cx="301395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2394382" y="942733"/>
              <a:ext cx="2863222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Metamonada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2025-05-12T14:51:15Z</dcterms:modified>
  <cp:category/>
</cp:coreProperties>
</file>