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835864" y="5177907"/>
              <a:ext cx="1301071" cy="2035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Only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335702" y="5537859"/>
              <a:ext cx="301395" cy="1558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280764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Breakdown Rhodophyta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2025-05-12T14:51:18Z</dcterms:modified>
  <cp:category/>
</cp:coreProperties>
</file>