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4347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79053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353759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228465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666994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541700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416406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291112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658184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2592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7367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2142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691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1691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6466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241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016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63991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25928" y="1658184"/>
              <a:ext cx="0" cy="1846331"/>
            </a:xfrm>
            <a:custGeom>
              <a:avLst/>
              <a:pathLst>
                <a:path w="0" h="1846331">
                  <a:moveTo>
                    <a:pt x="0" y="0"/>
                  </a:moveTo>
                  <a:lnTo>
                    <a:pt x="0" y="18463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63991" y="350451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1739" y="168324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73676" y="1683242"/>
              <a:ext cx="0" cy="1189289"/>
            </a:xfrm>
            <a:custGeom>
              <a:avLst/>
              <a:pathLst>
                <a:path w="0" h="1189289">
                  <a:moveTo>
                    <a:pt x="0" y="0"/>
                  </a:moveTo>
                  <a:lnTo>
                    <a:pt x="0" y="11892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11739" y="287253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59487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21424" y="1658184"/>
              <a:ext cx="0" cy="1195304"/>
            </a:xfrm>
            <a:custGeom>
              <a:avLst/>
              <a:pathLst>
                <a:path w="0" h="1195304">
                  <a:moveTo>
                    <a:pt x="0" y="0"/>
                  </a:moveTo>
                  <a:lnTo>
                    <a:pt x="0" y="11953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59487" y="2853488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07234" y="2680081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69171" y="2680081"/>
              <a:ext cx="0" cy="3046647"/>
            </a:xfrm>
            <a:custGeom>
              <a:avLst/>
              <a:pathLst>
                <a:path w="0" h="3046647">
                  <a:moveTo>
                    <a:pt x="0" y="0"/>
                  </a:moveTo>
                  <a:lnTo>
                    <a:pt x="0" y="3046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07234" y="5726728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54982" y="222802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16919" y="2228020"/>
              <a:ext cx="0" cy="4343689"/>
            </a:xfrm>
            <a:custGeom>
              <a:avLst/>
              <a:pathLst>
                <a:path w="0" h="4343689">
                  <a:moveTo>
                    <a:pt x="0" y="0"/>
                  </a:moveTo>
                  <a:lnTo>
                    <a:pt x="0" y="43436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54982" y="657171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02730" y="246407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64667" y="2464074"/>
              <a:ext cx="0" cy="2004702"/>
            </a:xfrm>
            <a:custGeom>
              <a:avLst/>
              <a:pathLst>
                <a:path w="0" h="2004702">
                  <a:moveTo>
                    <a:pt x="0" y="0"/>
                  </a:moveTo>
                  <a:lnTo>
                    <a:pt x="0" y="2004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02730" y="446877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0477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2414" y="1658184"/>
              <a:ext cx="0" cy="1052468"/>
            </a:xfrm>
            <a:custGeom>
              <a:avLst/>
              <a:pathLst>
                <a:path w="0" h="1052468">
                  <a:moveTo>
                    <a:pt x="0" y="0"/>
                  </a:moveTo>
                  <a:lnTo>
                    <a:pt x="0" y="10524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0477" y="271065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8225" y="166820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0162" y="1668207"/>
              <a:ext cx="0" cy="2004702"/>
            </a:xfrm>
            <a:custGeom>
              <a:avLst/>
              <a:pathLst>
                <a:path w="0" h="2004702">
                  <a:moveTo>
                    <a:pt x="0" y="0"/>
                  </a:moveTo>
                  <a:lnTo>
                    <a:pt x="0" y="20047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8225" y="367291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25928" y="1658184"/>
              <a:ext cx="0" cy="117901"/>
            </a:xfrm>
            <a:custGeom>
              <a:avLst/>
              <a:pathLst>
                <a:path w="0" h="117901">
                  <a:moveTo>
                    <a:pt x="0" y="1179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25928" y="2487755"/>
              <a:ext cx="0" cy="1016760"/>
            </a:xfrm>
            <a:custGeom>
              <a:avLst/>
              <a:pathLst>
                <a:path w="0" h="1016760">
                  <a:moveTo>
                    <a:pt x="0" y="0"/>
                  </a:moveTo>
                  <a:lnTo>
                    <a:pt x="0" y="10167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33023" y="1776085"/>
              <a:ext cx="785810" cy="711669"/>
            </a:xfrm>
            <a:custGeom>
              <a:avLst/>
              <a:pathLst>
                <a:path w="785810" h="711669">
                  <a:moveTo>
                    <a:pt x="0" y="0"/>
                  </a:moveTo>
                  <a:lnTo>
                    <a:pt x="0" y="711669"/>
                  </a:lnTo>
                  <a:lnTo>
                    <a:pt x="785810" y="711669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33023" y="1953627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73676" y="1683242"/>
              <a:ext cx="0" cy="150102"/>
            </a:xfrm>
            <a:custGeom>
              <a:avLst/>
              <a:pathLst>
                <a:path w="0" h="150102">
                  <a:moveTo>
                    <a:pt x="0" y="1501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73676" y="2257590"/>
              <a:ext cx="0" cy="614942"/>
            </a:xfrm>
            <a:custGeom>
              <a:avLst/>
              <a:pathLst>
                <a:path w="0" h="614942">
                  <a:moveTo>
                    <a:pt x="0" y="0"/>
                  </a:moveTo>
                  <a:lnTo>
                    <a:pt x="0" y="6149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80771" y="1833344"/>
              <a:ext cx="785810" cy="424245"/>
            </a:xfrm>
            <a:custGeom>
              <a:avLst/>
              <a:pathLst>
                <a:path w="785810" h="424245">
                  <a:moveTo>
                    <a:pt x="0" y="0"/>
                  </a:moveTo>
                  <a:lnTo>
                    <a:pt x="0" y="424245"/>
                  </a:lnTo>
                  <a:lnTo>
                    <a:pt x="785810" y="424245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0771" y="2001489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21424" y="1658184"/>
              <a:ext cx="0" cy="38590"/>
            </a:xfrm>
            <a:custGeom>
              <a:avLst/>
              <a:pathLst>
                <a:path w="0" h="38590">
                  <a:moveTo>
                    <a:pt x="0" y="385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21424" y="2169007"/>
              <a:ext cx="0" cy="684480"/>
            </a:xfrm>
            <a:custGeom>
              <a:avLst/>
              <a:pathLst>
                <a:path w="0" h="684480">
                  <a:moveTo>
                    <a:pt x="0" y="0"/>
                  </a:moveTo>
                  <a:lnTo>
                    <a:pt x="0" y="6844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28518" y="1696774"/>
              <a:ext cx="785810" cy="472232"/>
            </a:xfrm>
            <a:custGeom>
              <a:avLst/>
              <a:pathLst>
                <a:path w="785810" h="472232">
                  <a:moveTo>
                    <a:pt x="0" y="0"/>
                  </a:moveTo>
                  <a:lnTo>
                    <a:pt x="0" y="472232"/>
                  </a:lnTo>
                  <a:lnTo>
                    <a:pt x="785810" y="472232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8518" y="1831841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69171" y="2680081"/>
              <a:ext cx="0" cy="1345907"/>
            </a:xfrm>
            <a:custGeom>
              <a:avLst/>
              <a:pathLst>
                <a:path w="0" h="1345907">
                  <a:moveTo>
                    <a:pt x="0" y="13459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69171" y="5485788"/>
              <a:ext cx="0" cy="240940"/>
            </a:xfrm>
            <a:custGeom>
              <a:avLst/>
              <a:pathLst>
                <a:path w="0" h="240940">
                  <a:moveTo>
                    <a:pt x="0" y="0"/>
                  </a:moveTo>
                  <a:lnTo>
                    <a:pt x="0" y="2409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76266" y="4025988"/>
              <a:ext cx="785810" cy="1459799"/>
            </a:xfrm>
            <a:custGeom>
              <a:avLst/>
              <a:pathLst>
                <a:path w="785810" h="1459799">
                  <a:moveTo>
                    <a:pt x="0" y="0"/>
                  </a:moveTo>
                  <a:lnTo>
                    <a:pt x="0" y="1459799"/>
                  </a:lnTo>
                  <a:lnTo>
                    <a:pt x="785810" y="1459799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76266" y="4694807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16919" y="2228020"/>
              <a:ext cx="0" cy="1159219"/>
            </a:xfrm>
            <a:custGeom>
              <a:avLst/>
              <a:pathLst>
                <a:path w="0" h="1159219">
                  <a:moveTo>
                    <a:pt x="0" y="1159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16919" y="5608450"/>
              <a:ext cx="0" cy="963259"/>
            </a:xfrm>
            <a:custGeom>
              <a:avLst/>
              <a:pathLst>
                <a:path w="0" h="963259">
                  <a:moveTo>
                    <a:pt x="0" y="0"/>
                  </a:moveTo>
                  <a:lnTo>
                    <a:pt x="0" y="9632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24014" y="3387240"/>
              <a:ext cx="785810" cy="2221210"/>
            </a:xfrm>
            <a:custGeom>
              <a:avLst/>
              <a:pathLst>
                <a:path w="785810" h="2221210">
                  <a:moveTo>
                    <a:pt x="0" y="0"/>
                  </a:moveTo>
                  <a:lnTo>
                    <a:pt x="0" y="2221210"/>
                  </a:lnTo>
                  <a:lnTo>
                    <a:pt x="785810" y="222121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24014" y="4820602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64667" y="2464074"/>
              <a:ext cx="0" cy="191699"/>
            </a:xfrm>
            <a:custGeom>
              <a:avLst/>
              <a:pathLst>
                <a:path w="0" h="191699">
                  <a:moveTo>
                    <a:pt x="0" y="191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64667" y="3648102"/>
              <a:ext cx="0" cy="820675"/>
            </a:xfrm>
            <a:custGeom>
              <a:avLst/>
              <a:pathLst>
                <a:path w="0" h="820675">
                  <a:moveTo>
                    <a:pt x="0" y="0"/>
                  </a:moveTo>
                  <a:lnTo>
                    <a:pt x="0" y="8206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71761" y="2655774"/>
              <a:ext cx="785810" cy="992327"/>
            </a:xfrm>
            <a:custGeom>
              <a:avLst/>
              <a:pathLst>
                <a:path w="785810" h="992327">
                  <a:moveTo>
                    <a:pt x="0" y="0"/>
                  </a:moveTo>
                  <a:lnTo>
                    <a:pt x="0" y="992327"/>
                  </a:lnTo>
                  <a:lnTo>
                    <a:pt x="785810" y="992327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71761" y="3191280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2414" y="1658184"/>
              <a:ext cx="0" cy="50117"/>
            </a:xfrm>
            <a:custGeom>
              <a:avLst/>
              <a:pathLst>
                <a:path w="0" h="50117">
                  <a:moveTo>
                    <a:pt x="0" y="501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2414" y="2109242"/>
              <a:ext cx="0" cy="601410"/>
            </a:xfrm>
            <a:custGeom>
              <a:avLst/>
              <a:pathLst>
                <a:path w="0" h="601410">
                  <a:moveTo>
                    <a:pt x="0" y="0"/>
                  </a:moveTo>
                  <a:lnTo>
                    <a:pt x="0" y="6014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9509" y="1708301"/>
              <a:ext cx="785810" cy="400940"/>
            </a:xfrm>
            <a:custGeom>
              <a:avLst/>
              <a:pathLst>
                <a:path w="785810" h="400940">
                  <a:moveTo>
                    <a:pt x="0" y="0"/>
                  </a:moveTo>
                  <a:lnTo>
                    <a:pt x="0" y="400940"/>
                  </a:lnTo>
                  <a:lnTo>
                    <a:pt x="785810" y="40094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9509" y="1908771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0162" y="1668207"/>
              <a:ext cx="0" cy="190446"/>
            </a:xfrm>
            <a:custGeom>
              <a:avLst/>
              <a:pathLst>
                <a:path w="0" h="190446">
                  <a:moveTo>
                    <a:pt x="0" y="1904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0162" y="2600394"/>
              <a:ext cx="0" cy="1072515"/>
            </a:xfrm>
            <a:custGeom>
              <a:avLst/>
              <a:pathLst>
                <a:path w="0" h="1072515">
                  <a:moveTo>
                    <a:pt x="0" y="0"/>
                  </a:moveTo>
                  <a:lnTo>
                    <a:pt x="0" y="1072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7257" y="1858654"/>
              <a:ext cx="785810" cy="741740"/>
            </a:xfrm>
            <a:custGeom>
              <a:avLst/>
              <a:pathLst>
                <a:path w="785810" h="741740">
                  <a:moveTo>
                    <a:pt x="0" y="0"/>
                  </a:moveTo>
                  <a:lnTo>
                    <a:pt x="0" y="741740"/>
                  </a:lnTo>
                  <a:lnTo>
                    <a:pt x="785810" y="74174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7257" y="2124277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72494" y="662824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210339" y="53753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210339" y="412237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210339" y="287079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8183" y="16164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62485" y="66699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62485" y="54170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62485" y="4164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62485" y="29111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62485" y="1658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2592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7367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2142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691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169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6466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1241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6016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96051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2366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19541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43005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1953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63302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5522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43299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293113" y="7086743"/>
              <a:ext cx="79986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370891" y="4096822"/>
              <a:ext cx="1296727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Completeness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97280" y="948627"/>
              <a:ext cx="2441175" cy="1553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Completeness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2025-05-06T14:25:46Z</dcterms:modified>
  <cp:category/>
</cp:coreProperties>
</file>