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6049913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812458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3575002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2337547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6668641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5431186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4193730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97280" y="2956274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97280" y="1718819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2592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73676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2142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16917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1691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6466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1241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6016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63991" y="3294100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25928" y="3294100"/>
              <a:ext cx="0" cy="3300294"/>
            </a:xfrm>
            <a:custGeom>
              <a:avLst/>
              <a:pathLst>
                <a:path w="0" h="3300294">
                  <a:moveTo>
                    <a:pt x="0" y="0"/>
                  </a:moveTo>
                  <a:lnTo>
                    <a:pt x="0" y="33002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763991" y="6594394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1739" y="2045507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073676" y="2045507"/>
              <a:ext cx="0" cy="954078"/>
            </a:xfrm>
            <a:custGeom>
              <a:avLst/>
              <a:pathLst>
                <a:path w="0" h="954078">
                  <a:moveTo>
                    <a:pt x="0" y="0"/>
                  </a:moveTo>
                  <a:lnTo>
                    <a:pt x="0" y="9540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811739" y="2999585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59487" y="3803932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21424" y="3803932"/>
              <a:ext cx="0" cy="855081"/>
            </a:xfrm>
            <a:custGeom>
              <a:avLst/>
              <a:pathLst>
                <a:path w="0" h="855081">
                  <a:moveTo>
                    <a:pt x="0" y="0"/>
                  </a:moveTo>
                  <a:lnTo>
                    <a:pt x="0" y="8550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59487" y="4659013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07234" y="4986939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69171" y="4986939"/>
              <a:ext cx="0" cy="1554244"/>
            </a:xfrm>
            <a:custGeom>
              <a:avLst/>
              <a:pathLst>
                <a:path w="0" h="1554244">
                  <a:moveTo>
                    <a:pt x="0" y="0"/>
                  </a:moveTo>
                  <a:lnTo>
                    <a:pt x="0" y="15542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907234" y="6541183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54982" y="2664235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16919" y="2664235"/>
              <a:ext cx="0" cy="3957382"/>
            </a:xfrm>
            <a:custGeom>
              <a:avLst/>
              <a:pathLst>
                <a:path w="0" h="3957382">
                  <a:moveTo>
                    <a:pt x="0" y="0"/>
                  </a:moveTo>
                  <a:lnTo>
                    <a:pt x="0" y="39573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54982" y="6621618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02730" y="4209817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64667" y="4209817"/>
              <a:ext cx="0" cy="2439024"/>
            </a:xfrm>
            <a:custGeom>
              <a:avLst/>
              <a:pathLst>
                <a:path w="0" h="2439024">
                  <a:moveTo>
                    <a:pt x="0" y="0"/>
                  </a:moveTo>
                  <a:lnTo>
                    <a:pt x="0" y="24390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02730" y="6648842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50477" y="2457580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12414" y="2457580"/>
              <a:ext cx="0" cy="2596181"/>
            </a:xfrm>
            <a:custGeom>
              <a:avLst/>
              <a:pathLst>
                <a:path w="0" h="2596181">
                  <a:moveTo>
                    <a:pt x="0" y="0"/>
                  </a:moveTo>
                  <a:lnTo>
                    <a:pt x="0" y="25961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50477" y="5053762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098225" y="1658184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60162" y="1658184"/>
              <a:ext cx="0" cy="564279"/>
            </a:xfrm>
            <a:custGeom>
              <a:avLst/>
              <a:pathLst>
                <a:path w="0" h="564279">
                  <a:moveTo>
                    <a:pt x="0" y="0"/>
                  </a:moveTo>
                  <a:lnTo>
                    <a:pt x="0" y="5642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098225" y="2222463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25928" y="3294100"/>
              <a:ext cx="0" cy="1056168"/>
            </a:xfrm>
            <a:custGeom>
              <a:avLst/>
              <a:pathLst>
                <a:path w="0" h="1056168">
                  <a:moveTo>
                    <a:pt x="0" y="10561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25928" y="6457036"/>
              <a:ext cx="0" cy="137357"/>
            </a:xfrm>
            <a:custGeom>
              <a:avLst/>
              <a:pathLst>
                <a:path w="0" h="137357">
                  <a:moveTo>
                    <a:pt x="0" y="0"/>
                  </a:moveTo>
                  <a:lnTo>
                    <a:pt x="0" y="1373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33023" y="4350268"/>
              <a:ext cx="785810" cy="2106768"/>
            </a:xfrm>
            <a:custGeom>
              <a:avLst/>
              <a:pathLst>
                <a:path w="785810" h="2106768">
                  <a:moveTo>
                    <a:pt x="0" y="0"/>
                  </a:moveTo>
                  <a:lnTo>
                    <a:pt x="0" y="2106768"/>
                  </a:lnTo>
                  <a:lnTo>
                    <a:pt x="785810" y="2106768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33023" y="6386501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73676" y="2045507"/>
              <a:ext cx="0" cy="191805"/>
            </a:xfrm>
            <a:custGeom>
              <a:avLst/>
              <a:pathLst>
                <a:path w="0" h="191805">
                  <a:moveTo>
                    <a:pt x="0" y="1918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073676" y="2570807"/>
              <a:ext cx="0" cy="428778"/>
            </a:xfrm>
            <a:custGeom>
              <a:avLst/>
              <a:pathLst>
                <a:path w="0" h="428778">
                  <a:moveTo>
                    <a:pt x="0" y="0"/>
                  </a:moveTo>
                  <a:lnTo>
                    <a:pt x="0" y="42877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680771" y="2237313"/>
              <a:ext cx="785810" cy="333494"/>
            </a:xfrm>
            <a:custGeom>
              <a:avLst/>
              <a:pathLst>
                <a:path w="785810" h="333494">
                  <a:moveTo>
                    <a:pt x="0" y="0"/>
                  </a:moveTo>
                  <a:lnTo>
                    <a:pt x="0" y="333494"/>
                  </a:lnTo>
                  <a:lnTo>
                    <a:pt x="785810" y="333494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80771" y="2281242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21424" y="3803932"/>
              <a:ext cx="0" cy="294205"/>
            </a:xfrm>
            <a:custGeom>
              <a:avLst/>
              <a:pathLst>
                <a:path w="0" h="294205">
                  <a:moveTo>
                    <a:pt x="0" y="2942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21424" y="4350268"/>
              <a:ext cx="0" cy="308745"/>
            </a:xfrm>
            <a:custGeom>
              <a:avLst/>
              <a:pathLst>
                <a:path w="0" h="308745">
                  <a:moveTo>
                    <a:pt x="0" y="0"/>
                  </a:moveTo>
                  <a:lnTo>
                    <a:pt x="0" y="3087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28518" y="4098137"/>
              <a:ext cx="785810" cy="252131"/>
            </a:xfrm>
            <a:custGeom>
              <a:avLst/>
              <a:pathLst>
                <a:path w="785810" h="252131">
                  <a:moveTo>
                    <a:pt x="0" y="0"/>
                  </a:moveTo>
                  <a:lnTo>
                    <a:pt x="0" y="252131"/>
                  </a:lnTo>
                  <a:lnTo>
                    <a:pt x="785810" y="252131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28518" y="4146088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169171" y="4986939"/>
              <a:ext cx="0" cy="378661"/>
            </a:xfrm>
            <a:custGeom>
              <a:avLst/>
              <a:pathLst>
                <a:path w="0" h="378661">
                  <a:moveTo>
                    <a:pt x="0" y="3786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169171" y="6146435"/>
              <a:ext cx="0" cy="394748"/>
            </a:xfrm>
            <a:custGeom>
              <a:avLst/>
              <a:pathLst>
                <a:path w="0" h="394748">
                  <a:moveTo>
                    <a:pt x="0" y="0"/>
                  </a:moveTo>
                  <a:lnTo>
                    <a:pt x="0" y="39474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776266" y="5365600"/>
              <a:ext cx="785810" cy="780834"/>
            </a:xfrm>
            <a:custGeom>
              <a:avLst/>
              <a:pathLst>
                <a:path w="785810" h="780834">
                  <a:moveTo>
                    <a:pt x="0" y="0"/>
                  </a:moveTo>
                  <a:lnTo>
                    <a:pt x="0" y="780834"/>
                  </a:lnTo>
                  <a:lnTo>
                    <a:pt x="785810" y="780834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776266" y="5502958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16919" y="2664235"/>
              <a:ext cx="0" cy="858794"/>
            </a:xfrm>
            <a:custGeom>
              <a:avLst/>
              <a:pathLst>
                <a:path w="0" h="858794">
                  <a:moveTo>
                    <a:pt x="0" y="858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16919" y="6513959"/>
              <a:ext cx="0" cy="107658"/>
            </a:xfrm>
            <a:custGeom>
              <a:avLst/>
              <a:pathLst>
                <a:path w="0" h="107658">
                  <a:moveTo>
                    <a:pt x="0" y="0"/>
                  </a:moveTo>
                  <a:lnTo>
                    <a:pt x="0" y="10765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24014" y="3523029"/>
              <a:ext cx="785810" cy="2990930"/>
            </a:xfrm>
            <a:custGeom>
              <a:avLst/>
              <a:pathLst>
                <a:path w="785810" h="2990930">
                  <a:moveTo>
                    <a:pt x="0" y="0"/>
                  </a:moveTo>
                  <a:lnTo>
                    <a:pt x="0" y="2990930"/>
                  </a:lnTo>
                  <a:lnTo>
                    <a:pt x="785810" y="2990930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24014" y="4238278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64667" y="4209817"/>
              <a:ext cx="0" cy="465592"/>
            </a:xfrm>
            <a:custGeom>
              <a:avLst/>
              <a:pathLst>
                <a:path w="0" h="465592">
                  <a:moveTo>
                    <a:pt x="0" y="4655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64667" y="6296786"/>
              <a:ext cx="0" cy="352056"/>
            </a:xfrm>
            <a:custGeom>
              <a:avLst/>
              <a:pathLst>
                <a:path w="0" h="352056">
                  <a:moveTo>
                    <a:pt x="0" y="0"/>
                  </a:moveTo>
                  <a:lnTo>
                    <a:pt x="0" y="3520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71761" y="4675410"/>
              <a:ext cx="785810" cy="1621376"/>
            </a:xfrm>
            <a:custGeom>
              <a:avLst/>
              <a:pathLst>
                <a:path w="785810" h="1621376">
                  <a:moveTo>
                    <a:pt x="0" y="0"/>
                  </a:moveTo>
                  <a:lnTo>
                    <a:pt x="0" y="1621376"/>
                  </a:lnTo>
                  <a:lnTo>
                    <a:pt x="785810" y="1621376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71761" y="5614329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12414" y="2457580"/>
              <a:ext cx="0" cy="683384"/>
            </a:xfrm>
            <a:custGeom>
              <a:avLst/>
              <a:pathLst>
                <a:path w="0" h="683384">
                  <a:moveTo>
                    <a:pt x="0" y="6833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12414" y="3919943"/>
              <a:ext cx="0" cy="1133818"/>
            </a:xfrm>
            <a:custGeom>
              <a:avLst/>
              <a:pathLst>
                <a:path w="0" h="1133818">
                  <a:moveTo>
                    <a:pt x="0" y="0"/>
                  </a:moveTo>
                  <a:lnTo>
                    <a:pt x="0" y="113381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19509" y="3140965"/>
              <a:ext cx="785810" cy="778978"/>
            </a:xfrm>
            <a:custGeom>
              <a:avLst/>
              <a:pathLst>
                <a:path w="785810" h="778978">
                  <a:moveTo>
                    <a:pt x="0" y="0"/>
                  </a:moveTo>
                  <a:lnTo>
                    <a:pt x="0" y="778978"/>
                  </a:lnTo>
                  <a:lnTo>
                    <a:pt x="785810" y="778978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19509" y="3374534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60162" y="1658184"/>
              <a:ext cx="0" cy="87240"/>
            </a:xfrm>
            <a:custGeom>
              <a:avLst/>
              <a:pathLst>
                <a:path w="0" h="87240">
                  <a:moveTo>
                    <a:pt x="0" y="872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60162" y="1936611"/>
              <a:ext cx="0" cy="285852"/>
            </a:xfrm>
            <a:custGeom>
              <a:avLst/>
              <a:pathLst>
                <a:path w="0" h="285852">
                  <a:moveTo>
                    <a:pt x="0" y="0"/>
                  </a:moveTo>
                  <a:lnTo>
                    <a:pt x="0" y="2858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67257" y="1745424"/>
              <a:ext cx="785810" cy="191186"/>
            </a:xfrm>
            <a:custGeom>
              <a:avLst/>
              <a:pathLst>
                <a:path w="785810" h="191186">
                  <a:moveTo>
                    <a:pt x="0" y="0"/>
                  </a:moveTo>
                  <a:lnTo>
                    <a:pt x="0" y="191186"/>
                  </a:lnTo>
                  <a:lnTo>
                    <a:pt x="785810" y="191186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67257" y="1814103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148183" y="662694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148183" y="538949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48183" y="415198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148183" y="291458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148183" y="167712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1362485" y="6668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362485" y="5431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62485" y="4193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362485" y="29562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362485" y="1718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025928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07367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12142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16917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21691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726466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831241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936016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796051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772366" y="6953012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919541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843005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011953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963302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955224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9043299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258188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422767" y="4109817"/>
              <a:ext cx="121896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Overall Score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397280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397280" y="979814"/>
              <a:ext cx="1462757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Overall Score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2025-05-06T14:25:45Z</dcterms:modified>
  <cp:category/>
</cp:coreProperties>
</file>