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2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2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2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486270" y="2548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15503" y="2522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742129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778434" y="2847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976594" y="2854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096576" y="2541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606766" y="2605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948356" y="291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616917" y="2504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920042" y="2837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525954" y="255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953877" y="291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964617" y="2913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846384" y="2504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952348" y="2913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786371" y="2667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405216" y="2913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797415" y="2913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975654" y="2913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644417" y="2913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574001" y="2913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609333" y="2913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838604" y="2913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615605" y="2911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922785" y="2914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665507" y="2913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339046" y="2930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460473" y="2929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430953" y="2547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882820" y="2553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510991" y="2903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462352" y="2938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961769" y="2913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017771" y="2693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576937" y="2703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901574" y="2611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64717" y="250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867859" y="2504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837148" y="2505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825249" y="2856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934172" y="2903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887301" y="2391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845647" y="2860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730054" y="2589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685742" y="2655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602189" y="2540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55499" y="2506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3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3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5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0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4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600926" y="4690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123618" y="4656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003233" y="4693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093576" y="4709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502969" y="4692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998649" y="4709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682869" y="4791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949506" y="4669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08746" y="4850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340995" y="4870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52680" y="4836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653683" y="4605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605287" y="4700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561200" y="4802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698600" y="4334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83374" y="4318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91827" y="4252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18545" y="4803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581711" y="4683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915567" y="4687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420977" y="473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6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8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4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6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7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29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798477" y="6210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041296" y="6263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57621" y="6256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593090" y="6254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943046" y="678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37622" y="6340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887639" y="6222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903274" y="6232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629929" y="6329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556943" y="6260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686284" y="6388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3100564" y="6352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545602" y="6232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26490" y="6376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649700" y="6399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985389" y="6360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241060" y="6256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883112" y="6351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617876" y="631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25700" y="637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780737" y="6404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207405" y="621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55686" y="6186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739078" y="6186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159985" y="6216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735239" y="6539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63211" y="609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110421" y="630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824857" y="6328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911338" y="6213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767478" y="626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702520" y="6253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792229" y="6744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959531" y="6287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05651" y="6329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986192" y="6637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2139810" y="6163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61685" y="6253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941292" y="6215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432835" y="642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27596" y="6239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21504" y="6275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725595" y="6512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843667" y="6298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635020" y="6280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824931" y="6247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237323" y="6218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795560" y="629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601192" y="6326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647673" y="6462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29364" y="6259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649587" y="6324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629609" y="616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815173" y="6423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085845" y="6228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778976" y="6208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046318" y="6208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694466" y="6208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839676" y="621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828918" y="6208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33157" y="6178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922107" y="6157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641768" y="6572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225953" y="6228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86003" y="6188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719268" y="6231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785043" y="6499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778517" y="6221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73197" y="6315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019412" y="6190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708957" y="6163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90232" y="6215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842102" y="6218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26918" y="6197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28999" y="6240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903541" y="6217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576146" y="6213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562512" y="621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642806" y="6163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208015" y="6165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25986" y="6215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20268" y="6223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118575" y="6218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066969" y="6218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987805" y="621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658144" y="632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33510" y="6224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095472" y="6213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545875" y="6164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193320" y="6283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458401" y="6491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891178" y="637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792365" y="6509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974130" y="6512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649840" y="6264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974793" y="6261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724297" y="6261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912555" y="6256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937872" y="6314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521804" y="6541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488325" y="6490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87419" y="638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647412" y="6500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646899" y="6490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215596" y="6216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335089" y="6731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657748" y="6338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798266" y="6207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704020" y="6255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550724" y="6213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101701" y="6214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2120864" y="6224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041403" y="6221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752412" y="6626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2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2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2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5110119" y="2228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855207" y="2258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39463" y="2205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719898" y="2202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24516" y="2194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57764" y="2218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5062934" y="2211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557487" y="2211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580530" y="2207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825951" y="2188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576423" y="2213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784101" y="2216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478413" y="2216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756314" y="2183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682620" y="2212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5064021" y="2182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757435" y="2214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085719" y="2213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728612" y="2229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51988" y="2300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482093" y="2383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962832" y="2215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503944" y="2658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639270" y="2207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819414" y="2325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566674" y="2228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800594" y="2293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542439" y="2187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818188" y="2204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737645" y="220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958781" y="2799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644229" y="2216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5073452" y="2214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779509" y="2258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088513" y="2190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5113078" y="2187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912439" y="2216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923242" y="2216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646645" y="2210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948188" y="2526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974435" y="2229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841404" y="2538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941790" y="2178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623934" y="2378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79758" y="221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890122" y="225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5098588" y="2255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682846" y="222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71404" y="2217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19220" y="2216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688288" y="2279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482913" y="2296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847497" y="2225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762954" y="221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465147" y="2252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491390" y="2211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40736" y="2182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656391" y="2240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792125" y="2279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29287" y="2194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684014" y="2484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19766" y="2259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673818" y="2222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740218" y="218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978563" y="2185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86439" y="2236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496252" y="2210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445396" y="2369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686998" y="2214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731959" y="2340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313306" y="294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19064" y="2266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24171" y="2218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97002" y="239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25020" y="2395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673489" y="2459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772309" y="2219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01395" y="2520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707786" y="2217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94609" y="2244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683714" y="222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993553" y="2295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92935" y="221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57135" y="2185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28448" y="2268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904220" y="2265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3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3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5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0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4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472800" y="4477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131962" y="4209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439670" y="4355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814029" y="4864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826335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6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8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4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6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7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29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885480" y="6010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802592" y="5972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876125" y="5983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838193" y="5985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651598" y="6630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090590" y="6002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075366" y="5975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21854" y="6008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977067" y="5987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31139" y="6008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87609" y="5982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22596" y="6068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444115" y="5972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5037271" y="5981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790549" y="5981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748928" y="5969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760753" y="5982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5055811" y="5966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817990" y="6002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478637" y="5966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934210" y="5997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484326" y="599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43773" y="6007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483095" y="600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899321" y="5976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999889" y="6002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502925" y="6013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473456" y="6019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999006" y="6014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479423" y="5974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861323" y="5988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754568" y="5996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462113" y="5977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777842" y="5975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764595" y="6009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553169" y="6002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5015055" y="5978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66089" y="5969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485823" y="6002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633708" y="599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105701" y="5976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641342" y="5979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583679" y="6431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465521" y="5988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465840" y="6005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62969" y="5978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123301" y="6029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950449" y="5981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959207" y="5993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03457" y="5977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472580" y="5974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88531" y="5994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5007148" y="5986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110270" y="600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585241" y="5991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483966" y="5977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13443" y="5974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637137" y="5974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537013" y="5982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779113" y="5970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916503" y="5986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724481" y="5978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754118" y="6607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07406" y="597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963245" y="600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481717" y="5993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517610" y="5973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583103" y="6115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887016" y="6482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94098" y="600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500429" y="5997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122987" y="5969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888056" y="6079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621605" y="5966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70048" y="5996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647931" y="6029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09039" y="6197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978720" y="5986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719803" y="5975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73966" y="6013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829211" y="6198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629457" y="609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083408" y="6330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455217" y="6004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444564" y="6631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55533" y="5985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461203" y="5988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22815" y="5983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755787" y="6228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5006765" y="5974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820721" y="6008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452013" y="605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559921" y="5973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875483" y="5986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495739" y="5977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664914" y="5991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075419" y="5977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539863" y="6170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67903" y="598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681252" y="6011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040658" y="5981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42041" y="6249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37003" y="5972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928815" y="6001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5034435" y="5972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491106" y="6480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524570" y="6412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41772" y="5998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828647" y="5969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60403" y="5969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64707" y="5969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751451" y="5969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804851" y="6000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58297" y="6148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56721" y="5968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39127" y="5990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82048" y="5995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09680" y="5976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31994" y="598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328065" y="6806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5121372" y="6073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69077" y="6000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877997" y="5972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822108" y="5979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429640" y="609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435345" y="6002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92183" y="5985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705067" y="6107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57837" y="597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13422" y="5984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847153" y="6478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754897" y="6478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71057" y="5977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493477" y="5969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762001" y="6652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613744" y="6596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97781" y="6086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616417" y="5990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923707" y="6034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358449" y="6162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72488" y="5991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28355" y="6244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500513" y="6045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830391" y="6007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40423" y="6004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078228" y="6095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90510" y="5993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757187" y="5981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810194" y="6613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442792" y="5971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956462" y="599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597989" y="5982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125801" y="5994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08747" y="6002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00846" y="5975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851313" y="5981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00029" y="6248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88848" y="600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129551" y="600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650955" y="6001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82716" y="6026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823852" y="6032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065912" y="5972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09435" y="6002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05606" y="6002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77827" y="598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58398" y="599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759969" y="5982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536359" y="5969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42395" y="5989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48187" y="6004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726906" y="6226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629671" y="6051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578698" y="6000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495753" y="6034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607670" y="5966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66198" y="5969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478120" y="6276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65865" y="5980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710784" y="6124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05635" y="5991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24025" y="5996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483943" y="5989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886058" y="5982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22596" y="5998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68249" y="5981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760491" y="6000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752915" y="6005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415907" y="6757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884476" y="5973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377630" y="6596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700380" y="5973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659140" y="6253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639629" y="5988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057090" y="6061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832581" y="598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783481" y="5991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48843" y="6017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800358" y="5997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623330" y="5983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816271" y="5984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92082" y="6144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27471" y="5974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779840" y="5979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550875" y="6002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793073" y="5980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890264" y="5981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79630" y="5977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526764" y="644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11704" y="6034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083703" y="600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30471" y="5982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021165" y="5986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01185" y="5968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607579" y="5981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637335" y="5981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614550" y="5982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10377" y="6036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05409" y="6036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066473" y="5988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486005" y="5979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867585" y="6405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077576" y="6000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754799" y="5976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647019" y="5970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510030" y="6018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48169" y="5999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558059" y="5972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70977" y="5972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5021938" y="596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75008" y="5970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067971" y="5968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809570" y="601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732028" y="6043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527426" y="5978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655378" y="5979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81496" y="5986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59621" y="5972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864515" y="5967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496654" y="5974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674209" y="5986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931564" y="5979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873267" y="5983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565983" y="597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436617" y="5979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12893" y="5986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874504" y="6564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007088" y="5987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471489" y="6019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573395" y="5983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59685" y="6007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88350" y="6003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242873" y="6474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880059" y="5981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15389" y="5990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32414" y="6212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94986" y="5977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955438" y="6008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5097454" y="5985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527955" y="5978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48742" y="6001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688987" y="5991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585555" y="5977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67577" y="5983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022291" y="5981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04507" y="6026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481926" y="6006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705087" y="5998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847653" y="5973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438852" y="5973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989043" y="5975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471304" y="5975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525382" y="5974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30070" y="5963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27791" y="6005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01218" y="6015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49438" y="5989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774720" y="6003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07125" y="6007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524651" y="5996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596786" y="5974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581202" y="6007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499079" y="5981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57709" y="5975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799887" y="6216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759430" y="5977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462804" y="597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675221" y="5977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18913" y="5971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623854" y="6000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552363" y="6008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551957" y="5967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86218" y="5982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989262" y="5978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109564" y="5977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999630" y="6096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94694" y="598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997174" y="6033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063215" y="6001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818920" y="597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02971" y="5978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25503" y="6013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09459" y="6008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474204" y="6033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787428" y="5987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97008" y="5992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992866" y="600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37398" y="5983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66938" y="6002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694820" y="6008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715582" y="5979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480703" y="608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115469" y="5999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597944" y="6002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432656" y="6009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550233" y="6013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859025" y="5967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5125429" y="6032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45849" y="6143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76472" y="6325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938258" y="616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39501" y="5982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562336" y="6043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480473" y="6035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473317" y="5987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468094" y="6085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577914" y="5971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976157" y="6097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658915" y="5983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561434" y="6227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003010" y="5989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5087593" y="5972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812088" y="5978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872928" y="5968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706602" y="5982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579621" y="5976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800948" y="5983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808632" y="5983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641610" y="5983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662798" y="5983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717473" y="6004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537644" y="5982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611032" y="610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6006901" y="6662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899059" y="5986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05552" y="5973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047146" y="5970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494918" y="6082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116801" y="5990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810920" y="5989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948056" y="5974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2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2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2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495465" y="2883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926056" y="2520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595604" y="2524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973456" y="253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592700" y="2532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481722" y="2478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392766" y="257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8002410" y="2519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848423" y="2532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644262" y="2528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428120" y="2569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263242" y="2611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831603" y="257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360165" y="2682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202986" y="2568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785943" y="253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823373" y="2654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825947" y="2588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420984" y="2565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673048" y="2520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535485" y="2624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386249" y="2563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865979" y="2571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727026" y="2461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322458" y="2522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542854" y="2574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522823" y="2587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521375" y="2928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978485" y="2529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342281" y="2528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8000848" y="252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679707" y="2526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796524" y="252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454417" y="2535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765135" y="2547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545729" y="2566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818714" y="2570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307730" y="2800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767803" y="2537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8013409" y="2417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488558" y="2451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760928" y="253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795284" y="2536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772310" y="2536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745172" y="2533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8017827" y="2532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3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3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5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08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2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4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6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385058" y="4510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255920" y="4694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710746" y="4795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142409" y="4820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553755" y="4807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235184" y="4621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794351" y="4744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688539" y="4497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116477" y="4851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268770" y="4709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566724" y="4714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470187" y="4472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566900" y="4529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211392" y="480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60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3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5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7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59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7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9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0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2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2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2025-05-06T14:25:33Z</dcterms:modified>
  <cp:category/>
</cp:coreProperties>
</file>