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8067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4380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0693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006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9911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6224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22537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8850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5163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626987" y="2231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642837" y="2183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770339" y="2937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4004763" y="2875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42046" y="2917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967620" y="2216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983909" y="2328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695163" y="2887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158792" y="2152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3973687" y="2875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2969211" y="2506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734162" y="2896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3601316" y="2893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00430" y="2152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907222" y="2921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941217" y="243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359376" y="2896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05963" y="2896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456764" y="2893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503931" y="2896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948961" y="2896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388691" y="2893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602476" y="2896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357311" y="2891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817264" y="2888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427170" y="2896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543966" y="2901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311244" y="2905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595940" y="2226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447651" y="2238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790609" y="2892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409642" y="2928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593227" y="2896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857303" y="2483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940407" y="2501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061769" y="2338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225046" y="2144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934949" y="2151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1930287" y="2154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49694" y="2921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324247" y="2874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137402" y="1954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957532" y="2935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663009" y="2299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2444704" y="2416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585568" y="2862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797832" y="2155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73211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3634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9947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36260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9164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45477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41790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397280" y="38103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397280" y="34416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945573" y="4532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554424" y="4471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969557" y="4537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622125" y="4565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819839" y="4536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717711" y="4566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36999" y="4708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849601" y="4496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4000717" y="4812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353572" y="4846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644998" y="4789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546990" y="4383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979024" y="4549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804805" y="4737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038950" y="3910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79718" y="3882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762365" y="3767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441173" y="4729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593201" y="4520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573582" y="4528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3844711" y="4797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6574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62887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59200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55513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684179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64730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397280" y="61043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397280" y="57357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397280" y="536700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726087" y="5748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36396" y="5841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849549" y="5830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920324" y="5825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91302" y="6749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03568" y="5978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613521" y="5771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971707" y="5787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695495" y="5958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807994" y="5835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815776" y="6061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651881" y="6243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27419" y="5787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890947" y="6038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840513" y="6079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46972" y="6011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947844" y="5829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118439" y="5995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680770" y="5926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735578" y="6037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3096667" y="6088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848074" y="5765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034904" y="5708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695068" y="5707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955481" y="5760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740963" y="6324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125700" y="5555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063832" y="5909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714645" y="5956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230055" y="5754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130983" y="5846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814266" y="5824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3720661" y="6752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995715" y="5884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109993" y="5957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818699" y="6495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656454" y="5667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781625" y="5825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127936" y="5758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768634" y="6121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102578" y="5800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562790" y="5861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124226" y="6277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760290" y="5902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017900" y="5871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054206" y="5814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910882" y="5763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05511" y="5892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004663" y="5951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872912" y="6190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179990" y="5835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037083" y="5947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747284" y="5667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808378" y="6121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2234002" y="578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907964" y="5745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45824" y="5745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105803" y="5745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066371" y="5750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657337" y="5745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578686" y="5693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975271" y="5657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3063880" y="6382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140858" y="5781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036507" y="5710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105124" y="5785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3109019" y="6254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990287" y="5767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609525" y="5932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760953" y="5714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70645" y="5667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190690" y="5759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2029204" y="5763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013765" y="5727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796491" y="5801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096241" y="5760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120373" y="5754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13551" y="5759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26934" y="5667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757041" y="5670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847519" y="5757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2089719" y="5771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2013146" y="5763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656467" y="5763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085017" y="5763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145330" y="5956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548583" y="5773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1765500" y="5755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173339" y="5669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875176" y="5876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777728" y="6239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193335" y="602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746699" y="6271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873347" y="6276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566269" y="5843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845820" y="5838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781849" y="5838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594578" y="5829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894456" y="5931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916456" y="6328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772944" y="6239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557694" y="6054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839113" y="6255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990588" y="6239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629848" y="5759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3522350" y="6755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954678" y="5974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836011" y="5745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50852" y="5828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673969" y="5755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2172674" y="5756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622281" y="5774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2156245" y="5767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3806661" y="6809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28067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4380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0693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7006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29911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284320" y="26224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284320" y="22537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284320" y="18850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284320" y="15163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5125708" y="1668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568089" y="1721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972871" y="1629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985965" y="1624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609276" y="1610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960555" y="1650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493038" y="1640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5102928" y="1638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761820" y="163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040155" y="1599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734174" y="1643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77994" y="1648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814732" y="164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556819" y="1591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933983" y="1641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750403" y="1589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707540" y="1645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915179" y="164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627076" y="1671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852798" y="1795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761589" y="1940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5017693" y="1646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5348895" y="2420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895751" y="1633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624028" y="1839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505379" y="1668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785801" y="1817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429739" y="1597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779915" y="1627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5070505" y="163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973968" y="2667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835791" y="1648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5117944" y="1644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768037" y="1721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640622" y="1602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679796" y="1597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051760" y="1648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534390" y="1648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684903" y="1637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017166" y="2190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707041" y="1670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5008395" y="2210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605640" y="1582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448809" y="1931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815865" y="1640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974344" y="1708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706672" y="1716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683400" y="1665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915895" y="1649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554251" y="1647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099789" y="1759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5047995" y="1788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981965" y="1663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537252" y="1653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956003" y="1710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908117" y="1640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5109028" y="1588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652099" y="1689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674849" y="1759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699845" y="161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584219" y="2117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967107" y="1722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5021284" y="1659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477025" y="1590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831468" y="1594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96473" y="1683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5021158" y="1637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583352" y="1915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670305" y="1645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818154" y="1866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6891253" y="2957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776529" y="1735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567461" y="1651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961776" y="1963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586598" y="1960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5912242" y="2555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930898" y="1653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64037" y="2180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791389" y="1650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82066" y="1697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44217" y="1667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5005516" y="1784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5054405" y="1648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825468" y="1593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511820" y="1739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746008" y="1734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3211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3634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9947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6260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84320" y="49164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84320" y="45477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84320" y="41790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84320" y="38103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84320" y="34416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5582741" y="4160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829360" y="3691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6197253" y="3947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6288241" y="4838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6208304" y="4870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65744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62887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9200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84320" y="55513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84320" y="684179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84320" y="64730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84320" y="610439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84320" y="57357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84320" y="536700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5096280" y="5399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64801" y="5333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5131986" y="5353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916279" y="5356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6265302" y="680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902797" y="5385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904751" y="5339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856697" y="5395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525401" y="5358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908367" y="5395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436055" y="5350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791129" y="5502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717272" y="5332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5032737" y="5350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509934" y="5350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840676" y="5328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93527" y="5351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580486" y="5322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535987" y="5385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953177" y="5322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542097" y="5376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5115535" y="5370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485585" y="5394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878183" y="5381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800500" y="5340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804987" y="5385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961625" y="5405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634929" y="541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787751" y="5406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532441" y="5336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695129" y="5360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548245" y="537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647434" y="5342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833847" y="5339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010564" y="5397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430656" y="5385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633506" y="5343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833246" y="5328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481668" y="5385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466890" y="5380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879784" y="5341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541669" y="5346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818053" y="6413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87479" y="5361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120809" y="5391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837389" y="5343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5101185" y="5433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780035" y="5348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5029967" y="5371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999417" y="5341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48555" y="5336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25876" y="5371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856236" y="5359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787456" y="5383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946417" y="5367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658779" y="5342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872880" y="5335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972567" y="5337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717490" y="5351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821410" y="5329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794557" y="5357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568728" y="5344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6433555" y="6795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87355" y="5339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5062717" y="5383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937031" y="5370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739007" y="5334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696926" y="5584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704394" y="6224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803923" y="5386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961698" y="5377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589068" y="5328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929002" y="5520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5017677" y="5323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040353" y="5375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452592" y="543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747703" y="5729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492224" y="5357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683774" y="5339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471704" y="5405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537896" y="5727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742590" y="5678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555116" y="5959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74439" y="5388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732965" y="6484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555670" y="5356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631759" y="5361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916644" y="5351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557555" y="6057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5131497" y="5337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648130" y="5395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108843" y="5485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561547" y="5335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012599" y="5358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5081789" y="5342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998424" y="5366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712810" y="5341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847189" y="5678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969434" y="5349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729488" y="5401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040926" y="5350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79789" y="5816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549703" y="5332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758217" y="5383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757846" y="5332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422056" y="6221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674973" y="6104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770639" y="5379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998567" y="5328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948699" y="5328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894878" y="5328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585300" y="5328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74879" y="5382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503079" y="5641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445112" y="5326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918033" y="5364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781989" y="5373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5002319" y="5340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740714" y="5352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6213964" y="6800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495084" y="5512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075346" y="5382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79184" y="5333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796852" y="5344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645512" y="5542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966582" y="5385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876141" y="5355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107338" y="556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626474" y="5332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953911" y="5353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834987" y="6217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5744543" y="6217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961790" y="5342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823474" y="5328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879157" y="6521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930504" y="6423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946828" y="553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5099936" y="5365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827680" y="5441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479434" y="6394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584557" y="5367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868942" y="5810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852793" y="5461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998286" y="5394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60767" y="5389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704061" y="5555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879599" y="5369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543148" y="5350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896827" y="6454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733713" y="5332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764722" y="5370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749420" y="535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051970" y="5372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569248" y="5385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43525" y="5337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528021" y="5349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534907" y="5816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953048" y="5386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709969" y="5384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520008" y="5384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983773" y="5428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5009118" y="5439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896121" y="5333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785026" y="5385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636567" y="5385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910024" y="5354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877620" y="5372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750011" y="5350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78061" y="5328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5122715" y="5363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682750" y="5389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550542" y="5777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5128186" y="5470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464106" y="5382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10377" y="5442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698482" y="5322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026701" y="5328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776869" y="5865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575956" y="534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96261" y="5598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651123" y="5367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5011238" y="5375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037348" y="5362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100753" y="5350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524960" y="5378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990692" y="5348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474751" y="5382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926750" y="5391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6726573" y="6803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515414" y="5334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693247" y="6424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657807" y="5335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44498" y="5824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929445" y="5361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57675" y="5489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59351" y="5361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807523" y="5367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013736" y="5413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5067701" y="5377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512281" y="5353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469446" y="5355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954805" y="5633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620702" y="5337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600013" y="534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723588" y="5384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962971" y="5347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097510" y="5350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607222" y="5343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5609909" y="6156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725532" y="5441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485883" y="5385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529517" y="5350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487455" y="5357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696046" y="5326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969735" y="5349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814468" y="5349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55147" y="5350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594495" y="5445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951413" y="5445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38737" y="5362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587961" y="5346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840399" y="6089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092372" y="5381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582642" y="5339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605325" y="5330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667166" y="5412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550722" y="5379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5007303" y="5333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896382" y="5333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5073598" y="5328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46192" y="5330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737662" y="5325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928490" y="5411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04439" y="5456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963438" y="5342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652568" y="5345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656071" y="5357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049973" y="5333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5074091" y="5324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992305" y="5336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802771" y="5358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469756" y="5345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665415" y="5352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61863" y="5339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42308" y="5345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644690" y="5358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843928" y="6368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457115" y="5359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733797" y="5427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14789" y="5352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827528" y="5395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696409" y="5386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6394911" y="6632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844396" y="5349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489936" y="5363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774941" y="5755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600679" y="5341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482978" y="5396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92746" y="5356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704298" y="5343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916525" y="5384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934406" y="5366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624980" y="5342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947299" y="5351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570297" y="5349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986176" y="5428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928625" y="5393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470060" y="5378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718157" y="5335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574980" y="5335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723193" y="5339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865502" y="5338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5119628" y="5336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915971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572263" y="5391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456955" y="5408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814770" y="5363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899436" y="5387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518982" y="5394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651609" y="5375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043213" y="5337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599675" y="5393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5122035" y="5349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99416" y="5339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37630" y="5767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656936" y="5341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646659" y="5341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627502" y="5341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485559" y="5332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693205" y="538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25609" y="5396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656994" y="5324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469297" y="5350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5035098" y="5343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557145" y="5341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862612" y="5550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467792" y="5355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872416" y="5440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033710" y="5384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5039132" y="5339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673270" y="5344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035629" y="5405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723785" y="5395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025182" y="5440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446953" y="5358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740692" y="5367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609652" y="5395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509930" y="535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844950" y="5385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870752" y="5395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951679" y="5345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955788" y="5533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5101553" y="5380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5111191" y="5385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751830" y="5398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550392" y="5404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66245" y="5325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632347" y="5438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914771" y="563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080355" y="5954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676446" y="5791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802006" y="5351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5038743" y="5459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669399" y="5443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967300" y="5359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656890" y="5530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973589" y="5331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674152" y="5684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575243" y="5353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962177" y="5780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16152" y="5362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942755" y="5334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118313" y="5343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5129252" y="5325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969005" y="5350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802588" y="5340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99676" y="5352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576650" y="5352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455004" y="5352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900314" y="5352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888219" y="5389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482790" y="5350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548064" y="5700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798123" y="6540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846596" y="5357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731707" y="5334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851013" y="5330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933574" y="5526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656985" y="5364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539410" y="5362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580160" y="5336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280677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24380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171360" y="20693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171360" y="17006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171360" y="29911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171360" y="26224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171360" y="22537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171360" y="18850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171360" y="15163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9392182" y="2938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807111" y="2180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518463" y="2187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7559325" y="2209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7796964" y="2200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7954006" y="2106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847537" y="2267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7858722" y="2178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498132" y="2200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7814395" y="2194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458756" y="2267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507480" y="2340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8274898" y="2268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198708" y="2465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582644" y="2263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7857431" y="2205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8202062" y="2415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8847318" y="2301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583278" y="2259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005467" y="2179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8789940" y="2360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8728115" y="2255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8593432" y="2268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491758" y="2076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779258" y="2182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8508028" y="2275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8278916" y="2297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9670266" y="2931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7464870" y="2196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7606219" y="2194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7966391" y="2191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805258" y="2191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796217" y="2193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520771" y="2206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8404256" y="2228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8704254" y="2260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8611528" y="2268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8850079" y="2669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817048" y="2210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7990280" y="2000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6"/>
            <p:cNvSpPr/>
            <p:nvPr/>
          </p:nvSpPr>
          <p:spPr>
            <a:xfrm>
              <a:off x="7903809" y="2059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7771842" y="2204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8"/>
            <p:cNvSpPr/>
            <p:nvPr/>
          </p:nvSpPr>
          <p:spPr>
            <a:xfrm>
              <a:off x="7341239" y="2208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69"/>
            <p:cNvSpPr/>
            <p:nvPr/>
          </p:nvSpPr>
          <p:spPr>
            <a:xfrm>
              <a:off x="7481810" y="2207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0"/>
            <p:cNvSpPr/>
            <p:nvPr/>
          </p:nvSpPr>
          <p:spPr>
            <a:xfrm>
              <a:off x="7891268" y="2203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1"/>
            <p:cNvSpPr/>
            <p:nvPr/>
          </p:nvSpPr>
          <p:spPr>
            <a:xfrm>
              <a:off x="7997785" y="2200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473211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71360" y="43634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71360" y="39947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171360" y="36260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171360" y="49164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171360" y="45477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171360" y="417906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171360" y="38103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171360" y="34416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554228" y="4217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313928" y="4539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9685703" y="4788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9616321" y="4878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9362078" y="4830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8316674" y="4411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8290147" y="4674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8583343" y="4195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9266778" y="4817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8282492" y="4565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8435409" y="4575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8863465" y="4152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8666195" y="4250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9323248" y="4731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10" name="rc809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0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16" name="rc815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8" name="pl817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20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4" name="pl823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32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148183" y="29494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25807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2211987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184334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148183" y="14746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41" name="pl840"/>
            <p:cNvSpPr/>
            <p:nvPr/>
          </p:nvSpPr>
          <p:spPr>
            <a:xfrm>
              <a:off x="1362485" y="2991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26224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22537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362485" y="18850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362485" y="15163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5"/>
            <p:cNvSpPr/>
            <p:nvPr/>
          </p:nvSpPr>
          <p:spPr>
            <a:xfrm>
              <a:off x="1148183" y="48747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450607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1148183" y="413731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1148183" y="376867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1148183" y="339997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51" name="pl850"/>
            <p:cNvSpPr/>
            <p:nvPr/>
          </p:nvSpPr>
          <p:spPr>
            <a:xfrm>
              <a:off x="1362485" y="49164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362485" y="4547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362485" y="4179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362485" y="38103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1362485" y="34416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1148183" y="6800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1148183" y="64314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1148183" y="606265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1148183" y="569400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1148183" y="532531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1" name="pl860"/>
            <p:cNvSpPr/>
            <p:nvPr/>
          </p:nvSpPr>
          <p:spPr>
            <a:xfrm>
              <a:off x="1362485" y="6841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362485" y="64730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362485" y="61043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362485" y="57357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362485" y="5367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67" name="tx866"/>
            <p:cNvSpPr/>
            <p:nvPr/>
          </p:nvSpPr>
          <p:spPr>
            <a:xfrm rot="-5400000">
              <a:off x="368435" y="4117788"/>
              <a:ext cx="132769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Scores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397280" y="979896"/>
              <a:ext cx="2394518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2025-05-06T14:25:32Z</dcterms:modified>
  <cp:category/>
</cp:coreProperties>
</file>