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7973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125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8277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30397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554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0701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5853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385640" y="2848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069360" y="2805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80519" y="2692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839972" y="2900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208902" y="2856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762813" y="2900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226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2378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7530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4965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4802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39954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106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053217" y="4513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940169" y="4687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647357" y="4513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687842" y="4612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922628" y="4562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810951" y="4843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16043" y="4612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091479" y="4638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972412" y="469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574659" y="4802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626646" y="4778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733663" y="4733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899289" y="4642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527819" y="4790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825382" y="4823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142069" y="4396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56211" y="476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908620" y="4416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221511" y="4673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933634" y="4712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27764" y="4695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823540" y="4835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6480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1632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6784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689042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056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208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4360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956151" y="6201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259644" y="6198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036780" y="6197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013786" y="6287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2023316" y="635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969991" y="6321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28265" y="6273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998724" y="626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878555" y="6400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951121" y="6272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73709" y="634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632697" y="6362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676474" y="6264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857487" y="6314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990087" y="6375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82228" y="6323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788567" y="6272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063830" y="6318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065343" y="6599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733809" y="6322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781909" y="6345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102694" y="6345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634583" y="6254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009937" y="6242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807015" y="6567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281286" y="6620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048809" y="6686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235781" y="6349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218819" y="6329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107380" y="6265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046358" y="6261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959584" y="6372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129513" y="6376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1676675" y="6333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2139073" y="6334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673657" y="6424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2000709" y="6705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114693" y="6419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2231050" y="6531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141912" y="6229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2156005" y="6316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2142919" y="637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2145915" y="6322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2015634" y="6200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746111" y="6550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10647" y="634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068871" y="6377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028260" y="6194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614413" y="6525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260556" y="6322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081858" y="6552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225119" y="6229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08209" y="6363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077957" y="6244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679430" y="631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679946" y="6738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94263" y="6198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88703" y="6197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845711" y="6198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90469" y="6198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801429" y="6197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72151" y="6429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616556" y="6281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723820" y="6685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508679" y="6738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662886" y="6201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84500" y="6223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08468" y="6583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285372" y="6235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29283" y="6311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731434" y="6569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965287" y="6307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828775" y="6768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703010" y="6193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793877" y="6194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250750" y="6193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279475" y="624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00759" y="6264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296643" y="6193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651078" y="6287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247829" y="6275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827201" y="6193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297802" y="6195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835420" y="6193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879827" y="6510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296115" y="6293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865323" y="6329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927646" y="6707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172231" y="6190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42975" y="6189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300624" y="6350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247528" y="6398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123723" y="6324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870826" y="6328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949659" y="6321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841701" y="6311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650813" y="6313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784312" y="6314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239120" y="630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56878" y="6281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35267" y="6328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828090" y="6560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08362" y="665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22701" y="656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218117" y="6582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889095" y="6665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951206" y="6187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724421" y="644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622787" y="6357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929724" y="6195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93835" y="6198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734640" y="6200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84178" y="6199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889878" y="6194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230378" y="6402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261451" y="6471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040404" y="6191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702740" y="6325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7973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125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8277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30397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554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0701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5853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501706" y="2523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554996" y="240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542714" y="2369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562429" y="2417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670095" y="2439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820875" y="2470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985729" y="2389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716876" y="2419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880744" y="2391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531262" y="2407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5077783" y="2875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554261" y="2398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531979" y="2405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5165461" y="2419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695076" y="2533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5037988" y="2424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879254" y="2502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5029021" y="2380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5053307" y="2402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831571" y="2456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5036301" y="2422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4496490" y="243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5023711" y="2588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880508" y="2568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5167850" y="2466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5047695" y="2405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567261" y="2784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4702112" y="241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4809007" y="2431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5035070" y="237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811986" y="2422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549041" y="2381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583936" y="2435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5159454" y="2463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758134" y="2411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5118711" y="240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725774" y="2419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5012015" y="2459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5150511" y="2414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875490" y="2470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972680" y="2441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800052" y="2602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635255" y="2423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866789" y="2536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35160" y="2403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954081" y="2414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5051249" y="2385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740766" y="240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601558" y="2421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5072679" y="2609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816620" y="2424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865146" y="2511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991429" y="2683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570269" y="2367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5100407" y="2388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485108" y="2680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607288" y="2431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095674" y="2390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561635" y="2424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5158559" y="2442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5046580" y="2428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799256" y="2484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129993" y="2409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068011" y="2413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5139688" y="2455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081746" y="2453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656436" y="2402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57767" y="250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579436" y="2505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993299" y="2452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718639" y="2492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714623" y="2433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753162" y="2406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626140" y="2368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026506" y="2369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5056731" y="2431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667685" y="239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689143" y="2755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5111559" y="2368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973506" y="2397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690822" y="2406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533987" y="2461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5011904" y="2360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762492" y="2414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522221" y="2403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226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2378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7530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4965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4802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39954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106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848923" y="4821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077227" y="4732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90705" y="4371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226583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6480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1632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6784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689042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056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208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43603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91637" y="6069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64463" y="6063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008506" y="6072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476829" y="6055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71844" y="6058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833025" y="6071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66463" y="6055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56033" y="6216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47728" y="6074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50739" y="6079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897272" y="6079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5020403" y="6136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681482" y="6171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050075" y="6071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973854" y="6071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657700" y="6050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55604" y="6075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482719" y="6042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549570" y="6070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42375" y="6055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570248" y="6305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791116" y="6134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546631" y="6070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035929" y="6053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797072" y="6058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639141" y="6063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760150" y="6079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731377" y="6075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5108760" y="6060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786358" y="6074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48338" y="6067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558569" y="6051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89870" y="6051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5050113" y="6055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845825" y="6071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476341" y="6075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978406" y="6070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5123003" y="6051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111801" y="6074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942830" y="6123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489218" y="6059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522728" y="6055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039224" y="6065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766289" y="6077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933727" y="6071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5042801" y="606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848793" y="6097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19814" y="6050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741689" y="6082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989956" y="605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622763" y="6082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952627" y="6060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908113" y="6153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91519" y="6053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725973" y="6058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24268" y="6048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486333" y="6530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695841" y="6056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640092" y="6056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966664" y="6070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555180" y="6066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954298" y="607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622952" y="6184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601618" y="6109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932074" y="6058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605601" y="6223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09940" y="6081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930276" y="6093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807516" y="605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5146756" y="6071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109240" y="606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120805" y="6049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5160824" y="6172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919682" y="6052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971339" y="6064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657581" y="609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524358" y="6067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15373" y="6065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494499" y="6067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824608" y="6069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568188" y="6075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545725" y="6068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515291" y="6530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524715" y="6075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343741" y="6724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630164" y="6094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697123" y="6072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5064404" y="6065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905466" y="6066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700710" y="6076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853889" y="6080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892199" y="6070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161213" y="6072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159510" y="6068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513560" y="6053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166385" y="6061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732536" y="605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608091" y="6099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677957" y="6065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29213" y="6185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561661" y="6079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92082" y="6071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17053" y="6103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670448" y="6059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5035722" y="6057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673939" y="6587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10538" y="6123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155925" y="6076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27812" y="6144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80539" y="6050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74836" y="6051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067730" y="6051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150252" y="6053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24359" y="606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505926" y="6096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40625" y="6045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692108" y="6074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03299" y="6044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23859" y="6054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152880" y="6074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06821" y="6063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5076843" y="6473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483600" y="6205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566789" y="6058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828635" y="6056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65698" y="6089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550707" y="6076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41024" y="6065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807664" y="6366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526772" y="6059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952246" y="6085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20032" y="6536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496055" y="6226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542509" y="638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058836" y="6305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94412" y="6053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21995" y="609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482321" y="6467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734510" y="6196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635979" y="6069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142241" y="6093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14528" y="6095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473856" y="606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098867" y="6197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767059" y="6520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19333" y="6101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5116777" y="6068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839733" y="610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519842" y="6065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091388" y="6156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070340" y="607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39077" y="6118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116514" y="6088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852840" y="6074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48932" y="6378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542560" y="6074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994729" y="6075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60601" y="6057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623982" y="6069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768629" y="6077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792044" y="6148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854963" y="605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5076405" y="606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684072" y="6090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906927" y="6061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148440" y="608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61232" y="606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31134" y="6069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08090" y="607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132366" y="6056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96589" y="6073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84053" y="6079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13543" y="6059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51306" y="6077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128217" y="6577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528627" y="6071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829481" y="6086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718810" y="6056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857057" y="6043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64981" y="6054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02144" y="6070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841249" y="6060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25969" y="6055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725733" y="6066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813522" y="6054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19388" y="6119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080823" y="6074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966303" y="6119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101167" y="611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012097" y="6056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36101" y="6072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07305" y="6074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124485" y="6052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588016" y="6055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034325" y="6059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839190" y="6172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010178" y="6073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493405" y="6077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65741" y="6074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41596" y="6075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696231" y="607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479113" y="608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911257" y="6069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605281" y="6052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618563" y="6278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854542" y="6064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87552" y="6047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978968" y="6055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139659" y="6073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692914" y="6052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85400" y="6224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96473" y="6280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140175" y="6079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70876" y="6078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794873" y="6065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472571" y="642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851401" y="6103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706735" y="6101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5141135" y="6104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965351" y="6264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5026826" y="6174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42660" y="6048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519298" y="6101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29845" y="613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151898" y="6053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85153" y="6053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860821" y="6064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26847" y="6101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73319" y="6075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13032" y="6073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5031517" y="6067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568725" y="614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483374" y="6072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83673" y="6062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006754" y="610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53786" y="6058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139574" y="6067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07667" y="6075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559405" y="6776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960918" y="6053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62088" y="6076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157208" y="6071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52262" y="6051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04820" y="6065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85581" y="6060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820739" y="6065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80544" y="6055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64893" y="6078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914074" y="6234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703902" y="6057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86008" y="5317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65424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760621" y="605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03382" y="6074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76925" y="6314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602654" y="6077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18039" y="608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15193" y="6066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878481" y="6050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31681" y="6058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55837" y="6082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5166362" y="6054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17661" y="6057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056432" y="6086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04525" y="6084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654585" y="6153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564696" y="6077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493017" y="6808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44273" y="6060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830842" y="6074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753784" y="6063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627046" y="6057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43214" y="6058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560035" y="6062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58293" y="6055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721662" y="6050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5033552" y="608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13750" y="6089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651648" y="6058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091675" y="6062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39212" y="606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79501" y="6074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80623" y="6045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646428" y="6093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112588" y="6057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627113" y="6049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127100" y="6161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500318" y="6089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475132" y="6049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008499" y="6054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128420" y="6059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057664" y="6071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863864" y="6073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698523" y="6043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026642" y="6061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54911" y="6065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767956" y="6103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674319" y="6053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67509" y="6053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83574" y="6096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73592" y="6059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5060237" y="6062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41014" y="6071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480085" y="6066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492296" y="6068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114342" y="6075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655875" y="6073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04867" y="6065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702171" y="6074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513480" y="6074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582891" y="6428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73017" y="607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872778" y="6063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39487" y="6091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80469" y="6073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43753" y="6071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551296" y="6058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661762" y="6059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11029" y="6059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949125" y="6548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557075" y="6382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486159" y="6144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541290" y="6355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715381" y="6064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492409" y="6581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844893" y="6278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150202" y="6063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56652" y="6052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833995" y="6086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23041" y="6054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57829" y="6066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05387" y="6059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702455" y="6119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985344" y="6056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127113" y="6100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544474" y="6059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477698" y="6067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144203" y="6043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855184" y="6071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660248" y="6072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642400" y="6071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137416" y="6071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731118" y="6070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548426" y="6078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15757" y="6137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5029200" y="6065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110098" y="6059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880561" y="6184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58638" y="6106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481844" y="6069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080505" y="6052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730639" y="6063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793288" y="614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131649" y="607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052255" y="6119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615775" y="6076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7973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125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8277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30397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5549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0701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5853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587811" y="2559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683335" y="2661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668985" y="2520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937596" y="258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426535" y="2544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748104" y="2349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757190" y="2643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499025" y="2662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987364" y="2543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656751" y="2554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816082" y="2643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927783" y="2790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556590" y="2693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503331" y="2649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917065" y="2645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485889" y="2760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785729" y="2650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882321" y="2579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367917" y="2703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737834" y="2632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772237" y="2628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8017220" y="2661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644579" y="2749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602950" y="2663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563025" y="2644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936362" y="2350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713136" y="2651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7353177" y="2647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674293" y="2348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729706" y="2583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870499" y="2604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803043" y="2615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555358" y="2602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754616" y="2603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869870" y="2602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973845" y="2627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406776" y="262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8002246" y="2691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734937" y="2654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827498" y="2580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898936" y="2746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796109" y="2620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810168" y="2580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701852" y="2579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971906" y="2626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564533" y="2579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384427" y="2544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226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23789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7530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4965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4802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39954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106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607256" y="4446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786244" y="4438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689464" y="4551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781404" y="4795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671263" y="4513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381574" y="4419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428280" y="4484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933656" y="4428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899081" y="4565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723066" y="4442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784270" y="4437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560815" y="4441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621185" y="4410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818562" y="4472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334650" y="299806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51327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202847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148183" y="154362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92" name="pl791"/>
            <p:cNvSpPr/>
            <p:nvPr/>
          </p:nvSpPr>
          <p:spPr>
            <a:xfrm>
              <a:off x="1424641" y="30397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25549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1424641" y="2070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1424641" y="1585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1334650" y="492339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1148183" y="443860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1148183" y="395380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1148183" y="346895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0" name="pl799"/>
            <p:cNvSpPr/>
            <p:nvPr/>
          </p:nvSpPr>
          <p:spPr>
            <a:xfrm>
              <a:off x="1424641" y="49650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1424641" y="44802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1424641" y="39954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1424641" y="351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803"/>
            <p:cNvSpPr/>
            <p:nvPr/>
          </p:nvSpPr>
          <p:spPr>
            <a:xfrm>
              <a:off x="1334650" y="6848732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5" name="tx804"/>
            <p:cNvSpPr/>
            <p:nvPr/>
          </p:nvSpPr>
          <p:spPr>
            <a:xfrm>
              <a:off x="1148183" y="636393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6" name="tx805"/>
            <p:cNvSpPr/>
            <p:nvPr/>
          </p:nvSpPr>
          <p:spPr>
            <a:xfrm>
              <a:off x="1148183" y="587913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1148183" y="539428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8" name="pl807"/>
            <p:cNvSpPr/>
            <p:nvPr/>
          </p:nvSpPr>
          <p:spPr>
            <a:xfrm>
              <a:off x="1424641" y="6890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424641" y="64056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1424641" y="5920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1424641" y="54360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11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13" name="tx812"/>
            <p:cNvSpPr/>
            <p:nvPr/>
          </p:nvSpPr>
          <p:spPr>
            <a:xfrm rot="-5400000">
              <a:off x="263729" y="4117753"/>
              <a:ext cx="15370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1459435" y="979814"/>
              <a:ext cx="264573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2025-05-06T14:25:29Z</dcterms:modified>
  <cp:category/>
</cp:coreProperties>
</file>