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6053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84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62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415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723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809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646275" y="6507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081215" y="5135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883408" y="4146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83179" y="2964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49741" y="6396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733357" y="2964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407262" y="5831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913706" y="4526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551308" y="3983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269775" y="5677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629278" y="5713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861450" y="3025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824045" y="3006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613646" y="2996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87381" y="4241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6053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84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62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415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723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809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498205" y="3632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616982" y="3361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414815" y="3771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635806" y="3505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951128" y="5733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526827" y="4496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261203" y="3631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474893" y="3501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289310" y="3597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504686" y="4457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867421" y="6021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449119" y="4361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546718" y="4503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448000" y="4738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500203" y="4350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491020" y="3768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378166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578508" y="4139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493276" y="3986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586528" y="3633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662793" y="5526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477392" y="4301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464113" y="4503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536466" y="5376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612999" y="3633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490461" y="4356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476330" y="4326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268283" y="5166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396101" y="3674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424726" y="3802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622138" y="3798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287731" y="3777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554626" y="3778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295491" y="3813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410948" y="3901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492632" y="4273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479967" y="4254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372949" y="3771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504681" y="4859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480679" y="4370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260989" y="3776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409708" y="3776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267742" y="3751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32069" y="3796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473095" y="3505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6053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84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62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415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723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809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848484" y="5481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265547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5299849" y="2598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304231" y="2177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5379533" y="2615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712811" y="5713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375053" y="6586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318754" y="5619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358882" y="4827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711047" y="5736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125785" y="3692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5063915" y="3567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045313" y="6540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890815" y="5757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710965" y="5733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6053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84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62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415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723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809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596401" y="5733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6757305" y="5207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6984821" y="4859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7944875" y="6554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6053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84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62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415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723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8021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809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521106" y="2127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743805" y="2084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820792" y="2027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816141" y="4973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444690" y="4906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307827" y="5990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9242091" y="6217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563159" y="4263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9129057" y="5653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444743" y="4366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794797" y="4161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487629" y="4912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774495" y="4193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500518" y="4523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9034996" y="6155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9088678" y="6095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478407" y="4447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102453" y="5151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810302" y="2024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497787" y="5088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767845" y="4390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9065429" y="5070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656092" y="5216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488912" y="5536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545935" y="3026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816486" y="4714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490212" y="1954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648585" y="1916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502210" y="4772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807603" y="4489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497104" y="1913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625436" y="6591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623331" y="4291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639502" y="3082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653957" y="3033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529307" y="2004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674119" y="1946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453847" y="2005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468983" y="2004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723142" y="1944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551984" y="3031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587631" y="3054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702126" y="5587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460280" y="2588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765889" y="2497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469827" y="2563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444055" y="5640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443289" y="2077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425403" y="2862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678356" y="2993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630113" y="1947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618083" y="1960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613117" y="2396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608073" y="2731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763342" y="2542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412275" y="1944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753023" y="1947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685257" y="3016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475752" y="1954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808055" y="1957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480084" y="1948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447962" y="1913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527839" y="1962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581666" y="3090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817557" y="1860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641212" y="2417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707305" y="4770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451103" y="4773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589215" y="2208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712852" y="2439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630264" y="4912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564324" y="4903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551949" y="4909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423668" y="4737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806214" y="1936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680460" y="5541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730853" y="5660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427972" y="5710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660276" y="5689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767519" y="5660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531502" y="2101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543087" y="4408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685579" y="2072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733573" y="2099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821274" y="2012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421526" y="2039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627541" y="2022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633277" y="3389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2272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3065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85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63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644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723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8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8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87057" y="4117753"/>
              <a:ext cx="149038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58974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2025-05-06T14:25:26Z</dcterms:modified>
  <cp:category/>
</cp:coreProperties>
</file>