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3028" y="1749568"/>
              <a:ext cx="4946930" cy="4947008"/>
            </a:xfrm>
            <a:custGeom>
              <a:avLst/>
              <a:pathLst>
                <a:path w="4946930" h="4947008">
                  <a:moveTo>
                    <a:pt x="2473371" y="2473613"/>
                  </a:moveTo>
                  <a:lnTo>
                    <a:pt x="2407807" y="2419051"/>
                  </a:lnTo>
                  <a:lnTo>
                    <a:pt x="2342244" y="2364489"/>
                  </a:lnTo>
                  <a:lnTo>
                    <a:pt x="2276681" y="2309927"/>
                  </a:lnTo>
                  <a:lnTo>
                    <a:pt x="2211117" y="2255365"/>
                  </a:lnTo>
                  <a:lnTo>
                    <a:pt x="2145554" y="2200802"/>
                  </a:lnTo>
                  <a:lnTo>
                    <a:pt x="2079991" y="2146240"/>
                  </a:lnTo>
                  <a:lnTo>
                    <a:pt x="2014427" y="2091678"/>
                  </a:lnTo>
                  <a:lnTo>
                    <a:pt x="1948864" y="2037116"/>
                  </a:lnTo>
                  <a:lnTo>
                    <a:pt x="1883301" y="1982554"/>
                  </a:lnTo>
                  <a:lnTo>
                    <a:pt x="1817737" y="1927991"/>
                  </a:lnTo>
                  <a:lnTo>
                    <a:pt x="1752174" y="1873429"/>
                  </a:lnTo>
                  <a:lnTo>
                    <a:pt x="1686611" y="1818867"/>
                  </a:lnTo>
                  <a:lnTo>
                    <a:pt x="1621047" y="1764305"/>
                  </a:lnTo>
                  <a:lnTo>
                    <a:pt x="1555484" y="1709742"/>
                  </a:lnTo>
                  <a:lnTo>
                    <a:pt x="1489921" y="1655180"/>
                  </a:lnTo>
                  <a:lnTo>
                    <a:pt x="1424357" y="1600618"/>
                  </a:lnTo>
                  <a:lnTo>
                    <a:pt x="1358794" y="1546056"/>
                  </a:lnTo>
                  <a:lnTo>
                    <a:pt x="1293231" y="1491494"/>
                  </a:lnTo>
                  <a:lnTo>
                    <a:pt x="1227667" y="1436931"/>
                  </a:lnTo>
                  <a:lnTo>
                    <a:pt x="1162104" y="1382369"/>
                  </a:lnTo>
                  <a:lnTo>
                    <a:pt x="1096541" y="1327807"/>
                  </a:lnTo>
                  <a:lnTo>
                    <a:pt x="1030977" y="1273245"/>
                  </a:lnTo>
                  <a:lnTo>
                    <a:pt x="965414" y="1218683"/>
                  </a:lnTo>
                  <a:lnTo>
                    <a:pt x="899851" y="1164120"/>
                  </a:lnTo>
                  <a:lnTo>
                    <a:pt x="834288" y="1109558"/>
                  </a:lnTo>
                  <a:lnTo>
                    <a:pt x="768724" y="1054996"/>
                  </a:lnTo>
                  <a:lnTo>
                    <a:pt x="703161" y="1000434"/>
                  </a:lnTo>
                  <a:lnTo>
                    <a:pt x="637598" y="945872"/>
                  </a:lnTo>
                  <a:lnTo>
                    <a:pt x="572034" y="891309"/>
                  </a:lnTo>
                  <a:lnTo>
                    <a:pt x="519341" y="956862"/>
                  </a:lnTo>
                  <a:lnTo>
                    <a:pt x="468906" y="1024169"/>
                  </a:lnTo>
                  <a:lnTo>
                    <a:pt x="420789" y="1093151"/>
                  </a:lnTo>
                  <a:lnTo>
                    <a:pt x="375045" y="1163730"/>
                  </a:lnTo>
                  <a:lnTo>
                    <a:pt x="331727" y="1235822"/>
                  </a:lnTo>
                  <a:lnTo>
                    <a:pt x="290884" y="1309346"/>
                  </a:lnTo>
                  <a:lnTo>
                    <a:pt x="252565" y="1384215"/>
                  </a:lnTo>
                  <a:lnTo>
                    <a:pt x="216813" y="1460344"/>
                  </a:lnTo>
                  <a:lnTo>
                    <a:pt x="183670" y="1537645"/>
                  </a:lnTo>
                  <a:lnTo>
                    <a:pt x="153174" y="1616027"/>
                  </a:lnTo>
                  <a:lnTo>
                    <a:pt x="125360" y="1695401"/>
                  </a:lnTo>
                  <a:lnTo>
                    <a:pt x="100261" y="1775675"/>
                  </a:lnTo>
                  <a:lnTo>
                    <a:pt x="77906" y="1856755"/>
                  </a:lnTo>
                  <a:lnTo>
                    <a:pt x="58319" y="1938549"/>
                  </a:lnTo>
                  <a:lnTo>
                    <a:pt x="41525" y="2020961"/>
                  </a:lnTo>
                  <a:lnTo>
                    <a:pt x="27542" y="2103897"/>
                  </a:lnTo>
                  <a:lnTo>
                    <a:pt x="16387" y="2187260"/>
                  </a:lnTo>
                  <a:lnTo>
                    <a:pt x="8072" y="2270954"/>
                  </a:lnTo>
                  <a:lnTo>
                    <a:pt x="2608" y="2354882"/>
                  </a:lnTo>
                  <a:lnTo>
                    <a:pt x="0" y="2438948"/>
                  </a:lnTo>
                  <a:lnTo>
                    <a:pt x="251" y="2523053"/>
                  </a:lnTo>
                  <a:lnTo>
                    <a:pt x="3361" y="2607102"/>
                  </a:lnTo>
                  <a:lnTo>
                    <a:pt x="9327" y="2690996"/>
                  </a:lnTo>
                  <a:lnTo>
                    <a:pt x="18141" y="2774639"/>
                  </a:lnTo>
                  <a:lnTo>
                    <a:pt x="29794" y="2857933"/>
                  </a:lnTo>
                  <a:lnTo>
                    <a:pt x="44272" y="2940784"/>
                  </a:lnTo>
                  <a:lnTo>
                    <a:pt x="61559" y="3023094"/>
                  </a:lnTo>
                  <a:lnTo>
                    <a:pt x="81633" y="3104770"/>
                  </a:lnTo>
                  <a:lnTo>
                    <a:pt x="104473" y="3185715"/>
                  </a:lnTo>
                  <a:lnTo>
                    <a:pt x="130051" y="3265837"/>
                  </a:lnTo>
                  <a:lnTo>
                    <a:pt x="158338" y="3345044"/>
                  </a:lnTo>
                  <a:lnTo>
                    <a:pt x="189302" y="3423243"/>
                  </a:lnTo>
                  <a:lnTo>
                    <a:pt x="222906" y="3500344"/>
                  </a:lnTo>
                  <a:lnTo>
                    <a:pt x="259112" y="3576258"/>
                  </a:lnTo>
                  <a:lnTo>
                    <a:pt x="297878" y="3650897"/>
                  </a:lnTo>
                  <a:lnTo>
                    <a:pt x="339159" y="3724176"/>
                  </a:lnTo>
                  <a:lnTo>
                    <a:pt x="382907" y="3796008"/>
                  </a:lnTo>
                  <a:lnTo>
                    <a:pt x="429072" y="3866312"/>
                  </a:lnTo>
                  <a:lnTo>
                    <a:pt x="477600" y="3935005"/>
                  </a:lnTo>
                  <a:lnTo>
                    <a:pt x="528436" y="4002010"/>
                  </a:lnTo>
                  <a:lnTo>
                    <a:pt x="581520" y="4067247"/>
                  </a:lnTo>
                  <a:lnTo>
                    <a:pt x="636791" y="4130642"/>
                  </a:lnTo>
                  <a:lnTo>
                    <a:pt x="694186" y="4192121"/>
                  </a:lnTo>
                  <a:lnTo>
                    <a:pt x="753637" y="4251613"/>
                  </a:lnTo>
                  <a:lnTo>
                    <a:pt x="815077" y="4309050"/>
                  </a:lnTo>
                  <a:lnTo>
                    <a:pt x="878434" y="4364365"/>
                  </a:lnTo>
                  <a:lnTo>
                    <a:pt x="943634" y="4417494"/>
                  </a:lnTo>
                  <a:lnTo>
                    <a:pt x="1010603" y="4468376"/>
                  </a:lnTo>
                  <a:lnTo>
                    <a:pt x="1079263" y="4516952"/>
                  </a:lnTo>
                  <a:lnTo>
                    <a:pt x="1149535" y="4563165"/>
                  </a:lnTo>
                  <a:lnTo>
                    <a:pt x="1221338" y="4606963"/>
                  </a:lnTo>
                  <a:lnTo>
                    <a:pt x="1294588" y="4648294"/>
                  </a:lnTo>
                  <a:lnTo>
                    <a:pt x="1369200" y="4687111"/>
                  </a:lnTo>
                  <a:lnTo>
                    <a:pt x="1445089" y="4723370"/>
                  </a:lnTo>
                  <a:lnTo>
                    <a:pt x="1522167" y="4757027"/>
                  </a:lnTo>
                  <a:lnTo>
                    <a:pt x="1600345" y="4788045"/>
                  </a:lnTo>
                  <a:lnTo>
                    <a:pt x="1679532" y="4816387"/>
                  </a:lnTo>
                  <a:lnTo>
                    <a:pt x="1759636" y="4842020"/>
                  </a:lnTo>
                  <a:lnTo>
                    <a:pt x="1840566" y="4864915"/>
                  </a:lnTo>
                  <a:lnTo>
                    <a:pt x="1922227" y="4885046"/>
                  </a:lnTo>
                  <a:lnTo>
                    <a:pt x="2004526" y="4902389"/>
                  </a:lnTo>
                  <a:lnTo>
                    <a:pt x="2087366" y="4916924"/>
                  </a:lnTo>
                  <a:lnTo>
                    <a:pt x="2170653" y="4928634"/>
                  </a:lnTo>
                  <a:lnTo>
                    <a:pt x="2254290" y="4937507"/>
                  </a:lnTo>
                  <a:lnTo>
                    <a:pt x="2338180" y="4943530"/>
                  </a:lnTo>
                  <a:lnTo>
                    <a:pt x="2422226" y="4946699"/>
                  </a:lnTo>
                  <a:lnTo>
                    <a:pt x="2506332" y="4947008"/>
                  </a:lnTo>
                  <a:lnTo>
                    <a:pt x="2590399" y="4944457"/>
                  </a:lnTo>
                  <a:lnTo>
                    <a:pt x="2674331" y="4939051"/>
                  </a:lnTo>
                  <a:lnTo>
                    <a:pt x="2758031" y="4930794"/>
                  </a:lnTo>
                  <a:lnTo>
                    <a:pt x="2841401" y="4919696"/>
                  </a:lnTo>
                  <a:lnTo>
                    <a:pt x="2924346" y="4905770"/>
                  </a:lnTo>
                  <a:lnTo>
                    <a:pt x="3006770" y="4889033"/>
                  </a:lnTo>
                  <a:lnTo>
                    <a:pt x="3088577" y="4869503"/>
                  </a:lnTo>
                  <a:lnTo>
                    <a:pt x="3169673" y="4847203"/>
                  </a:lnTo>
                  <a:lnTo>
                    <a:pt x="3249964" y="4822159"/>
                  </a:lnTo>
                  <a:lnTo>
                    <a:pt x="3329357" y="4794401"/>
                  </a:lnTo>
                  <a:lnTo>
                    <a:pt x="3407761" y="4763959"/>
                  </a:lnTo>
                  <a:lnTo>
                    <a:pt x="3485084" y="4730869"/>
                  </a:lnTo>
                  <a:lnTo>
                    <a:pt x="3561238" y="4695169"/>
                  </a:lnTo>
                  <a:lnTo>
                    <a:pt x="3636134" y="4656902"/>
                  </a:lnTo>
                  <a:lnTo>
                    <a:pt x="3709685" y="4616110"/>
                  </a:lnTo>
                  <a:lnTo>
                    <a:pt x="3781808" y="4572841"/>
                  </a:lnTo>
                  <a:lnTo>
                    <a:pt x="3852417" y="4527146"/>
                  </a:lnTo>
                  <a:lnTo>
                    <a:pt x="3921433" y="4479076"/>
                  </a:lnTo>
                  <a:lnTo>
                    <a:pt x="3988774" y="4428688"/>
                  </a:lnTo>
                  <a:lnTo>
                    <a:pt x="4054364" y="4376040"/>
                  </a:lnTo>
                  <a:lnTo>
                    <a:pt x="4118125" y="4321192"/>
                  </a:lnTo>
                  <a:lnTo>
                    <a:pt x="4179986" y="4264209"/>
                  </a:lnTo>
                  <a:lnTo>
                    <a:pt x="4239873" y="4205155"/>
                  </a:lnTo>
                  <a:lnTo>
                    <a:pt x="4297718" y="4144099"/>
                  </a:lnTo>
                  <a:lnTo>
                    <a:pt x="4353454" y="4081112"/>
                  </a:lnTo>
                  <a:lnTo>
                    <a:pt x="4407016" y="4016267"/>
                  </a:lnTo>
                  <a:lnTo>
                    <a:pt x="4458343" y="3949639"/>
                  </a:lnTo>
                  <a:lnTo>
                    <a:pt x="4507375" y="3881304"/>
                  </a:lnTo>
                  <a:lnTo>
                    <a:pt x="4554056" y="3811341"/>
                  </a:lnTo>
                  <a:lnTo>
                    <a:pt x="4598331" y="3739832"/>
                  </a:lnTo>
                  <a:lnTo>
                    <a:pt x="4640149" y="3666859"/>
                  </a:lnTo>
                  <a:lnTo>
                    <a:pt x="4679463" y="3592507"/>
                  </a:lnTo>
                  <a:lnTo>
                    <a:pt x="4716226" y="3516861"/>
                  </a:lnTo>
                  <a:lnTo>
                    <a:pt x="4750396" y="3440009"/>
                  </a:lnTo>
                  <a:lnTo>
                    <a:pt x="4781934" y="3362040"/>
                  </a:lnTo>
                  <a:lnTo>
                    <a:pt x="4810802" y="3283044"/>
                  </a:lnTo>
                  <a:lnTo>
                    <a:pt x="4836969" y="3203112"/>
                  </a:lnTo>
                  <a:lnTo>
                    <a:pt x="4860403" y="3122336"/>
                  </a:lnTo>
                  <a:lnTo>
                    <a:pt x="4881077" y="3040811"/>
                  </a:lnTo>
                  <a:lnTo>
                    <a:pt x="4898968" y="2958630"/>
                  </a:lnTo>
                  <a:lnTo>
                    <a:pt x="4914055" y="2875888"/>
                  </a:lnTo>
                  <a:lnTo>
                    <a:pt x="4926320" y="2792681"/>
                  </a:lnTo>
                  <a:lnTo>
                    <a:pt x="4935749" y="2709105"/>
                  </a:lnTo>
                  <a:lnTo>
                    <a:pt x="4942332" y="2625257"/>
                  </a:lnTo>
                  <a:lnTo>
                    <a:pt x="4946060" y="2541234"/>
                  </a:lnTo>
                  <a:lnTo>
                    <a:pt x="4946930" y="2457133"/>
                  </a:lnTo>
                  <a:lnTo>
                    <a:pt x="4944939" y="2373050"/>
                  </a:lnTo>
                  <a:lnTo>
                    <a:pt x="4940092" y="2289084"/>
                  </a:lnTo>
                  <a:lnTo>
                    <a:pt x="4932393" y="2205331"/>
                  </a:lnTo>
                  <a:lnTo>
                    <a:pt x="4921851" y="2121888"/>
                  </a:lnTo>
                  <a:lnTo>
                    <a:pt x="4908478" y="2038852"/>
                  </a:lnTo>
                  <a:lnTo>
                    <a:pt x="4892290" y="1956319"/>
                  </a:lnTo>
                  <a:lnTo>
                    <a:pt x="4873306" y="1874383"/>
                  </a:lnTo>
                  <a:lnTo>
                    <a:pt x="4851547" y="1793141"/>
                  </a:lnTo>
                  <a:lnTo>
                    <a:pt x="4827039" y="1712685"/>
                  </a:lnTo>
                  <a:lnTo>
                    <a:pt x="4799809" y="1633108"/>
                  </a:lnTo>
                  <a:lnTo>
                    <a:pt x="4769890" y="1554504"/>
                  </a:lnTo>
                  <a:lnTo>
                    <a:pt x="4737316" y="1476962"/>
                  </a:lnTo>
                  <a:lnTo>
                    <a:pt x="4702125" y="1400572"/>
                  </a:lnTo>
                  <a:lnTo>
                    <a:pt x="4664358" y="1325423"/>
                  </a:lnTo>
                  <a:lnTo>
                    <a:pt x="4624057" y="1251601"/>
                  </a:lnTo>
                  <a:lnTo>
                    <a:pt x="4581270" y="1179192"/>
                  </a:lnTo>
                  <a:lnTo>
                    <a:pt x="4536046" y="1108279"/>
                  </a:lnTo>
                  <a:lnTo>
                    <a:pt x="4488437" y="1038945"/>
                  </a:lnTo>
                  <a:lnTo>
                    <a:pt x="4438499" y="971269"/>
                  </a:lnTo>
                  <a:lnTo>
                    <a:pt x="4386288" y="905331"/>
                  </a:lnTo>
                  <a:lnTo>
                    <a:pt x="4331867" y="841205"/>
                  </a:lnTo>
                  <a:lnTo>
                    <a:pt x="4275296" y="778966"/>
                  </a:lnTo>
                  <a:lnTo>
                    <a:pt x="4216643" y="718687"/>
                  </a:lnTo>
                  <a:lnTo>
                    <a:pt x="4155974" y="660437"/>
                  </a:lnTo>
                  <a:lnTo>
                    <a:pt x="4093360" y="604282"/>
                  </a:lnTo>
                  <a:lnTo>
                    <a:pt x="4028873" y="550289"/>
                  </a:lnTo>
                  <a:lnTo>
                    <a:pt x="3962588" y="498519"/>
                  </a:lnTo>
                  <a:lnTo>
                    <a:pt x="3894581" y="449033"/>
                  </a:lnTo>
                  <a:lnTo>
                    <a:pt x="3824932" y="401887"/>
                  </a:lnTo>
                  <a:lnTo>
                    <a:pt x="3753719" y="357137"/>
                  </a:lnTo>
                  <a:lnTo>
                    <a:pt x="3681027" y="314833"/>
                  </a:lnTo>
                  <a:lnTo>
                    <a:pt x="3606938" y="275025"/>
                  </a:lnTo>
                  <a:lnTo>
                    <a:pt x="3531539" y="237759"/>
                  </a:lnTo>
                  <a:lnTo>
                    <a:pt x="3454916" y="203077"/>
                  </a:lnTo>
                  <a:lnTo>
                    <a:pt x="3377159" y="171021"/>
                  </a:lnTo>
                  <a:lnTo>
                    <a:pt x="3298357" y="141626"/>
                  </a:lnTo>
                  <a:lnTo>
                    <a:pt x="3218601" y="114928"/>
                  </a:lnTo>
                  <a:lnTo>
                    <a:pt x="3137983" y="90956"/>
                  </a:lnTo>
                  <a:lnTo>
                    <a:pt x="3056597" y="69739"/>
                  </a:lnTo>
                  <a:lnTo>
                    <a:pt x="2974537" y="51301"/>
                  </a:lnTo>
                  <a:lnTo>
                    <a:pt x="2891898" y="35663"/>
                  </a:lnTo>
                  <a:lnTo>
                    <a:pt x="2808774" y="22844"/>
                  </a:lnTo>
                  <a:lnTo>
                    <a:pt x="2725263" y="12858"/>
                  </a:lnTo>
                  <a:lnTo>
                    <a:pt x="2641461" y="5717"/>
                  </a:lnTo>
                  <a:lnTo>
                    <a:pt x="2557464" y="1429"/>
                  </a:lnTo>
                  <a:lnTo>
                    <a:pt x="2473371" y="0"/>
                  </a:lnTo>
                  <a:lnTo>
                    <a:pt x="2473371" y="85297"/>
                  </a:lnTo>
                  <a:lnTo>
                    <a:pt x="2473371" y="170594"/>
                  </a:lnTo>
                  <a:lnTo>
                    <a:pt x="2473371" y="255891"/>
                  </a:lnTo>
                  <a:lnTo>
                    <a:pt x="2473371" y="341188"/>
                  </a:lnTo>
                  <a:lnTo>
                    <a:pt x="2473371" y="426485"/>
                  </a:lnTo>
                  <a:lnTo>
                    <a:pt x="2473371" y="511782"/>
                  </a:lnTo>
                  <a:lnTo>
                    <a:pt x="2473371" y="597079"/>
                  </a:lnTo>
                  <a:lnTo>
                    <a:pt x="2473371" y="682376"/>
                  </a:lnTo>
                  <a:lnTo>
                    <a:pt x="2473371" y="767673"/>
                  </a:lnTo>
                  <a:lnTo>
                    <a:pt x="2473371" y="852970"/>
                  </a:lnTo>
                  <a:lnTo>
                    <a:pt x="2473371" y="938267"/>
                  </a:lnTo>
                  <a:lnTo>
                    <a:pt x="2473371" y="1023564"/>
                  </a:lnTo>
                  <a:lnTo>
                    <a:pt x="2473371" y="1108861"/>
                  </a:lnTo>
                  <a:lnTo>
                    <a:pt x="2473371" y="1194158"/>
                  </a:lnTo>
                  <a:lnTo>
                    <a:pt x="2473371" y="1279455"/>
                  </a:lnTo>
                  <a:lnTo>
                    <a:pt x="2473371" y="1364752"/>
                  </a:lnTo>
                  <a:lnTo>
                    <a:pt x="2473371" y="1450049"/>
                  </a:lnTo>
                  <a:lnTo>
                    <a:pt x="2473371" y="1535346"/>
                  </a:lnTo>
                  <a:lnTo>
                    <a:pt x="2473371" y="1620643"/>
                  </a:lnTo>
                  <a:lnTo>
                    <a:pt x="2473371" y="1705940"/>
                  </a:lnTo>
                  <a:lnTo>
                    <a:pt x="2473371" y="1791237"/>
                  </a:lnTo>
                  <a:lnTo>
                    <a:pt x="2473371" y="1876534"/>
                  </a:lnTo>
                  <a:lnTo>
                    <a:pt x="2473371" y="1961831"/>
                  </a:lnTo>
                  <a:lnTo>
                    <a:pt x="2473371" y="2047128"/>
                  </a:lnTo>
                  <a:lnTo>
                    <a:pt x="2473371" y="2132425"/>
                  </a:lnTo>
                  <a:lnTo>
                    <a:pt x="2473371" y="2217722"/>
                  </a:lnTo>
                  <a:lnTo>
                    <a:pt x="2473371" y="2303019"/>
                  </a:lnTo>
                  <a:lnTo>
                    <a:pt x="2473371" y="2388316"/>
                  </a:lnTo>
                  <a:close/>
                </a:path>
              </a:pathLst>
            </a:custGeom>
            <a:solidFill>
              <a:srgbClr val="C77C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585063" y="2302720"/>
              <a:ext cx="1901336" cy="1920462"/>
            </a:xfrm>
            <a:custGeom>
              <a:avLst/>
              <a:pathLst>
                <a:path w="1901336" h="1920462">
                  <a:moveTo>
                    <a:pt x="1901336" y="1920462"/>
                  </a:moveTo>
                  <a:lnTo>
                    <a:pt x="1847576" y="1854239"/>
                  </a:lnTo>
                  <a:lnTo>
                    <a:pt x="1793816" y="1788016"/>
                  </a:lnTo>
                  <a:lnTo>
                    <a:pt x="1740056" y="1721793"/>
                  </a:lnTo>
                  <a:lnTo>
                    <a:pt x="1686296" y="1655570"/>
                  </a:lnTo>
                  <a:lnTo>
                    <a:pt x="1632537" y="1589347"/>
                  </a:lnTo>
                  <a:lnTo>
                    <a:pt x="1578777" y="1523125"/>
                  </a:lnTo>
                  <a:lnTo>
                    <a:pt x="1525017" y="1456902"/>
                  </a:lnTo>
                  <a:lnTo>
                    <a:pt x="1471257" y="1390679"/>
                  </a:lnTo>
                  <a:lnTo>
                    <a:pt x="1417497" y="1324456"/>
                  </a:lnTo>
                  <a:lnTo>
                    <a:pt x="1363737" y="1258233"/>
                  </a:lnTo>
                  <a:lnTo>
                    <a:pt x="1309978" y="1192010"/>
                  </a:lnTo>
                  <a:lnTo>
                    <a:pt x="1256218" y="1125788"/>
                  </a:lnTo>
                  <a:lnTo>
                    <a:pt x="1202458" y="1059565"/>
                  </a:lnTo>
                  <a:lnTo>
                    <a:pt x="1148698" y="993342"/>
                  </a:lnTo>
                  <a:lnTo>
                    <a:pt x="1094938" y="927119"/>
                  </a:lnTo>
                  <a:lnTo>
                    <a:pt x="1041178" y="860896"/>
                  </a:lnTo>
                  <a:lnTo>
                    <a:pt x="987419" y="794673"/>
                  </a:lnTo>
                  <a:lnTo>
                    <a:pt x="933659" y="728451"/>
                  </a:lnTo>
                  <a:lnTo>
                    <a:pt x="879899" y="662228"/>
                  </a:lnTo>
                  <a:lnTo>
                    <a:pt x="826139" y="596005"/>
                  </a:lnTo>
                  <a:lnTo>
                    <a:pt x="772379" y="529782"/>
                  </a:lnTo>
                  <a:lnTo>
                    <a:pt x="718619" y="463559"/>
                  </a:lnTo>
                  <a:lnTo>
                    <a:pt x="664859" y="397336"/>
                  </a:lnTo>
                  <a:lnTo>
                    <a:pt x="611100" y="331114"/>
                  </a:lnTo>
                  <a:lnTo>
                    <a:pt x="557340" y="264891"/>
                  </a:lnTo>
                  <a:lnTo>
                    <a:pt x="503580" y="198668"/>
                  </a:lnTo>
                  <a:lnTo>
                    <a:pt x="449820" y="132445"/>
                  </a:lnTo>
                  <a:lnTo>
                    <a:pt x="396060" y="66222"/>
                  </a:lnTo>
                  <a:lnTo>
                    <a:pt x="342300" y="0"/>
                  </a:lnTo>
                  <a:lnTo>
                    <a:pt x="268671" y="62190"/>
                  </a:lnTo>
                  <a:lnTo>
                    <a:pt x="197520" y="127202"/>
                  </a:lnTo>
                  <a:lnTo>
                    <a:pt x="128956" y="194937"/>
                  </a:lnTo>
                  <a:lnTo>
                    <a:pt x="63082" y="265291"/>
                  </a:lnTo>
                  <a:lnTo>
                    <a:pt x="0" y="338158"/>
                  </a:lnTo>
                  <a:lnTo>
                    <a:pt x="65563" y="392720"/>
                  </a:lnTo>
                  <a:lnTo>
                    <a:pt x="131126" y="447282"/>
                  </a:lnTo>
                  <a:lnTo>
                    <a:pt x="196689" y="501844"/>
                  </a:lnTo>
                  <a:lnTo>
                    <a:pt x="262253" y="556406"/>
                  </a:lnTo>
                  <a:lnTo>
                    <a:pt x="327816" y="610969"/>
                  </a:lnTo>
                  <a:lnTo>
                    <a:pt x="393379" y="665531"/>
                  </a:lnTo>
                  <a:lnTo>
                    <a:pt x="458943" y="720093"/>
                  </a:lnTo>
                  <a:lnTo>
                    <a:pt x="524506" y="774655"/>
                  </a:lnTo>
                  <a:lnTo>
                    <a:pt x="590069" y="829217"/>
                  </a:lnTo>
                  <a:lnTo>
                    <a:pt x="655633" y="883780"/>
                  </a:lnTo>
                  <a:lnTo>
                    <a:pt x="721196" y="938342"/>
                  </a:lnTo>
                  <a:lnTo>
                    <a:pt x="786759" y="992904"/>
                  </a:lnTo>
                  <a:lnTo>
                    <a:pt x="852323" y="1047466"/>
                  </a:lnTo>
                  <a:lnTo>
                    <a:pt x="917886" y="1102028"/>
                  </a:lnTo>
                  <a:lnTo>
                    <a:pt x="983449" y="1156591"/>
                  </a:lnTo>
                  <a:lnTo>
                    <a:pt x="1049013" y="1211153"/>
                  </a:lnTo>
                  <a:lnTo>
                    <a:pt x="1114576" y="1265715"/>
                  </a:lnTo>
                  <a:lnTo>
                    <a:pt x="1180139" y="1320277"/>
                  </a:lnTo>
                  <a:lnTo>
                    <a:pt x="1245703" y="1374840"/>
                  </a:lnTo>
                  <a:lnTo>
                    <a:pt x="1311266" y="1429402"/>
                  </a:lnTo>
                  <a:lnTo>
                    <a:pt x="1376829" y="1483964"/>
                  </a:lnTo>
                  <a:lnTo>
                    <a:pt x="1442393" y="1538526"/>
                  </a:lnTo>
                  <a:lnTo>
                    <a:pt x="1507956" y="1593088"/>
                  </a:lnTo>
                  <a:lnTo>
                    <a:pt x="1573519" y="1647651"/>
                  </a:lnTo>
                  <a:lnTo>
                    <a:pt x="1639082" y="1702213"/>
                  </a:lnTo>
                  <a:lnTo>
                    <a:pt x="1704646" y="1756775"/>
                  </a:lnTo>
                  <a:lnTo>
                    <a:pt x="1770209" y="1811337"/>
                  </a:lnTo>
                  <a:lnTo>
                    <a:pt x="1835772" y="1865899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927364" y="1761295"/>
              <a:ext cx="1559035" cy="2461886"/>
            </a:xfrm>
            <a:custGeom>
              <a:avLst/>
              <a:pathLst>
                <a:path w="1559035" h="2461886">
                  <a:moveTo>
                    <a:pt x="1559035" y="2461886"/>
                  </a:moveTo>
                  <a:lnTo>
                    <a:pt x="1550739" y="2376993"/>
                  </a:lnTo>
                  <a:lnTo>
                    <a:pt x="1542443" y="2292101"/>
                  </a:lnTo>
                  <a:lnTo>
                    <a:pt x="1534147" y="2207208"/>
                  </a:lnTo>
                  <a:lnTo>
                    <a:pt x="1525851" y="2122316"/>
                  </a:lnTo>
                  <a:lnTo>
                    <a:pt x="1517555" y="2037423"/>
                  </a:lnTo>
                  <a:lnTo>
                    <a:pt x="1509259" y="1952530"/>
                  </a:lnTo>
                  <a:lnTo>
                    <a:pt x="1500963" y="1867638"/>
                  </a:lnTo>
                  <a:lnTo>
                    <a:pt x="1492667" y="1782745"/>
                  </a:lnTo>
                  <a:lnTo>
                    <a:pt x="1484371" y="1697852"/>
                  </a:lnTo>
                  <a:lnTo>
                    <a:pt x="1476075" y="1612960"/>
                  </a:lnTo>
                  <a:lnTo>
                    <a:pt x="1467779" y="1528067"/>
                  </a:lnTo>
                  <a:lnTo>
                    <a:pt x="1459483" y="1443174"/>
                  </a:lnTo>
                  <a:lnTo>
                    <a:pt x="1451187" y="1358282"/>
                  </a:lnTo>
                  <a:lnTo>
                    <a:pt x="1442891" y="1273389"/>
                  </a:lnTo>
                  <a:lnTo>
                    <a:pt x="1434595" y="1188496"/>
                  </a:lnTo>
                  <a:lnTo>
                    <a:pt x="1426299" y="1103604"/>
                  </a:lnTo>
                  <a:lnTo>
                    <a:pt x="1418003" y="1018711"/>
                  </a:lnTo>
                  <a:lnTo>
                    <a:pt x="1409707" y="933819"/>
                  </a:lnTo>
                  <a:lnTo>
                    <a:pt x="1401411" y="848926"/>
                  </a:lnTo>
                  <a:lnTo>
                    <a:pt x="1393116" y="764033"/>
                  </a:lnTo>
                  <a:lnTo>
                    <a:pt x="1384820" y="679141"/>
                  </a:lnTo>
                  <a:lnTo>
                    <a:pt x="1376524" y="594248"/>
                  </a:lnTo>
                  <a:lnTo>
                    <a:pt x="1368228" y="509355"/>
                  </a:lnTo>
                  <a:lnTo>
                    <a:pt x="1359932" y="424463"/>
                  </a:lnTo>
                  <a:lnTo>
                    <a:pt x="1351636" y="339570"/>
                  </a:lnTo>
                  <a:lnTo>
                    <a:pt x="1343340" y="254677"/>
                  </a:lnTo>
                  <a:lnTo>
                    <a:pt x="1335044" y="169785"/>
                  </a:lnTo>
                  <a:lnTo>
                    <a:pt x="1326748" y="84892"/>
                  </a:lnTo>
                  <a:lnTo>
                    <a:pt x="1318452" y="0"/>
                  </a:lnTo>
                  <a:lnTo>
                    <a:pt x="1233968" y="9724"/>
                  </a:lnTo>
                  <a:lnTo>
                    <a:pt x="1149868" y="22348"/>
                  </a:lnTo>
                  <a:lnTo>
                    <a:pt x="1066252" y="37854"/>
                  </a:lnTo>
                  <a:lnTo>
                    <a:pt x="983218" y="56226"/>
                  </a:lnTo>
                  <a:lnTo>
                    <a:pt x="900865" y="77441"/>
                  </a:lnTo>
                  <a:lnTo>
                    <a:pt x="819290" y="101475"/>
                  </a:lnTo>
                  <a:lnTo>
                    <a:pt x="738589" y="128298"/>
                  </a:lnTo>
                  <a:lnTo>
                    <a:pt x="658857" y="157879"/>
                  </a:lnTo>
                  <a:lnTo>
                    <a:pt x="580190" y="190184"/>
                  </a:lnTo>
                  <a:lnTo>
                    <a:pt x="502680" y="225174"/>
                  </a:lnTo>
                  <a:lnTo>
                    <a:pt x="426418" y="262808"/>
                  </a:lnTo>
                  <a:lnTo>
                    <a:pt x="351495" y="303040"/>
                  </a:lnTo>
                  <a:lnTo>
                    <a:pt x="278000" y="345825"/>
                  </a:lnTo>
                  <a:lnTo>
                    <a:pt x="206018" y="391110"/>
                  </a:lnTo>
                  <a:lnTo>
                    <a:pt x="135636" y="438844"/>
                  </a:lnTo>
                  <a:lnTo>
                    <a:pt x="66936" y="488968"/>
                  </a:lnTo>
                  <a:lnTo>
                    <a:pt x="0" y="541424"/>
                  </a:lnTo>
                  <a:lnTo>
                    <a:pt x="53759" y="607647"/>
                  </a:lnTo>
                  <a:lnTo>
                    <a:pt x="107519" y="673870"/>
                  </a:lnTo>
                  <a:lnTo>
                    <a:pt x="161279" y="740092"/>
                  </a:lnTo>
                  <a:lnTo>
                    <a:pt x="215039" y="806315"/>
                  </a:lnTo>
                  <a:lnTo>
                    <a:pt x="268799" y="872538"/>
                  </a:lnTo>
                  <a:lnTo>
                    <a:pt x="322559" y="938761"/>
                  </a:lnTo>
                  <a:lnTo>
                    <a:pt x="376318" y="1004984"/>
                  </a:lnTo>
                  <a:lnTo>
                    <a:pt x="430078" y="1071207"/>
                  </a:lnTo>
                  <a:lnTo>
                    <a:pt x="483838" y="1137429"/>
                  </a:lnTo>
                  <a:lnTo>
                    <a:pt x="537598" y="1203652"/>
                  </a:lnTo>
                  <a:lnTo>
                    <a:pt x="591358" y="1269875"/>
                  </a:lnTo>
                  <a:lnTo>
                    <a:pt x="645118" y="1336098"/>
                  </a:lnTo>
                  <a:lnTo>
                    <a:pt x="698877" y="1402321"/>
                  </a:lnTo>
                  <a:lnTo>
                    <a:pt x="752637" y="1468544"/>
                  </a:lnTo>
                  <a:lnTo>
                    <a:pt x="806397" y="1534766"/>
                  </a:lnTo>
                  <a:lnTo>
                    <a:pt x="860157" y="1600989"/>
                  </a:lnTo>
                  <a:lnTo>
                    <a:pt x="913917" y="1667212"/>
                  </a:lnTo>
                  <a:lnTo>
                    <a:pt x="967677" y="1733435"/>
                  </a:lnTo>
                  <a:lnTo>
                    <a:pt x="1021436" y="1799658"/>
                  </a:lnTo>
                  <a:lnTo>
                    <a:pt x="1075196" y="1865881"/>
                  </a:lnTo>
                  <a:lnTo>
                    <a:pt x="1128956" y="1932103"/>
                  </a:lnTo>
                  <a:lnTo>
                    <a:pt x="1182716" y="1998326"/>
                  </a:lnTo>
                  <a:lnTo>
                    <a:pt x="1236476" y="2064549"/>
                  </a:lnTo>
                  <a:lnTo>
                    <a:pt x="1290236" y="2130772"/>
                  </a:lnTo>
                  <a:lnTo>
                    <a:pt x="1343995" y="2196995"/>
                  </a:lnTo>
                  <a:lnTo>
                    <a:pt x="1397755" y="2263218"/>
                  </a:lnTo>
                  <a:lnTo>
                    <a:pt x="1451515" y="2329440"/>
                  </a:lnTo>
                  <a:lnTo>
                    <a:pt x="1505275" y="2395663"/>
                  </a:lnTo>
                  <a:close/>
                </a:path>
              </a:pathLst>
            </a:custGeom>
            <a:solidFill>
              <a:srgbClr val="7CAE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5245816" y="1749568"/>
              <a:ext cx="240583" cy="2473613"/>
            </a:xfrm>
            <a:custGeom>
              <a:avLst/>
              <a:pathLst>
                <a:path w="240583" h="2473613">
                  <a:moveTo>
                    <a:pt x="240583" y="2473613"/>
                  </a:moveTo>
                  <a:lnTo>
                    <a:pt x="240583" y="2388316"/>
                  </a:lnTo>
                  <a:lnTo>
                    <a:pt x="240583" y="2303019"/>
                  </a:lnTo>
                  <a:lnTo>
                    <a:pt x="240583" y="2217722"/>
                  </a:lnTo>
                  <a:lnTo>
                    <a:pt x="240583" y="2132425"/>
                  </a:lnTo>
                  <a:lnTo>
                    <a:pt x="240583" y="2047128"/>
                  </a:lnTo>
                  <a:lnTo>
                    <a:pt x="240583" y="1961831"/>
                  </a:lnTo>
                  <a:lnTo>
                    <a:pt x="240583" y="1876534"/>
                  </a:lnTo>
                  <a:lnTo>
                    <a:pt x="240583" y="1791237"/>
                  </a:lnTo>
                  <a:lnTo>
                    <a:pt x="240583" y="1705940"/>
                  </a:lnTo>
                  <a:lnTo>
                    <a:pt x="240583" y="1620643"/>
                  </a:lnTo>
                  <a:lnTo>
                    <a:pt x="240583" y="1535346"/>
                  </a:lnTo>
                  <a:lnTo>
                    <a:pt x="240583" y="1450049"/>
                  </a:lnTo>
                  <a:lnTo>
                    <a:pt x="240583" y="1364752"/>
                  </a:lnTo>
                  <a:lnTo>
                    <a:pt x="240583" y="1279455"/>
                  </a:lnTo>
                  <a:lnTo>
                    <a:pt x="240583" y="1194158"/>
                  </a:lnTo>
                  <a:lnTo>
                    <a:pt x="240583" y="1108861"/>
                  </a:lnTo>
                  <a:lnTo>
                    <a:pt x="240583" y="1023564"/>
                  </a:lnTo>
                  <a:lnTo>
                    <a:pt x="240583" y="938267"/>
                  </a:lnTo>
                  <a:lnTo>
                    <a:pt x="240583" y="852970"/>
                  </a:lnTo>
                  <a:lnTo>
                    <a:pt x="240583" y="767673"/>
                  </a:lnTo>
                  <a:lnTo>
                    <a:pt x="240583" y="682376"/>
                  </a:lnTo>
                  <a:lnTo>
                    <a:pt x="240583" y="597079"/>
                  </a:lnTo>
                  <a:lnTo>
                    <a:pt x="240583" y="511782"/>
                  </a:lnTo>
                  <a:lnTo>
                    <a:pt x="240583" y="426485"/>
                  </a:lnTo>
                  <a:lnTo>
                    <a:pt x="240583" y="341188"/>
                  </a:lnTo>
                  <a:lnTo>
                    <a:pt x="240583" y="255891"/>
                  </a:lnTo>
                  <a:lnTo>
                    <a:pt x="240583" y="170594"/>
                  </a:lnTo>
                  <a:lnTo>
                    <a:pt x="240583" y="85297"/>
                  </a:lnTo>
                  <a:lnTo>
                    <a:pt x="240583" y="0"/>
                  </a:lnTo>
                  <a:lnTo>
                    <a:pt x="120148" y="2933"/>
                  </a:lnTo>
                  <a:lnTo>
                    <a:pt x="0" y="11727"/>
                  </a:lnTo>
                  <a:lnTo>
                    <a:pt x="8295" y="96619"/>
                  </a:lnTo>
                  <a:lnTo>
                    <a:pt x="16591" y="181512"/>
                  </a:lnTo>
                  <a:lnTo>
                    <a:pt x="24887" y="266405"/>
                  </a:lnTo>
                  <a:lnTo>
                    <a:pt x="33183" y="351297"/>
                  </a:lnTo>
                  <a:lnTo>
                    <a:pt x="41479" y="436190"/>
                  </a:lnTo>
                  <a:lnTo>
                    <a:pt x="49775" y="521083"/>
                  </a:lnTo>
                  <a:lnTo>
                    <a:pt x="58071" y="605975"/>
                  </a:lnTo>
                  <a:lnTo>
                    <a:pt x="66367" y="690868"/>
                  </a:lnTo>
                  <a:lnTo>
                    <a:pt x="74663" y="775761"/>
                  </a:lnTo>
                  <a:lnTo>
                    <a:pt x="82959" y="860653"/>
                  </a:lnTo>
                  <a:lnTo>
                    <a:pt x="91255" y="945546"/>
                  </a:lnTo>
                  <a:lnTo>
                    <a:pt x="99551" y="1030439"/>
                  </a:lnTo>
                  <a:lnTo>
                    <a:pt x="107847" y="1115331"/>
                  </a:lnTo>
                  <a:lnTo>
                    <a:pt x="116143" y="1200224"/>
                  </a:lnTo>
                  <a:lnTo>
                    <a:pt x="124439" y="1285116"/>
                  </a:lnTo>
                  <a:lnTo>
                    <a:pt x="132735" y="1370009"/>
                  </a:lnTo>
                  <a:lnTo>
                    <a:pt x="141031" y="1454902"/>
                  </a:lnTo>
                  <a:lnTo>
                    <a:pt x="149327" y="1539794"/>
                  </a:lnTo>
                  <a:lnTo>
                    <a:pt x="157623" y="1624687"/>
                  </a:lnTo>
                  <a:lnTo>
                    <a:pt x="165919" y="1709580"/>
                  </a:lnTo>
                  <a:lnTo>
                    <a:pt x="174215" y="1794472"/>
                  </a:lnTo>
                  <a:lnTo>
                    <a:pt x="182511" y="1879365"/>
                  </a:lnTo>
                  <a:lnTo>
                    <a:pt x="190807" y="1964258"/>
                  </a:lnTo>
                  <a:lnTo>
                    <a:pt x="199103" y="2049150"/>
                  </a:lnTo>
                  <a:lnTo>
                    <a:pt x="207399" y="2134043"/>
                  </a:lnTo>
                  <a:lnTo>
                    <a:pt x="215695" y="2218936"/>
                  </a:lnTo>
                  <a:lnTo>
                    <a:pt x="223991" y="2303828"/>
                  </a:lnTo>
                  <a:lnTo>
                    <a:pt x="232287" y="2388721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4935264" y="5399601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230360" y="5705985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86.047 %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306227" y="3399589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896579" y="370597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3.101 %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578975" y="2506759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886140" y="2856229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9.302 %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141094" y="2417784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351976" y="2764714"/>
              <a:ext cx="735227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1.55 %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406"/>
              <a:ext cx="490019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2025-05-06T14:25:48Z</dcterms:modified>
  <cp:category/>
</cp:coreProperties>
</file>