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267444" cy="2473613"/>
            </a:xfrm>
            <a:custGeom>
              <a:avLst/>
              <a:pathLst>
                <a:path w="267444" h="2473613">
                  <a:moveTo>
                    <a:pt x="0" y="2473613"/>
                  </a:moveTo>
                  <a:lnTo>
                    <a:pt x="9222" y="2388816"/>
                  </a:lnTo>
                  <a:lnTo>
                    <a:pt x="18444" y="2304019"/>
                  </a:lnTo>
                  <a:lnTo>
                    <a:pt x="27666" y="2219222"/>
                  </a:lnTo>
                  <a:lnTo>
                    <a:pt x="36888" y="2134425"/>
                  </a:lnTo>
                  <a:lnTo>
                    <a:pt x="46111" y="2049628"/>
                  </a:lnTo>
                  <a:lnTo>
                    <a:pt x="55333" y="1964831"/>
                  </a:lnTo>
                  <a:lnTo>
                    <a:pt x="64555" y="1880034"/>
                  </a:lnTo>
                  <a:lnTo>
                    <a:pt x="73777" y="1795237"/>
                  </a:lnTo>
                  <a:lnTo>
                    <a:pt x="83000" y="1710440"/>
                  </a:lnTo>
                  <a:lnTo>
                    <a:pt x="92222" y="1625643"/>
                  </a:lnTo>
                  <a:lnTo>
                    <a:pt x="101444" y="1540846"/>
                  </a:lnTo>
                  <a:lnTo>
                    <a:pt x="110666" y="1456049"/>
                  </a:lnTo>
                  <a:lnTo>
                    <a:pt x="119889" y="1371252"/>
                  </a:lnTo>
                  <a:lnTo>
                    <a:pt x="129111" y="1286455"/>
                  </a:lnTo>
                  <a:lnTo>
                    <a:pt x="138333" y="1201658"/>
                  </a:lnTo>
                  <a:lnTo>
                    <a:pt x="147555" y="1116861"/>
                  </a:lnTo>
                  <a:lnTo>
                    <a:pt x="156777" y="1032064"/>
                  </a:lnTo>
                  <a:lnTo>
                    <a:pt x="166000" y="947267"/>
                  </a:lnTo>
                  <a:lnTo>
                    <a:pt x="175222" y="862470"/>
                  </a:lnTo>
                  <a:lnTo>
                    <a:pt x="184444" y="777673"/>
                  </a:lnTo>
                  <a:lnTo>
                    <a:pt x="193666" y="692876"/>
                  </a:lnTo>
                  <a:lnTo>
                    <a:pt x="202889" y="608079"/>
                  </a:lnTo>
                  <a:lnTo>
                    <a:pt x="212111" y="523282"/>
                  </a:lnTo>
                  <a:lnTo>
                    <a:pt x="221333" y="438485"/>
                  </a:lnTo>
                  <a:lnTo>
                    <a:pt x="230555" y="353688"/>
                  </a:lnTo>
                  <a:lnTo>
                    <a:pt x="239778" y="268891"/>
                  </a:lnTo>
                  <a:lnTo>
                    <a:pt x="249000" y="184094"/>
                  </a:lnTo>
                  <a:lnTo>
                    <a:pt x="258222" y="99297"/>
                  </a:lnTo>
                  <a:lnTo>
                    <a:pt x="267444" y="14500"/>
                  </a:lnTo>
                  <a:lnTo>
                    <a:pt x="178490" y="6448"/>
                  </a:lnTo>
                  <a:lnTo>
                    <a:pt x="89303" y="1612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E76BF3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5486400" y="1764069"/>
              <a:ext cx="2473330" cy="3991389"/>
            </a:xfrm>
            <a:custGeom>
              <a:avLst/>
              <a:pathLst>
                <a:path w="2473330" h="3991389">
                  <a:moveTo>
                    <a:pt x="0" y="2459113"/>
                  </a:moveTo>
                  <a:lnTo>
                    <a:pt x="66961" y="2511950"/>
                  </a:lnTo>
                  <a:lnTo>
                    <a:pt x="133922" y="2564787"/>
                  </a:lnTo>
                  <a:lnTo>
                    <a:pt x="200884" y="2617624"/>
                  </a:lnTo>
                  <a:lnTo>
                    <a:pt x="267845" y="2670461"/>
                  </a:lnTo>
                  <a:lnTo>
                    <a:pt x="334806" y="2723299"/>
                  </a:lnTo>
                  <a:lnTo>
                    <a:pt x="401768" y="2776136"/>
                  </a:lnTo>
                  <a:lnTo>
                    <a:pt x="468729" y="2828973"/>
                  </a:lnTo>
                  <a:lnTo>
                    <a:pt x="535690" y="2881810"/>
                  </a:lnTo>
                  <a:lnTo>
                    <a:pt x="602652" y="2934647"/>
                  </a:lnTo>
                  <a:lnTo>
                    <a:pt x="669613" y="2987484"/>
                  </a:lnTo>
                  <a:lnTo>
                    <a:pt x="736574" y="3040321"/>
                  </a:lnTo>
                  <a:lnTo>
                    <a:pt x="803536" y="3093158"/>
                  </a:lnTo>
                  <a:lnTo>
                    <a:pt x="870497" y="3145995"/>
                  </a:lnTo>
                  <a:lnTo>
                    <a:pt x="937459" y="3198832"/>
                  </a:lnTo>
                  <a:lnTo>
                    <a:pt x="1004420" y="3251670"/>
                  </a:lnTo>
                  <a:lnTo>
                    <a:pt x="1071381" y="3304507"/>
                  </a:lnTo>
                  <a:lnTo>
                    <a:pt x="1138343" y="3357344"/>
                  </a:lnTo>
                  <a:lnTo>
                    <a:pt x="1205304" y="3410181"/>
                  </a:lnTo>
                  <a:lnTo>
                    <a:pt x="1272265" y="3463018"/>
                  </a:lnTo>
                  <a:lnTo>
                    <a:pt x="1339227" y="3515855"/>
                  </a:lnTo>
                  <a:lnTo>
                    <a:pt x="1406188" y="3568692"/>
                  </a:lnTo>
                  <a:lnTo>
                    <a:pt x="1473149" y="3621529"/>
                  </a:lnTo>
                  <a:lnTo>
                    <a:pt x="1540111" y="3674366"/>
                  </a:lnTo>
                  <a:lnTo>
                    <a:pt x="1607072" y="3727204"/>
                  </a:lnTo>
                  <a:lnTo>
                    <a:pt x="1674034" y="3780041"/>
                  </a:lnTo>
                  <a:lnTo>
                    <a:pt x="1740995" y="3832878"/>
                  </a:lnTo>
                  <a:lnTo>
                    <a:pt x="1807956" y="3885715"/>
                  </a:lnTo>
                  <a:lnTo>
                    <a:pt x="1874918" y="3938552"/>
                  </a:lnTo>
                  <a:lnTo>
                    <a:pt x="1941879" y="3991389"/>
                  </a:lnTo>
                  <a:lnTo>
                    <a:pt x="1993376" y="3923769"/>
                  </a:lnTo>
                  <a:lnTo>
                    <a:pt x="2042519" y="3854419"/>
                  </a:lnTo>
                  <a:lnTo>
                    <a:pt x="2089251" y="3783422"/>
                  </a:lnTo>
                  <a:lnTo>
                    <a:pt x="2133516" y="3710862"/>
                  </a:lnTo>
                  <a:lnTo>
                    <a:pt x="2175261" y="3636823"/>
                  </a:lnTo>
                  <a:lnTo>
                    <a:pt x="2214439" y="3561394"/>
                  </a:lnTo>
                  <a:lnTo>
                    <a:pt x="2251002" y="3484664"/>
                  </a:lnTo>
                  <a:lnTo>
                    <a:pt x="2284907" y="3406722"/>
                  </a:lnTo>
                  <a:lnTo>
                    <a:pt x="2316114" y="3327662"/>
                  </a:lnTo>
                  <a:lnTo>
                    <a:pt x="2344587" y="3247576"/>
                  </a:lnTo>
                  <a:lnTo>
                    <a:pt x="2370292" y="3166560"/>
                  </a:lnTo>
                  <a:lnTo>
                    <a:pt x="2393198" y="3084708"/>
                  </a:lnTo>
                  <a:lnTo>
                    <a:pt x="2413278" y="3002117"/>
                  </a:lnTo>
                  <a:lnTo>
                    <a:pt x="2430509" y="2918885"/>
                  </a:lnTo>
                  <a:lnTo>
                    <a:pt x="2444870" y="2835111"/>
                  </a:lnTo>
                  <a:lnTo>
                    <a:pt x="2456344" y="2750892"/>
                  </a:lnTo>
                  <a:lnTo>
                    <a:pt x="2464919" y="2666329"/>
                  </a:lnTo>
                  <a:lnTo>
                    <a:pt x="2470583" y="2581522"/>
                  </a:lnTo>
                  <a:lnTo>
                    <a:pt x="2473330" y="2496570"/>
                  </a:lnTo>
                  <a:lnTo>
                    <a:pt x="2473157" y="2411573"/>
                  </a:lnTo>
                  <a:lnTo>
                    <a:pt x="2470063" y="2326633"/>
                  </a:lnTo>
                  <a:lnTo>
                    <a:pt x="2464054" y="2241849"/>
                  </a:lnTo>
                  <a:lnTo>
                    <a:pt x="2455134" y="2157322"/>
                  </a:lnTo>
                  <a:lnTo>
                    <a:pt x="2443317" y="2073151"/>
                  </a:lnTo>
                  <a:lnTo>
                    <a:pt x="2428614" y="1989435"/>
                  </a:lnTo>
                  <a:lnTo>
                    <a:pt x="2411044" y="1906275"/>
                  </a:lnTo>
                  <a:lnTo>
                    <a:pt x="2390627" y="1823767"/>
                  </a:lnTo>
                  <a:lnTo>
                    <a:pt x="2367388" y="1742009"/>
                  </a:lnTo>
                  <a:lnTo>
                    <a:pt x="2341353" y="1661097"/>
                  </a:lnTo>
                  <a:lnTo>
                    <a:pt x="2312554" y="1581129"/>
                  </a:lnTo>
                  <a:lnTo>
                    <a:pt x="2281025" y="1502196"/>
                  </a:lnTo>
                  <a:lnTo>
                    <a:pt x="2246802" y="1424394"/>
                  </a:lnTo>
                  <a:lnTo>
                    <a:pt x="2209927" y="1347813"/>
                  </a:lnTo>
                  <a:lnTo>
                    <a:pt x="2170442" y="1272544"/>
                  </a:lnTo>
                  <a:lnTo>
                    <a:pt x="2128395" y="1198676"/>
                  </a:lnTo>
                  <a:lnTo>
                    <a:pt x="2083834" y="1126297"/>
                  </a:lnTo>
                  <a:lnTo>
                    <a:pt x="2036813" y="1055491"/>
                  </a:lnTo>
                  <a:lnTo>
                    <a:pt x="1987388" y="986342"/>
                  </a:lnTo>
                  <a:lnTo>
                    <a:pt x="1935616" y="918933"/>
                  </a:lnTo>
                  <a:lnTo>
                    <a:pt x="1881558" y="853341"/>
                  </a:lnTo>
                  <a:lnTo>
                    <a:pt x="1825279" y="789646"/>
                  </a:lnTo>
                  <a:lnTo>
                    <a:pt x="1766845" y="727922"/>
                  </a:lnTo>
                  <a:lnTo>
                    <a:pt x="1706325" y="668242"/>
                  </a:lnTo>
                  <a:lnTo>
                    <a:pt x="1643790" y="610676"/>
                  </a:lnTo>
                  <a:lnTo>
                    <a:pt x="1579314" y="555293"/>
                  </a:lnTo>
                  <a:lnTo>
                    <a:pt x="1512974" y="502158"/>
                  </a:lnTo>
                  <a:lnTo>
                    <a:pt x="1444847" y="451333"/>
                  </a:lnTo>
                  <a:lnTo>
                    <a:pt x="1375014" y="402879"/>
                  </a:lnTo>
                  <a:lnTo>
                    <a:pt x="1303558" y="356852"/>
                  </a:lnTo>
                  <a:lnTo>
                    <a:pt x="1230563" y="313308"/>
                  </a:lnTo>
                  <a:lnTo>
                    <a:pt x="1156115" y="272297"/>
                  </a:lnTo>
                  <a:lnTo>
                    <a:pt x="1080301" y="233868"/>
                  </a:lnTo>
                  <a:lnTo>
                    <a:pt x="1003213" y="198067"/>
                  </a:lnTo>
                  <a:lnTo>
                    <a:pt x="924939" y="164935"/>
                  </a:lnTo>
                  <a:lnTo>
                    <a:pt x="845574" y="134512"/>
                  </a:lnTo>
                  <a:lnTo>
                    <a:pt x="765210" y="106834"/>
                  </a:lnTo>
                  <a:lnTo>
                    <a:pt x="683943" y="81933"/>
                  </a:lnTo>
                  <a:lnTo>
                    <a:pt x="601868" y="59838"/>
                  </a:lnTo>
                  <a:lnTo>
                    <a:pt x="519083" y="40577"/>
                  </a:lnTo>
                  <a:lnTo>
                    <a:pt x="435685" y="24171"/>
                  </a:lnTo>
                  <a:lnTo>
                    <a:pt x="351772" y="10640"/>
                  </a:lnTo>
                  <a:lnTo>
                    <a:pt x="267444" y="0"/>
                  </a:lnTo>
                  <a:lnTo>
                    <a:pt x="258222" y="84797"/>
                  </a:lnTo>
                  <a:lnTo>
                    <a:pt x="249000" y="169594"/>
                  </a:lnTo>
                  <a:lnTo>
                    <a:pt x="239778" y="254391"/>
                  </a:lnTo>
                  <a:lnTo>
                    <a:pt x="230555" y="339188"/>
                  </a:lnTo>
                  <a:lnTo>
                    <a:pt x="221333" y="423985"/>
                  </a:lnTo>
                  <a:lnTo>
                    <a:pt x="212111" y="508782"/>
                  </a:lnTo>
                  <a:lnTo>
                    <a:pt x="202889" y="593579"/>
                  </a:lnTo>
                  <a:lnTo>
                    <a:pt x="193666" y="678376"/>
                  </a:lnTo>
                  <a:lnTo>
                    <a:pt x="184444" y="763173"/>
                  </a:lnTo>
                  <a:lnTo>
                    <a:pt x="175222" y="847970"/>
                  </a:lnTo>
                  <a:lnTo>
                    <a:pt x="166000" y="932767"/>
                  </a:lnTo>
                  <a:lnTo>
                    <a:pt x="156777" y="1017564"/>
                  </a:lnTo>
                  <a:lnTo>
                    <a:pt x="147555" y="1102361"/>
                  </a:lnTo>
                  <a:lnTo>
                    <a:pt x="138333" y="1187158"/>
                  </a:lnTo>
                  <a:lnTo>
                    <a:pt x="129111" y="1271955"/>
                  </a:lnTo>
                  <a:lnTo>
                    <a:pt x="119889" y="1356752"/>
                  </a:lnTo>
                  <a:lnTo>
                    <a:pt x="110666" y="1441549"/>
                  </a:lnTo>
                  <a:lnTo>
                    <a:pt x="101444" y="1526346"/>
                  </a:lnTo>
                  <a:lnTo>
                    <a:pt x="92222" y="1611143"/>
                  </a:lnTo>
                  <a:lnTo>
                    <a:pt x="83000" y="1695940"/>
                  </a:lnTo>
                  <a:lnTo>
                    <a:pt x="73777" y="1780737"/>
                  </a:lnTo>
                  <a:lnTo>
                    <a:pt x="64555" y="1865534"/>
                  </a:lnTo>
                  <a:lnTo>
                    <a:pt x="55333" y="1950331"/>
                  </a:lnTo>
                  <a:lnTo>
                    <a:pt x="46111" y="2035128"/>
                  </a:lnTo>
                  <a:lnTo>
                    <a:pt x="36888" y="2119925"/>
                  </a:lnTo>
                  <a:lnTo>
                    <a:pt x="27666" y="2204722"/>
                  </a:lnTo>
                  <a:lnTo>
                    <a:pt x="18444" y="2289519"/>
                  </a:lnTo>
                  <a:lnTo>
                    <a:pt x="9222" y="2374316"/>
                  </a:lnTo>
                  <a:close/>
                </a:path>
              </a:pathLst>
            </a:custGeom>
            <a:solidFill>
              <a:srgbClr val="00B0F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5486400" y="4223182"/>
              <a:ext cx="1941879" cy="2344128"/>
            </a:xfrm>
            <a:custGeom>
              <a:avLst/>
              <a:pathLst>
                <a:path w="1941879" h="2344128">
                  <a:moveTo>
                    <a:pt x="0" y="0"/>
                  </a:moveTo>
                  <a:lnTo>
                    <a:pt x="27235" y="80832"/>
                  </a:lnTo>
                  <a:lnTo>
                    <a:pt x="54470" y="161664"/>
                  </a:lnTo>
                  <a:lnTo>
                    <a:pt x="81706" y="242496"/>
                  </a:lnTo>
                  <a:lnTo>
                    <a:pt x="108941" y="323328"/>
                  </a:lnTo>
                  <a:lnTo>
                    <a:pt x="136177" y="404160"/>
                  </a:lnTo>
                  <a:lnTo>
                    <a:pt x="163412" y="484992"/>
                  </a:lnTo>
                  <a:lnTo>
                    <a:pt x="190648" y="565824"/>
                  </a:lnTo>
                  <a:lnTo>
                    <a:pt x="217883" y="646656"/>
                  </a:lnTo>
                  <a:lnTo>
                    <a:pt x="245119" y="727488"/>
                  </a:lnTo>
                  <a:lnTo>
                    <a:pt x="272354" y="808320"/>
                  </a:lnTo>
                  <a:lnTo>
                    <a:pt x="299590" y="889152"/>
                  </a:lnTo>
                  <a:lnTo>
                    <a:pt x="326825" y="969984"/>
                  </a:lnTo>
                  <a:lnTo>
                    <a:pt x="354061" y="1050816"/>
                  </a:lnTo>
                  <a:lnTo>
                    <a:pt x="381296" y="1131648"/>
                  </a:lnTo>
                  <a:lnTo>
                    <a:pt x="408532" y="1212480"/>
                  </a:lnTo>
                  <a:lnTo>
                    <a:pt x="435767" y="1293312"/>
                  </a:lnTo>
                  <a:lnTo>
                    <a:pt x="463003" y="1374144"/>
                  </a:lnTo>
                  <a:lnTo>
                    <a:pt x="490238" y="1454976"/>
                  </a:lnTo>
                  <a:lnTo>
                    <a:pt x="517473" y="1535808"/>
                  </a:lnTo>
                  <a:lnTo>
                    <a:pt x="544709" y="1616640"/>
                  </a:lnTo>
                  <a:lnTo>
                    <a:pt x="571944" y="1697472"/>
                  </a:lnTo>
                  <a:lnTo>
                    <a:pt x="599180" y="1778304"/>
                  </a:lnTo>
                  <a:lnTo>
                    <a:pt x="626415" y="1859136"/>
                  </a:lnTo>
                  <a:lnTo>
                    <a:pt x="653651" y="1939968"/>
                  </a:lnTo>
                  <a:lnTo>
                    <a:pt x="680886" y="2020800"/>
                  </a:lnTo>
                  <a:lnTo>
                    <a:pt x="708122" y="2101632"/>
                  </a:lnTo>
                  <a:lnTo>
                    <a:pt x="735357" y="2182464"/>
                  </a:lnTo>
                  <a:lnTo>
                    <a:pt x="762593" y="2263296"/>
                  </a:lnTo>
                  <a:lnTo>
                    <a:pt x="789828" y="2344128"/>
                  </a:lnTo>
                  <a:lnTo>
                    <a:pt x="869025" y="2315936"/>
                  </a:lnTo>
                  <a:lnTo>
                    <a:pt x="947217" y="2285069"/>
                  </a:lnTo>
                  <a:lnTo>
                    <a:pt x="1024316" y="2251564"/>
                  </a:lnTo>
                  <a:lnTo>
                    <a:pt x="1100232" y="2215458"/>
                  </a:lnTo>
                  <a:lnTo>
                    <a:pt x="1174877" y="2176793"/>
                  </a:lnTo>
                  <a:lnTo>
                    <a:pt x="1248165" y="2135614"/>
                  </a:lnTo>
                  <a:lnTo>
                    <a:pt x="1320011" y="2091969"/>
                  </a:lnTo>
                  <a:lnTo>
                    <a:pt x="1390333" y="2045907"/>
                  </a:lnTo>
                  <a:lnTo>
                    <a:pt x="1459050" y="1997483"/>
                  </a:lnTo>
                  <a:lnTo>
                    <a:pt x="1526081" y="1946751"/>
                  </a:lnTo>
                  <a:lnTo>
                    <a:pt x="1591349" y="1893771"/>
                  </a:lnTo>
                  <a:lnTo>
                    <a:pt x="1654780" y="1838604"/>
                  </a:lnTo>
                  <a:lnTo>
                    <a:pt x="1716299" y="1781314"/>
                  </a:lnTo>
                  <a:lnTo>
                    <a:pt x="1775836" y="1721966"/>
                  </a:lnTo>
                  <a:lnTo>
                    <a:pt x="1833323" y="1660630"/>
                  </a:lnTo>
                  <a:lnTo>
                    <a:pt x="1888691" y="1597375"/>
                  </a:lnTo>
                  <a:lnTo>
                    <a:pt x="1941879" y="1532276"/>
                  </a:lnTo>
                  <a:lnTo>
                    <a:pt x="1874918" y="1479438"/>
                  </a:lnTo>
                  <a:lnTo>
                    <a:pt x="1807956" y="1426601"/>
                  </a:lnTo>
                  <a:lnTo>
                    <a:pt x="1740995" y="1373764"/>
                  </a:lnTo>
                  <a:lnTo>
                    <a:pt x="1674034" y="1320927"/>
                  </a:lnTo>
                  <a:lnTo>
                    <a:pt x="1607072" y="1268090"/>
                  </a:lnTo>
                  <a:lnTo>
                    <a:pt x="1540111" y="1215253"/>
                  </a:lnTo>
                  <a:lnTo>
                    <a:pt x="1473149" y="1162416"/>
                  </a:lnTo>
                  <a:lnTo>
                    <a:pt x="1406188" y="1109579"/>
                  </a:lnTo>
                  <a:lnTo>
                    <a:pt x="1339227" y="1056742"/>
                  </a:lnTo>
                  <a:lnTo>
                    <a:pt x="1272265" y="1003905"/>
                  </a:lnTo>
                  <a:lnTo>
                    <a:pt x="1205304" y="951067"/>
                  </a:lnTo>
                  <a:lnTo>
                    <a:pt x="1138343" y="898230"/>
                  </a:lnTo>
                  <a:lnTo>
                    <a:pt x="1071381" y="845393"/>
                  </a:lnTo>
                  <a:lnTo>
                    <a:pt x="1004420" y="792556"/>
                  </a:lnTo>
                  <a:lnTo>
                    <a:pt x="937459" y="739719"/>
                  </a:lnTo>
                  <a:lnTo>
                    <a:pt x="870497" y="686882"/>
                  </a:lnTo>
                  <a:lnTo>
                    <a:pt x="803536" y="634045"/>
                  </a:lnTo>
                  <a:lnTo>
                    <a:pt x="736574" y="581208"/>
                  </a:lnTo>
                  <a:lnTo>
                    <a:pt x="669613" y="528371"/>
                  </a:lnTo>
                  <a:lnTo>
                    <a:pt x="602652" y="475533"/>
                  </a:lnTo>
                  <a:lnTo>
                    <a:pt x="535690" y="422696"/>
                  </a:lnTo>
                  <a:lnTo>
                    <a:pt x="468729" y="369859"/>
                  </a:lnTo>
                  <a:lnTo>
                    <a:pt x="401768" y="317022"/>
                  </a:lnTo>
                  <a:lnTo>
                    <a:pt x="334806" y="264185"/>
                  </a:lnTo>
                  <a:lnTo>
                    <a:pt x="267845" y="211348"/>
                  </a:lnTo>
                  <a:lnTo>
                    <a:pt x="200884" y="158511"/>
                  </a:lnTo>
                  <a:lnTo>
                    <a:pt x="133922" y="105674"/>
                  </a:lnTo>
                  <a:lnTo>
                    <a:pt x="66961" y="52837"/>
                  </a:lnTo>
                  <a:close/>
                </a:path>
              </a:pathLst>
            </a:custGeom>
            <a:solidFill>
              <a:srgbClr val="00BF7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3012854" y="2151071"/>
              <a:ext cx="3263374" cy="4545451"/>
            </a:xfrm>
            <a:custGeom>
              <a:avLst/>
              <a:pathLst>
                <a:path w="3263374" h="4545451">
                  <a:moveTo>
                    <a:pt x="2473545" y="2072111"/>
                  </a:moveTo>
                  <a:lnTo>
                    <a:pt x="2426960" y="2000659"/>
                  </a:lnTo>
                  <a:lnTo>
                    <a:pt x="2380375" y="1929207"/>
                  </a:lnTo>
                  <a:lnTo>
                    <a:pt x="2333790" y="1857755"/>
                  </a:lnTo>
                  <a:lnTo>
                    <a:pt x="2287204" y="1786302"/>
                  </a:lnTo>
                  <a:lnTo>
                    <a:pt x="2240619" y="1714850"/>
                  </a:lnTo>
                  <a:lnTo>
                    <a:pt x="2194034" y="1643398"/>
                  </a:lnTo>
                  <a:lnTo>
                    <a:pt x="2147449" y="1571946"/>
                  </a:lnTo>
                  <a:lnTo>
                    <a:pt x="2100864" y="1500494"/>
                  </a:lnTo>
                  <a:lnTo>
                    <a:pt x="2054278" y="1429042"/>
                  </a:lnTo>
                  <a:lnTo>
                    <a:pt x="2007693" y="1357590"/>
                  </a:lnTo>
                  <a:lnTo>
                    <a:pt x="1961108" y="1286138"/>
                  </a:lnTo>
                  <a:lnTo>
                    <a:pt x="1914523" y="1214685"/>
                  </a:lnTo>
                  <a:lnTo>
                    <a:pt x="1867938" y="1143233"/>
                  </a:lnTo>
                  <a:lnTo>
                    <a:pt x="1821353" y="1071781"/>
                  </a:lnTo>
                  <a:lnTo>
                    <a:pt x="1774767" y="1000329"/>
                  </a:lnTo>
                  <a:lnTo>
                    <a:pt x="1728182" y="928877"/>
                  </a:lnTo>
                  <a:lnTo>
                    <a:pt x="1681597" y="857425"/>
                  </a:lnTo>
                  <a:lnTo>
                    <a:pt x="1635012" y="785973"/>
                  </a:lnTo>
                  <a:lnTo>
                    <a:pt x="1588427" y="714521"/>
                  </a:lnTo>
                  <a:lnTo>
                    <a:pt x="1541842" y="643069"/>
                  </a:lnTo>
                  <a:lnTo>
                    <a:pt x="1495256" y="571616"/>
                  </a:lnTo>
                  <a:lnTo>
                    <a:pt x="1448671" y="500164"/>
                  </a:lnTo>
                  <a:lnTo>
                    <a:pt x="1402086" y="428712"/>
                  </a:lnTo>
                  <a:lnTo>
                    <a:pt x="1355501" y="357260"/>
                  </a:lnTo>
                  <a:lnTo>
                    <a:pt x="1308916" y="285808"/>
                  </a:lnTo>
                  <a:lnTo>
                    <a:pt x="1262330" y="214356"/>
                  </a:lnTo>
                  <a:lnTo>
                    <a:pt x="1215745" y="142904"/>
                  </a:lnTo>
                  <a:lnTo>
                    <a:pt x="1169160" y="71452"/>
                  </a:lnTo>
                  <a:lnTo>
                    <a:pt x="1122575" y="0"/>
                  </a:lnTo>
                  <a:lnTo>
                    <a:pt x="1052946" y="47101"/>
                  </a:lnTo>
                  <a:lnTo>
                    <a:pt x="984957" y="96542"/>
                  </a:lnTo>
                  <a:lnTo>
                    <a:pt x="918688" y="148265"/>
                  </a:lnTo>
                  <a:lnTo>
                    <a:pt x="854214" y="202209"/>
                  </a:lnTo>
                  <a:lnTo>
                    <a:pt x="791611" y="258313"/>
                  </a:lnTo>
                  <a:lnTo>
                    <a:pt x="730950" y="316512"/>
                  </a:lnTo>
                  <a:lnTo>
                    <a:pt x="672302" y="376738"/>
                  </a:lnTo>
                  <a:lnTo>
                    <a:pt x="615734" y="438923"/>
                  </a:lnTo>
                  <a:lnTo>
                    <a:pt x="561311" y="502994"/>
                  </a:lnTo>
                  <a:lnTo>
                    <a:pt x="509098" y="568877"/>
                  </a:lnTo>
                  <a:lnTo>
                    <a:pt x="459153" y="636496"/>
                  </a:lnTo>
                  <a:lnTo>
                    <a:pt x="411535" y="705773"/>
                  </a:lnTo>
                  <a:lnTo>
                    <a:pt x="366298" y="776628"/>
                  </a:lnTo>
                  <a:lnTo>
                    <a:pt x="323495" y="848980"/>
                  </a:lnTo>
                  <a:lnTo>
                    <a:pt x="283175" y="922744"/>
                  </a:lnTo>
                  <a:lnTo>
                    <a:pt x="245385" y="997836"/>
                  </a:lnTo>
                  <a:lnTo>
                    <a:pt x="210168" y="1074168"/>
                  </a:lnTo>
                  <a:lnTo>
                    <a:pt x="177565" y="1151653"/>
                  </a:lnTo>
                  <a:lnTo>
                    <a:pt x="147614" y="1230201"/>
                  </a:lnTo>
                  <a:lnTo>
                    <a:pt x="120350" y="1309721"/>
                  </a:lnTo>
                  <a:lnTo>
                    <a:pt x="95803" y="1390122"/>
                  </a:lnTo>
                  <a:lnTo>
                    <a:pt x="74002" y="1471311"/>
                  </a:lnTo>
                  <a:lnTo>
                    <a:pt x="54973" y="1553193"/>
                  </a:lnTo>
                  <a:lnTo>
                    <a:pt x="38737" y="1635675"/>
                  </a:lnTo>
                  <a:lnTo>
                    <a:pt x="25313" y="1718661"/>
                  </a:lnTo>
                  <a:lnTo>
                    <a:pt x="14717" y="1802055"/>
                  </a:lnTo>
                  <a:lnTo>
                    <a:pt x="6961" y="1885760"/>
                  </a:lnTo>
                  <a:lnTo>
                    <a:pt x="2053" y="1969682"/>
                  </a:lnTo>
                  <a:lnTo>
                    <a:pt x="0" y="2053721"/>
                  </a:lnTo>
                  <a:lnTo>
                    <a:pt x="803" y="2137782"/>
                  </a:lnTo>
                  <a:lnTo>
                    <a:pt x="4462" y="2221767"/>
                  </a:lnTo>
                  <a:lnTo>
                    <a:pt x="10974" y="2305579"/>
                  </a:lnTo>
                  <a:lnTo>
                    <a:pt x="20329" y="2389121"/>
                  </a:lnTo>
                  <a:lnTo>
                    <a:pt x="32517" y="2472297"/>
                  </a:lnTo>
                  <a:lnTo>
                    <a:pt x="47525" y="2555011"/>
                  </a:lnTo>
                  <a:lnTo>
                    <a:pt x="65335" y="2637167"/>
                  </a:lnTo>
                  <a:lnTo>
                    <a:pt x="85926" y="2718671"/>
                  </a:lnTo>
                  <a:lnTo>
                    <a:pt x="109274" y="2799428"/>
                  </a:lnTo>
                  <a:lnTo>
                    <a:pt x="135354" y="2879345"/>
                  </a:lnTo>
                  <a:lnTo>
                    <a:pt x="164133" y="2958330"/>
                  </a:lnTo>
                  <a:lnTo>
                    <a:pt x="195580" y="3036291"/>
                  </a:lnTo>
                  <a:lnTo>
                    <a:pt x="229658" y="3113138"/>
                  </a:lnTo>
                  <a:lnTo>
                    <a:pt x="266328" y="3188783"/>
                  </a:lnTo>
                  <a:lnTo>
                    <a:pt x="305546" y="3263139"/>
                  </a:lnTo>
                  <a:lnTo>
                    <a:pt x="347269" y="3336119"/>
                  </a:lnTo>
                  <a:lnTo>
                    <a:pt x="391447" y="3407639"/>
                  </a:lnTo>
                  <a:lnTo>
                    <a:pt x="438030" y="3477616"/>
                  </a:lnTo>
                  <a:lnTo>
                    <a:pt x="486964" y="3545971"/>
                  </a:lnTo>
                  <a:lnTo>
                    <a:pt x="538193" y="3612623"/>
                  </a:lnTo>
                  <a:lnTo>
                    <a:pt x="591656" y="3677496"/>
                  </a:lnTo>
                  <a:lnTo>
                    <a:pt x="647293" y="3740514"/>
                  </a:lnTo>
                  <a:lnTo>
                    <a:pt x="705040" y="3801606"/>
                  </a:lnTo>
                  <a:lnTo>
                    <a:pt x="764828" y="3860701"/>
                  </a:lnTo>
                  <a:lnTo>
                    <a:pt x="826591" y="3917729"/>
                  </a:lnTo>
                  <a:lnTo>
                    <a:pt x="890255" y="3972626"/>
                  </a:lnTo>
                  <a:lnTo>
                    <a:pt x="955748" y="4025328"/>
                  </a:lnTo>
                  <a:lnTo>
                    <a:pt x="1022994" y="4075774"/>
                  </a:lnTo>
                  <a:lnTo>
                    <a:pt x="1091915" y="4123906"/>
                  </a:lnTo>
                  <a:lnTo>
                    <a:pt x="1162432" y="4169669"/>
                  </a:lnTo>
                  <a:lnTo>
                    <a:pt x="1234464" y="4213009"/>
                  </a:lnTo>
                  <a:lnTo>
                    <a:pt x="1307926" y="4253876"/>
                  </a:lnTo>
                  <a:lnTo>
                    <a:pt x="1382735" y="4292223"/>
                  </a:lnTo>
                  <a:lnTo>
                    <a:pt x="1458803" y="4328006"/>
                  </a:lnTo>
                  <a:lnTo>
                    <a:pt x="1536043" y="4361184"/>
                  </a:lnTo>
                  <a:lnTo>
                    <a:pt x="1614366" y="4391718"/>
                  </a:lnTo>
                  <a:lnTo>
                    <a:pt x="1693682" y="4419573"/>
                  </a:lnTo>
                  <a:lnTo>
                    <a:pt x="1773898" y="4444717"/>
                  </a:lnTo>
                  <a:lnTo>
                    <a:pt x="1854922" y="4467121"/>
                  </a:lnTo>
                  <a:lnTo>
                    <a:pt x="1936661" y="4486758"/>
                  </a:lnTo>
                  <a:lnTo>
                    <a:pt x="2019020" y="4503607"/>
                  </a:lnTo>
                  <a:lnTo>
                    <a:pt x="2101903" y="4517647"/>
                  </a:lnTo>
                  <a:lnTo>
                    <a:pt x="2185216" y="4528863"/>
                  </a:lnTo>
                  <a:lnTo>
                    <a:pt x="2268862" y="4537242"/>
                  </a:lnTo>
                  <a:lnTo>
                    <a:pt x="2352745" y="4542773"/>
                  </a:lnTo>
                  <a:lnTo>
                    <a:pt x="2436766" y="4545451"/>
                  </a:lnTo>
                  <a:lnTo>
                    <a:pt x="2520831" y="4545273"/>
                  </a:lnTo>
                  <a:lnTo>
                    <a:pt x="2604840" y="4542238"/>
                  </a:lnTo>
                  <a:lnTo>
                    <a:pt x="2688699" y="4536350"/>
                  </a:lnTo>
                  <a:lnTo>
                    <a:pt x="2772308" y="4527616"/>
                  </a:lnTo>
                  <a:lnTo>
                    <a:pt x="2855573" y="4516046"/>
                  </a:lnTo>
                  <a:lnTo>
                    <a:pt x="2938396" y="4501654"/>
                  </a:lnTo>
                  <a:lnTo>
                    <a:pt x="3020682" y="4484456"/>
                  </a:lnTo>
                  <a:lnTo>
                    <a:pt x="3102337" y="4464471"/>
                  </a:lnTo>
                  <a:lnTo>
                    <a:pt x="3183265" y="4441723"/>
                  </a:lnTo>
                  <a:lnTo>
                    <a:pt x="3263374" y="4416239"/>
                  </a:lnTo>
                  <a:lnTo>
                    <a:pt x="3236138" y="4335407"/>
                  </a:lnTo>
                  <a:lnTo>
                    <a:pt x="3208903" y="4254575"/>
                  </a:lnTo>
                  <a:lnTo>
                    <a:pt x="3181667" y="4173743"/>
                  </a:lnTo>
                  <a:lnTo>
                    <a:pt x="3154432" y="4092911"/>
                  </a:lnTo>
                  <a:lnTo>
                    <a:pt x="3127196" y="4012079"/>
                  </a:lnTo>
                  <a:lnTo>
                    <a:pt x="3099961" y="3931247"/>
                  </a:lnTo>
                  <a:lnTo>
                    <a:pt x="3072725" y="3850415"/>
                  </a:lnTo>
                  <a:lnTo>
                    <a:pt x="3045490" y="3769583"/>
                  </a:lnTo>
                  <a:lnTo>
                    <a:pt x="3018255" y="3688751"/>
                  </a:lnTo>
                  <a:lnTo>
                    <a:pt x="2991019" y="3607919"/>
                  </a:lnTo>
                  <a:lnTo>
                    <a:pt x="2963784" y="3527087"/>
                  </a:lnTo>
                  <a:lnTo>
                    <a:pt x="2936548" y="3446255"/>
                  </a:lnTo>
                  <a:lnTo>
                    <a:pt x="2909313" y="3365423"/>
                  </a:lnTo>
                  <a:lnTo>
                    <a:pt x="2882077" y="3284591"/>
                  </a:lnTo>
                  <a:lnTo>
                    <a:pt x="2854842" y="3203759"/>
                  </a:lnTo>
                  <a:lnTo>
                    <a:pt x="2827606" y="3122927"/>
                  </a:lnTo>
                  <a:lnTo>
                    <a:pt x="2800371" y="3042095"/>
                  </a:lnTo>
                  <a:lnTo>
                    <a:pt x="2773135" y="2961263"/>
                  </a:lnTo>
                  <a:lnTo>
                    <a:pt x="2745900" y="2880431"/>
                  </a:lnTo>
                  <a:lnTo>
                    <a:pt x="2718664" y="2799599"/>
                  </a:lnTo>
                  <a:lnTo>
                    <a:pt x="2691429" y="2718767"/>
                  </a:lnTo>
                  <a:lnTo>
                    <a:pt x="2664193" y="2637935"/>
                  </a:lnTo>
                  <a:lnTo>
                    <a:pt x="2636958" y="2557103"/>
                  </a:lnTo>
                  <a:lnTo>
                    <a:pt x="2609722" y="2476271"/>
                  </a:lnTo>
                  <a:lnTo>
                    <a:pt x="2582487" y="2395439"/>
                  </a:lnTo>
                  <a:lnTo>
                    <a:pt x="2555251" y="2314607"/>
                  </a:lnTo>
                  <a:lnTo>
                    <a:pt x="2528016" y="2233775"/>
                  </a:lnTo>
                  <a:lnTo>
                    <a:pt x="2500781" y="2152943"/>
                  </a:lnTo>
                  <a:close/>
                </a:path>
              </a:pathLst>
            </a:custGeom>
            <a:solidFill>
              <a:srgbClr val="A3A5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4135429" y="1749568"/>
              <a:ext cx="1350970" cy="2473613"/>
            </a:xfrm>
            <a:custGeom>
              <a:avLst/>
              <a:pathLst>
                <a:path w="1350970" h="2473613">
                  <a:moveTo>
                    <a:pt x="1350970" y="2473613"/>
                  </a:moveTo>
                  <a:lnTo>
                    <a:pt x="1350970" y="2388316"/>
                  </a:lnTo>
                  <a:lnTo>
                    <a:pt x="1350970" y="2303019"/>
                  </a:lnTo>
                  <a:lnTo>
                    <a:pt x="1350970" y="2217722"/>
                  </a:lnTo>
                  <a:lnTo>
                    <a:pt x="1350970" y="2132425"/>
                  </a:lnTo>
                  <a:lnTo>
                    <a:pt x="1350970" y="2047128"/>
                  </a:lnTo>
                  <a:lnTo>
                    <a:pt x="1350970" y="1961831"/>
                  </a:lnTo>
                  <a:lnTo>
                    <a:pt x="1350970" y="1876534"/>
                  </a:lnTo>
                  <a:lnTo>
                    <a:pt x="1350970" y="1791237"/>
                  </a:lnTo>
                  <a:lnTo>
                    <a:pt x="1350970" y="1705940"/>
                  </a:lnTo>
                  <a:lnTo>
                    <a:pt x="1350970" y="1620643"/>
                  </a:lnTo>
                  <a:lnTo>
                    <a:pt x="1350970" y="1535346"/>
                  </a:lnTo>
                  <a:lnTo>
                    <a:pt x="1350970" y="1450049"/>
                  </a:lnTo>
                  <a:lnTo>
                    <a:pt x="1350970" y="1364752"/>
                  </a:lnTo>
                  <a:lnTo>
                    <a:pt x="1350970" y="1279455"/>
                  </a:lnTo>
                  <a:lnTo>
                    <a:pt x="1350970" y="1194158"/>
                  </a:lnTo>
                  <a:lnTo>
                    <a:pt x="1350970" y="1108861"/>
                  </a:lnTo>
                  <a:lnTo>
                    <a:pt x="1350970" y="1023564"/>
                  </a:lnTo>
                  <a:lnTo>
                    <a:pt x="1350970" y="938267"/>
                  </a:lnTo>
                  <a:lnTo>
                    <a:pt x="1350970" y="852970"/>
                  </a:lnTo>
                  <a:lnTo>
                    <a:pt x="1350970" y="767673"/>
                  </a:lnTo>
                  <a:lnTo>
                    <a:pt x="1350970" y="682376"/>
                  </a:lnTo>
                  <a:lnTo>
                    <a:pt x="1350970" y="597079"/>
                  </a:lnTo>
                  <a:lnTo>
                    <a:pt x="1350970" y="511782"/>
                  </a:lnTo>
                  <a:lnTo>
                    <a:pt x="1350970" y="426485"/>
                  </a:lnTo>
                  <a:lnTo>
                    <a:pt x="1350970" y="341188"/>
                  </a:lnTo>
                  <a:lnTo>
                    <a:pt x="1350970" y="255891"/>
                  </a:lnTo>
                  <a:lnTo>
                    <a:pt x="1350970" y="170594"/>
                  </a:lnTo>
                  <a:lnTo>
                    <a:pt x="1350970" y="85297"/>
                  </a:lnTo>
                  <a:lnTo>
                    <a:pt x="1350970" y="0"/>
                  </a:lnTo>
                  <a:lnTo>
                    <a:pt x="1266917" y="1428"/>
                  </a:lnTo>
                  <a:lnTo>
                    <a:pt x="1182962" y="5712"/>
                  </a:lnTo>
                  <a:lnTo>
                    <a:pt x="1099201" y="12846"/>
                  </a:lnTo>
                  <a:lnTo>
                    <a:pt x="1015730" y="22822"/>
                  </a:lnTo>
                  <a:lnTo>
                    <a:pt x="932647" y="35628"/>
                  </a:lnTo>
                  <a:lnTo>
                    <a:pt x="850047" y="51251"/>
                  </a:lnTo>
                  <a:lnTo>
                    <a:pt x="768025" y="69671"/>
                  </a:lnTo>
                  <a:lnTo>
                    <a:pt x="686677" y="90867"/>
                  </a:lnTo>
                  <a:lnTo>
                    <a:pt x="606096" y="114815"/>
                  </a:lnTo>
                  <a:lnTo>
                    <a:pt x="526375" y="141488"/>
                  </a:lnTo>
                  <a:lnTo>
                    <a:pt x="447606" y="170854"/>
                  </a:lnTo>
                  <a:lnTo>
                    <a:pt x="369881" y="202880"/>
                  </a:lnTo>
                  <a:lnTo>
                    <a:pt x="293289" y="237528"/>
                  </a:lnTo>
                  <a:lnTo>
                    <a:pt x="217919" y="274759"/>
                  </a:lnTo>
                  <a:lnTo>
                    <a:pt x="143857" y="314529"/>
                  </a:lnTo>
                  <a:lnTo>
                    <a:pt x="71189" y="356793"/>
                  </a:lnTo>
                  <a:lnTo>
                    <a:pt x="0" y="401502"/>
                  </a:lnTo>
                  <a:lnTo>
                    <a:pt x="46585" y="472954"/>
                  </a:lnTo>
                  <a:lnTo>
                    <a:pt x="93170" y="544406"/>
                  </a:lnTo>
                  <a:lnTo>
                    <a:pt x="139755" y="615858"/>
                  </a:lnTo>
                  <a:lnTo>
                    <a:pt x="186340" y="687311"/>
                  </a:lnTo>
                  <a:lnTo>
                    <a:pt x="232925" y="758763"/>
                  </a:lnTo>
                  <a:lnTo>
                    <a:pt x="279511" y="830215"/>
                  </a:lnTo>
                  <a:lnTo>
                    <a:pt x="326096" y="901667"/>
                  </a:lnTo>
                  <a:lnTo>
                    <a:pt x="372681" y="973119"/>
                  </a:lnTo>
                  <a:lnTo>
                    <a:pt x="419266" y="1044571"/>
                  </a:lnTo>
                  <a:lnTo>
                    <a:pt x="465851" y="1116023"/>
                  </a:lnTo>
                  <a:lnTo>
                    <a:pt x="512436" y="1187475"/>
                  </a:lnTo>
                  <a:lnTo>
                    <a:pt x="559022" y="1258927"/>
                  </a:lnTo>
                  <a:lnTo>
                    <a:pt x="605607" y="1330380"/>
                  </a:lnTo>
                  <a:lnTo>
                    <a:pt x="652192" y="1401832"/>
                  </a:lnTo>
                  <a:lnTo>
                    <a:pt x="698777" y="1473284"/>
                  </a:lnTo>
                  <a:lnTo>
                    <a:pt x="745362" y="1544736"/>
                  </a:lnTo>
                  <a:lnTo>
                    <a:pt x="791948" y="1616188"/>
                  </a:lnTo>
                  <a:lnTo>
                    <a:pt x="838533" y="1687640"/>
                  </a:lnTo>
                  <a:lnTo>
                    <a:pt x="885118" y="1759092"/>
                  </a:lnTo>
                  <a:lnTo>
                    <a:pt x="931703" y="1830544"/>
                  </a:lnTo>
                  <a:lnTo>
                    <a:pt x="978288" y="1901996"/>
                  </a:lnTo>
                  <a:lnTo>
                    <a:pt x="1024873" y="1973449"/>
                  </a:lnTo>
                  <a:lnTo>
                    <a:pt x="1071459" y="2044901"/>
                  </a:lnTo>
                  <a:lnTo>
                    <a:pt x="1118044" y="2116353"/>
                  </a:lnTo>
                  <a:lnTo>
                    <a:pt x="1164629" y="2187805"/>
                  </a:lnTo>
                  <a:lnTo>
                    <a:pt x="1211214" y="2259257"/>
                  </a:lnTo>
                  <a:lnTo>
                    <a:pt x="1257799" y="2330709"/>
                  </a:lnTo>
                  <a:lnTo>
                    <a:pt x="1304384" y="240216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4770069" y="2751947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5125456" y="3058330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1.724 %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5608657" y="3508481"/>
              <a:ext cx="2036510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Non-Plastid Parasite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6138719" y="3814865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33.908 %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5692764" y="4957387"/>
              <a:ext cx="101216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Mixotroph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5770945" y="5304317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9.195 %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3770883" y="4485896"/>
              <a:ext cx="120515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Heterotroph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3885270" y="4832826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45.977 %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4555562" y="2760836"/>
              <a:ext cx="1156990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 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706154" y="3107766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9.195 %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2394382" y="942406"/>
              <a:ext cx="4250427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of Organisms That Have Rictor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2025-05-06T14:25:47Z</dcterms:modified>
  <cp:category/>
</cp:coreProperties>
</file>