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7861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36806" cy="2473613"/>
            </a:xfrm>
            <a:custGeom>
              <a:avLst/>
              <a:gdLst/>
              <a:ahLst/>
              <a:cxnLst/>
              <a:rect l="0" t="0" r="0" b="0"/>
              <a:pathLst>
                <a:path w="1236806" h="2473613">
                  <a:moveTo>
                    <a:pt x="0" y="2473613"/>
                  </a:moveTo>
                  <a:lnTo>
                    <a:pt x="42648" y="2399744"/>
                  </a:lnTo>
                  <a:lnTo>
                    <a:pt x="85297" y="2325875"/>
                  </a:lnTo>
                  <a:lnTo>
                    <a:pt x="127945" y="2252005"/>
                  </a:lnTo>
                  <a:lnTo>
                    <a:pt x="170594" y="2178136"/>
                  </a:lnTo>
                  <a:lnTo>
                    <a:pt x="213242" y="2104266"/>
                  </a:lnTo>
                  <a:lnTo>
                    <a:pt x="255891" y="2030397"/>
                  </a:lnTo>
                  <a:lnTo>
                    <a:pt x="298539" y="1956528"/>
                  </a:lnTo>
                  <a:lnTo>
                    <a:pt x="341188" y="1882658"/>
                  </a:lnTo>
                  <a:lnTo>
                    <a:pt x="383836" y="1808789"/>
                  </a:lnTo>
                  <a:lnTo>
                    <a:pt x="426485" y="1734919"/>
                  </a:lnTo>
                  <a:lnTo>
                    <a:pt x="469133" y="1661050"/>
                  </a:lnTo>
                  <a:lnTo>
                    <a:pt x="511782" y="1587181"/>
                  </a:lnTo>
                  <a:lnTo>
                    <a:pt x="554430" y="1513311"/>
                  </a:lnTo>
                  <a:lnTo>
                    <a:pt x="597079" y="1439442"/>
                  </a:lnTo>
                  <a:lnTo>
                    <a:pt x="639727" y="1365572"/>
                  </a:lnTo>
                  <a:lnTo>
                    <a:pt x="682376" y="1291703"/>
                  </a:lnTo>
                  <a:lnTo>
                    <a:pt x="725024" y="1217834"/>
                  </a:lnTo>
                  <a:lnTo>
                    <a:pt x="767673" y="1143964"/>
                  </a:lnTo>
                  <a:lnTo>
                    <a:pt x="810321" y="1070095"/>
                  </a:lnTo>
                  <a:lnTo>
                    <a:pt x="852970" y="996225"/>
                  </a:lnTo>
                  <a:lnTo>
                    <a:pt x="895618" y="922356"/>
                  </a:lnTo>
                  <a:lnTo>
                    <a:pt x="938267" y="848487"/>
                  </a:lnTo>
                  <a:lnTo>
                    <a:pt x="980915" y="774617"/>
                  </a:lnTo>
                  <a:lnTo>
                    <a:pt x="1023564" y="700748"/>
                  </a:lnTo>
                  <a:lnTo>
                    <a:pt x="1066212" y="626879"/>
                  </a:lnTo>
                  <a:lnTo>
                    <a:pt x="1108861" y="553009"/>
                  </a:lnTo>
                  <a:lnTo>
                    <a:pt x="1151509" y="479140"/>
                  </a:lnTo>
                  <a:lnTo>
                    <a:pt x="1194158" y="405270"/>
                  </a:lnTo>
                  <a:lnTo>
                    <a:pt x="1236806" y="331401"/>
                  </a:lnTo>
                  <a:lnTo>
                    <a:pt x="1161291" y="289542"/>
                  </a:lnTo>
                  <a:lnTo>
                    <a:pt x="1084360" y="250344"/>
                  </a:lnTo>
                  <a:lnTo>
                    <a:pt x="1006109" y="213855"/>
                  </a:lnTo>
                  <a:lnTo>
                    <a:pt x="926632" y="180119"/>
                  </a:lnTo>
                  <a:lnTo>
                    <a:pt x="846025" y="149177"/>
                  </a:lnTo>
                  <a:lnTo>
                    <a:pt x="764388" y="121067"/>
                  </a:lnTo>
                  <a:lnTo>
                    <a:pt x="681820" y="95823"/>
                  </a:lnTo>
                  <a:lnTo>
                    <a:pt x="598421" y="73476"/>
                  </a:lnTo>
                  <a:lnTo>
                    <a:pt x="514293" y="54054"/>
                  </a:lnTo>
                  <a:lnTo>
                    <a:pt x="429538" y="37579"/>
                  </a:lnTo>
                  <a:lnTo>
                    <a:pt x="344260" y="24073"/>
                  </a:lnTo>
                  <a:lnTo>
                    <a:pt x="258563" y="13550"/>
                  </a:lnTo>
                  <a:lnTo>
                    <a:pt x="172550" y="6025"/>
                  </a:lnTo>
                  <a:lnTo>
                    <a:pt x="86327" y="1506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pg5"/>
            <p:cNvSpPr/>
            <p:nvPr/>
          </p:nvSpPr>
          <p:spPr>
            <a:xfrm>
              <a:off x="3012973" y="1749568"/>
              <a:ext cx="4947028" cy="4947122"/>
            </a:xfrm>
            <a:custGeom>
              <a:avLst/>
              <a:gdLst/>
              <a:ahLst/>
              <a:cxnLst/>
              <a:rect l="0" t="0" r="0" b="0"/>
              <a:pathLst>
                <a:path w="4947028" h="4947122">
                  <a:moveTo>
                    <a:pt x="2473426" y="2473613"/>
                  </a:moveTo>
                  <a:lnTo>
                    <a:pt x="2473426" y="2388316"/>
                  </a:lnTo>
                  <a:lnTo>
                    <a:pt x="2473426" y="2303019"/>
                  </a:lnTo>
                  <a:lnTo>
                    <a:pt x="2473426" y="2217722"/>
                  </a:lnTo>
                  <a:lnTo>
                    <a:pt x="2473426" y="2132425"/>
                  </a:lnTo>
                  <a:lnTo>
                    <a:pt x="2473426" y="2047128"/>
                  </a:lnTo>
                  <a:lnTo>
                    <a:pt x="2473426" y="1961831"/>
                  </a:lnTo>
                  <a:lnTo>
                    <a:pt x="2473426" y="1876534"/>
                  </a:lnTo>
                  <a:lnTo>
                    <a:pt x="2473426" y="1791237"/>
                  </a:lnTo>
                  <a:lnTo>
                    <a:pt x="2473426" y="1705940"/>
                  </a:lnTo>
                  <a:lnTo>
                    <a:pt x="2473426" y="1620643"/>
                  </a:lnTo>
                  <a:lnTo>
                    <a:pt x="2473426" y="1535346"/>
                  </a:lnTo>
                  <a:lnTo>
                    <a:pt x="2473426" y="1450049"/>
                  </a:lnTo>
                  <a:lnTo>
                    <a:pt x="2473426" y="1364752"/>
                  </a:lnTo>
                  <a:lnTo>
                    <a:pt x="2473426" y="1279455"/>
                  </a:lnTo>
                  <a:lnTo>
                    <a:pt x="2473426" y="1194158"/>
                  </a:lnTo>
                  <a:lnTo>
                    <a:pt x="2473426" y="1108861"/>
                  </a:lnTo>
                  <a:lnTo>
                    <a:pt x="2473426" y="1023564"/>
                  </a:lnTo>
                  <a:lnTo>
                    <a:pt x="2473426" y="938267"/>
                  </a:lnTo>
                  <a:lnTo>
                    <a:pt x="2473426" y="852970"/>
                  </a:lnTo>
                  <a:lnTo>
                    <a:pt x="2473426" y="767673"/>
                  </a:lnTo>
                  <a:lnTo>
                    <a:pt x="2473426" y="682376"/>
                  </a:lnTo>
                  <a:lnTo>
                    <a:pt x="2473426" y="597079"/>
                  </a:lnTo>
                  <a:lnTo>
                    <a:pt x="2473426" y="511782"/>
                  </a:lnTo>
                  <a:lnTo>
                    <a:pt x="2473426" y="426485"/>
                  </a:lnTo>
                  <a:lnTo>
                    <a:pt x="2473426" y="341188"/>
                  </a:lnTo>
                  <a:lnTo>
                    <a:pt x="2473426" y="255891"/>
                  </a:lnTo>
                  <a:lnTo>
                    <a:pt x="2473426" y="170594"/>
                  </a:lnTo>
                  <a:lnTo>
                    <a:pt x="2473426" y="85297"/>
                  </a:lnTo>
                  <a:lnTo>
                    <a:pt x="2473426" y="0"/>
                  </a:lnTo>
                  <a:lnTo>
                    <a:pt x="2389636" y="1419"/>
                  </a:lnTo>
                  <a:lnTo>
                    <a:pt x="2305942" y="5676"/>
                  </a:lnTo>
                  <a:lnTo>
                    <a:pt x="2222441" y="12766"/>
                  </a:lnTo>
                  <a:lnTo>
                    <a:pt x="2139227" y="22679"/>
                  </a:lnTo>
                  <a:lnTo>
                    <a:pt x="2056398" y="35406"/>
                  </a:lnTo>
                  <a:lnTo>
                    <a:pt x="1974047" y="50932"/>
                  </a:lnTo>
                  <a:lnTo>
                    <a:pt x="1892269" y="69238"/>
                  </a:lnTo>
                  <a:lnTo>
                    <a:pt x="1811158" y="90303"/>
                  </a:lnTo>
                  <a:lnTo>
                    <a:pt x="1730807" y="114104"/>
                  </a:lnTo>
                  <a:lnTo>
                    <a:pt x="1651308" y="140613"/>
                  </a:lnTo>
                  <a:lnTo>
                    <a:pt x="1572753" y="169800"/>
                  </a:lnTo>
                  <a:lnTo>
                    <a:pt x="1495232" y="201631"/>
                  </a:lnTo>
                  <a:lnTo>
                    <a:pt x="1418834" y="236070"/>
                  </a:lnTo>
                  <a:lnTo>
                    <a:pt x="1343645" y="273077"/>
                  </a:lnTo>
                  <a:lnTo>
                    <a:pt x="1269754" y="312609"/>
                  </a:lnTo>
                  <a:lnTo>
                    <a:pt x="1197244" y="354622"/>
                  </a:lnTo>
                  <a:lnTo>
                    <a:pt x="1126199" y="399066"/>
                  </a:lnTo>
                  <a:lnTo>
                    <a:pt x="1056700" y="445892"/>
                  </a:lnTo>
                  <a:lnTo>
                    <a:pt x="988827" y="495045"/>
                  </a:lnTo>
                  <a:lnTo>
                    <a:pt x="922658" y="546469"/>
                  </a:lnTo>
                  <a:lnTo>
                    <a:pt x="858269" y="600105"/>
                  </a:lnTo>
                  <a:lnTo>
                    <a:pt x="795734" y="655891"/>
                  </a:lnTo>
                  <a:lnTo>
                    <a:pt x="735124" y="713763"/>
                  </a:lnTo>
                  <a:lnTo>
                    <a:pt x="676509" y="773655"/>
                  </a:lnTo>
                  <a:lnTo>
                    <a:pt x="619957" y="835498"/>
                  </a:lnTo>
                  <a:lnTo>
                    <a:pt x="565532" y="899222"/>
                  </a:lnTo>
                  <a:lnTo>
                    <a:pt x="513297" y="964752"/>
                  </a:lnTo>
                  <a:lnTo>
                    <a:pt x="463312" y="1032014"/>
                  </a:lnTo>
                  <a:lnTo>
                    <a:pt x="415633" y="1100931"/>
                  </a:lnTo>
                  <a:lnTo>
                    <a:pt x="370317" y="1171423"/>
                  </a:lnTo>
                  <a:lnTo>
                    <a:pt x="327414" y="1243410"/>
                  </a:lnTo>
                  <a:lnTo>
                    <a:pt x="286974" y="1316809"/>
                  </a:lnTo>
                  <a:lnTo>
                    <a:pt x="249044" y="1391536"/>
                  </a:lnTo>
                  <a:lnTo>
                    <a:pt x="213667" y="1467504"/>
                  </a:lnTo>
                  <a:lnTo>
                    <a:pt x="180883" y="1544627"/>
                  </a:lnTo>
                  <a:lnTo>
                    <a:pt x="150731" y="1622817"/>
                  </a:lnTo>
                  <a:lnTo>
                    <a:pt x="123245" y="1701982"/>
                  </a:lnTo>
                  <a:lnTo>
                    <a:pt x="98455" y="1782034"/>
                  </a:lnTo>
                  <a:lnTo>
                    <a:pt x="76392" y="1862879"/>
                  </a:lnTo>
                  <a:lnTo>
                    <a:pt x="57080" y="1944426"/>
                  </a:lnTo>
                  <a:lnTo>
                    <a:pt x="40541" y="2026579"/>
                  </a:lnTo>
                  <a:lnTo>
                    <a:pt x="26795" y="2109246"/>
                  </a:lnTo>
                  <a:lnTo>
                    <a:pt x="15857" y="2192331"/>
                  </a:lnTo>
                  <a:lnTo>
                    <a:pt x="7739" y="2275739"/>
                  </a:lnTo>
                  <a:lnTo>
                    <a:pt x="2451" y="2359373"/>
                  </a:lnTo>
                  <a:lnTo>
                    <a:pt x="0" y="2443139"/>
                  </a:lnTo>
                  <a:lnTo>
                    <a:pt x="387" y="2526940"/>
                  </a:lnTo>
                  <a:lnTo>
                    <a:pt x="3612" y="2610680"/>
                  </a:lnTo>
                  <a:lnTo>
                    <a:pt x="9672" y="2694262"/>
                  </a:lnTo>
                  <a:lnTo>
                    <a:pt x="18561" y="2777592"/>
                  </a:lnTo>
                  <a:lnTo>
                    <a:pt x="30266" y="2860572"/>
                  </a:lnTo>
                  <a:lnTo>
                    <a:pt x="44776" y="2943108"/>
                  </a:lnTo>
                  <a:lnTo>
                    <a:pt x="62073" y="3025105"/>
                  </a:lnTo>
                  <a:lnTo>
                    <a:pt x="82138" y="3106470"/>
                  </a:lnTo>
                  <a:lnTo>
                    <a:pt x="104947" y="3187108"/>
                  </a:lnTo>
                  <a:lnTo>
                    <a:pt x="130475" y="3266927"/>
                  </a:lnTo>
                  <a:lnTo>
                    <a:pt x="158691" y="3345835"/>
                  </a:lnTo>
                  <a:lnTo>
                    <a:pt x="189565" y="3423743"/>
                  </a:lnTo>
                  <a:lnTo>
                    <a:pt x="223060" y="3500560"/>
                  </a:lnTo>
                  <a:lnTo>
                    <a:pt x="259137" y="3576198"/>
                  </a:lnTo>
                  <a:lnTo>
                    <a:pt x="297756" y="3650571"/>
                  </a:lnTo>
                  <a:lnTo>
                    <a:pt x="338873" y="3723593"/>
                  </a:lnTo>
                  <a:lnTo>
                    <a:pt x="382439" y="3795180"/>
                  </a:lnTo>
                  <a:lnTo>
                    <a:pt x="428405" y="3865251"/>
                  </a:lnTo>
                  <a:lnTo>
                    <a:pt x="476718" y="3933724"/>
                  </a:lnTo>
                  <a:lnTo>
                    <a:pt x="527322" y="4000521"/>
                  </a:lnTo>
                  <a:lnTo>
                    <a:pt x="580161" y="4065566"/>
                  </a:lnTo>
                  <a:lnTo>
                    <a:pt x="635172" y="4128784"/>
                  </a:lnTo>
                  <a:lnTo>
                    <a:pt x="692294" y="4190102"/>
                  </a:lnTo>
                  <a:lnTo>
                    <a:pt x="751459" y="4249450"/>
                  </a:lnTo>
                  <a:lnTo>
                    <a:pt x="812601" y="4306760"/>
                  </a:lnTo>
                  <a:lnTo>
                    <a:pt x="875649" y="4361966"/>
                  </a:lnTo>
                  <a:lnTo>
                    <a:pt x="940531" y="4415005"/>
                  </a:lnTo>
                  <a:lnTo>
                    <a:pt x="1007172" y="4465815"/>
                  </a:lnTo>
                  <a:lnTo>
                    <a:pt x="1075496" y="4514339"/>
                  </a:lnTo>
                  <a:lnTo>
                    <a:pt x="1145425" y="4560520"/>
                  </a:lnTo>
                  <a:lnTo>
                    <a:pt x="1216878" y="4604307"/>
                  </a:lnTo>
                  <a:lnTo>
                    <a:pt x="1289773" y="4645647"/>
                  </a:lnTo>
                  <a:lnTo>
                    <a:pt x="1364026" y="4684495"/>
                  </a:lnTo>
                  <a:lnTo>
                    <a:pt x="1439553" y="4720806"/>
                  </a:lnTo>
                  <a:lnTo>
                    <a:pt x="1516267" y="4754537"/>
                  </a:lnTo>
                  <a:lnTo>
                    <a:pt x="1594079" y="4785650"/>
                  </a:lnTo>
                  <a:lnTo>
                    <a:pt x="1672900" y="4814110"/>
                  </a:lnTo>
                  <a:lnTo>
                    <a:pt x="1752640" y="4839883"/>
                  </a:lnTo>
                  <a:lnTo>
                    <a:pt x="1833207" y="4862941"/>
                  </a:lnTo>
                  <a:lnTo>
                    <a:pt x="1914509" y="4883256"/>
                  </a:lnTo>
                  <a:lnTo>
                    <a:pt x="1996453" y="4900806"/>
                  </a:lnTo>
                  <a:lnTo>
                    <a:pt x="2078944" y="4915570"/>
                  </a:lnTo>
                  <a:lnTo>
                    <a:pt x="2161888" y="4927531"/>
                  </a:lnTo>
                  <a:lnTo>
                    <a:pt x="2245189" y="4936675"/>
                  </a:lnTo>
                  <a:lnTo>
                    <a:pt x="2328753" y="4942993"/>
                  </a:lnTo>
                  <a:lnTo>
                    <a:pt x="2412482" y="4946477"/>
                  </a:lnTo>
                  <a:lnTo>
                    <a:pt x="2496282" y="4947122"/>
                  </a:lnTo>
                  <a:lnTo>
                    <a:pt x="2580055" y="4944928"/>
                  </a:lnTo>
                  <a:lnTo>
                    <a:pt x="2663705" y="4939898"/>
                  </a:lnTo>
                  <a:lnTo>
                    <a:pt x="2747138" y="4932037"/>
                  </a:lnTo>
                  <a:lnTo>
                    <a:pt x="2830256" y="4921355"/>
                  </a:lnTo>
                  <a:lnTo>
                    <a:pt x="2912965" y="4907863"/>
                  </a:lnTo>
                  <a:lnTo>
                    <a:pt x="2995169" y="4891577"/>
                  </a:lnTo>
                  <a:lnTo>
                    <a:pt x="3076774" y="4872517"/>
                  </a:lnTo>
                  <a:lnTo>
                    <a:pt x="3157687" y="4850702"/>
                  </a:lnTo>
                  <a:lnTo>
                    <a:pt x="3237814" y="4826160"/>
                  </a:lnTo>
                  <a:lnTo>
                    <a:pt x="3317065" y="4798918"/>
                  </a:lnTo>
                  <a:lnTo>
                    <a:pt x="3395347" y="4769006"/>
                  </a:lnTo>
                  <a:lnTo>
                    <a:pt x="3472570" y="4736460"/>
                  </a:lnTo>
                  <a:lnTo>
                    <a:pt x="3548647" y="4701317"/>
                  </a:lnTo>
                  <a:lnTo>
                    <a:pt x="3623490" y="4663617"/>
                  </a:lnTo>
                  <a:lnTo>
                    <a:pt x="3697013" y="4623404"/>
                  </a:lnTo>
                  <a:lnTo>
                    <a:pt x="3769132" y="4580723"/>
                  </a:lnTo>
                  <a:lnTo>
                    <a:pt x="3839763" y="4535624"/>
                  </a:lnTo>
                  <a:lnTo>
                    <a:pt x="3908827" y="4488158"/>
                  </a:lnTo>
                  <a:lnTo>
                    <a:pt x="3976243" y="4438380"/>
                  </a:lnTo>
                  <a:lnTo>
                    <a:pt x="4041933" y="4386347"/>
                  </a:lnTo>
                  <a:lnTo>
                    <a:pt x="4105824" y="4332118"/>
                  </a:lnTo>
                  <a:lnTo>
                    <a:pt x="4167841" y="4275757"/>
                  </a:lnTo>
                  <a:lnTo>
                    <a:pt x="4227914" y="4217327"/>
                  </a:lnTo>
                  <a:lnTo>
                    <a:pt x="4285973" y="4156896"/>
                  </a:lnTo>
                  <a:lnTo>
                    <a:pt x="4341951" y="4094533"/>
                  </a:lnTo>
                  <a:lnTo>
                    <a:pt x="4395785" y="4030309"/>
                  </a:lnTo>
                  <a:lnTo>
                    <a:pt x="4447412" y="3964299"/>
                  </a:lnTo>
                  <a:lnTo>
                    <a:pt x="4496774" y="3896578"/>
                  </a:lnTo>
                  <a:lnTo>
                    <a:pt x="4543814" y="3827223"/>
                  </a:lnTo>
                  <a:lnTo>
                    <a:pt x="4588477" y="3756315"/>
                  </a:lnTo>
                  <a:lnTo>
                    <a:pt x="4630713" y="3683935"/>
                  </a:lnTo>
                  <a:lnTo>
                    <a:pt x="4670472" y="3610166"/>
                  </a:lnTo>
                  <a:lnTo>
                    <a:pt x="4707711" y="3535092"/>
                  </a:lnTo>
                  <a:lnTo>
                    <a:pt x="4742384" y="3458800"/>
                  </a:lnTo>
                  <a:lnTo>
                    <a:pt x="4774454" y="3381377"/>
                  </a:lnTo>
                  <a:lnTo>
                    <a:pt x="4803882" y="3302913"/>
                  </a:lnTo>
                  <a:lnTo>
                    <a:pt x="4830636" y="3223496"/>
                  </a:lnTo>
                  <a:lnTo>
                    <a:pt x="4854685" y="3143219"/>
                  </a:lnTo>
                  <a:lnTo>
                    <a:pt x="4876000" y="3062173"/>
                  </a:lnTo>
                  <a:lnTo>
                    <a:pt x="4894558" y="2980452"/>
                  </a:lnTo>
                  <a:lnTo>
                    <a:pt x="4910337" y="2898149"/>
                  </a:lnTo>
                  <a:lnTo>
                    <a:pt x="4923319" y="2815359"/>
                  </a:lnTo>
                  <a:lnTo>
                    <a:pt x="4933489" y="2732176"/>
                  </a:lnTo>
                  <a:lnTo>
                    <a:pt x="4940836" y="2648697"/>
                  </a:lnTo>
                  <a:lnTo>
                    <a:pt x="4945350" y="2565017"/>
                  </a:lnTo>
                  <a:lnTo>
                    <a:pt x="4947028" y="2481232"/>
                  </a:lnTo>
                  <a:lnTo>
                    <a:pt x="4945866" y="2397438"/>
                  </a:lnTo>
                  <a:lnTo>
                    <a:pt x="4941867" y="2313732"/>
                  </a:lnTo>
                  <a:lnTo>
                    <a:pt x="4935035" y="2230209"/>
                  </a:lnTo>
                  <a:lnTo>
                    <a:pt x="4925377" y="2146966"/>
                  </a:lnTo>
                  <a:lnTo>
                    <a:pt x="4912906" y="2064097"/>
                  </a:lnTo>
                  <a:lnTo>
                    <a:pt x="4897634" y="1981698"/>
                  </a:lnTo>
                  <a:lnTo>
                    <a:pt x="4879580" y="1899865"/>
                  </a:lnTo>
                  <a:lnTo>
                    <a:pt x="4858764" y="1818689"/>
                  </a:lnTo>
                  <a:lnTo>
                    <a:pt x="4835211" y="1738265"/>
                  </a:lnTo>
                  <a:lnTo>
                    <a:pt x="4808947" y="1658685"/>
                  </a:lnTo>
                  <a:lnTo>
                    <a:pt x="4780002" y="1580041"/>
                  </a:lnTo>
                  <a:lnTo>
                    <a:pt x="4748410" y="1502422"/>
                  </a:lnTo>
                  <a:lnTo>
                    <a:pt x="4714207" y="1425918"/>
                  </a:lnTo>
                  <a:lnTo>
                    <a:pt x="4677432" y="1350616"/>
                  </a:lnTo>
                  <a:lnTo>
                    <a:pt x="4638127" y="1276603"/>
                  </a:lnTo>
                  <a:lnTo>
                    <a:pt x="4596338" y="1203964"/>
                  </a:lnTo>
                  <a:lnTo>
                    <a:pt x="4552113" y="1132783"/>
                  </a:lnTo>
                  <a:lnTo>
                    <a:pt x="4505501" y="1063140"/>
                  </a:lnTo>
                  <a:lnTo>
                    <a:pt x="4456557" y="995116"/>
                  </a:lnTo>
                  <a:lnTo>
                    <a:pt x="4405337" y="928789"/>
                  </a:lnTo>
                  <a:lnTo>
                    <a:pt x="4351900" y="864235"/>
                  </a:lnTo>
                  <a:lnTo>
                    <a:pt x="4296307" y="801528"/>
                  </a:lnTo>
                  <a:lnTo>
                    <a:pt x="4238622" y="740740"/>
                  </a:lnTo>
                  <a:lnTo>
                    <a:pt x="4178910" y="681942"/>
                  </a:lnTo>
                  <a:lnTo>
                    <a:pt x="4117242" y="625199"/>
                  </a:lnTo>
                  <a:lnTo>
                    <a:pt x="4053686" y="570578"/>
                  </a:lnTo>
                  <a:lnTo>
                    <a:pt x="3988317" y="518141"/>
                  </a:lnTo>
                  <a:lnTo>
                    <a:pt x="3921209" y="467949"/>
                  </a:lnTo>
                  <a:lnTo>
                    <a:pt x="3852439" y="420059"/>
                  </a:lnTo>
                  <a:lnTo>
                    <a:pt x="3782087" y="374525"/>
                  </a:lnTo>
                  <a:lnTo>
                    <a:pt x="3710233" y="331401"/>
                  </a:lnTo>
                  <a:lnTo>
                    <a:pt x="3667584" y="405270"/>
                  </a:lnTo>
                  <a:lnTo>
                    <a:pt x="3624936" y="479140"/>
                  </a:lnTo>
                  <a:lnTo>
                    <a:pt x="3582287" y="553009"/>
                  </a:lnTo>
                  <a:lnTo>
                    <a:pt x="3539639" y="626879"/>
                  </a:lnTo>
                  <a:lnTo>
                    <a:pt x="3496990" y="700748"/>
                  </a:lnTo>
                  <a:lnTo>
                    <a:pt x="3454342" y="774617"/>
                  </a:lnTo>
                  <a:lnTo>
                    <a:pt x="3411693" y="848487"/>
                  </a:lnTo>
                  <a:lnTo>
                    <a:pt x="3369045" y="922356"/>
                  </a:lnTo>
                  <a:lnTo>
                    <a:pt x="3326396" y="996225"/>
                  </a:lnTo>
                  <a:lnTo>
                    <a:pt x="3283748" y="1070095"/>
                  </a:lnTo>
                  <a:lnTo>
                    <a:pt x="3241099" y="1143964"/>
                  </a:lnTo>
                  <a:lnTo>
                    <a:pt x="3198450" y="1217834"/>
                  </a:lnTo>
                  <a:lnTo>
                    <a:pt x="3155802" y="1291703"/>
                  </a:lnTo>
                  <a:lnTo>
                    <a:pt x="3113153" y="1365572"/>
                  </a:lnTo>
                  <a:lnTo>
                    <a:pt x="3070505" y="1439442"/>
                  </a:lnTo>
                  <a:lnTo>
                    <a:pt x="3027856" y="1513311"/>
                  </a:lnTo>
                  <a:lnTo>
                    <a:pt x="2985208" y="1587181"/>
                  </a:lnTo>
                  <a:lnTo>
                    <a:pt x="2942559" y="1661050"/>
                  </a:lnTo>
                  <a:lnTo>
                    <a:pt x="2899911" y="1734919"/>
                  </a:lnTo>
                  <a:lnTo>
                    <a:pt x="2857262" y="1808789"/>
                  </a:lnTo>
                  <a:lnTo>
                    <a:pt x="2814614" y="1882658"/>
                  </a:lnTo>
                  <a:lnTo>
                    <a:pt x="2771965" y="1956528"/>
                  </a:lnTo>
                  <a:lnTo>
                    <a:pt x="2729317" y="2030397"/>
                  </a:lnTo>
                  <a:lnTo>
                    <a:pt x="2686668" y="2104266"/>
                  </a:lnTo>
                  <a:lnTo>
                    <a:pt x="2644020" y="2178136"/>
                  </a:lnTo>
                  <a:lnTo>
                    <a:pt x="2601371" y="2252005"/>
                  </a:lnTo>
                  <a:lnTo>
                    <a:pt x="2558723" y="2325875"/>
                  </a:lnTo>
                  <a:lnTo>
                    <a:pt x="2516074" y="2399744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tx6"/>
            <p:cNvSpPr/>
            <p:nvPr/>
          </p:nvSpPr>
          <p:spPr>
            <a:xfrm>
              <a:off x="5378605" y="1320345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Non-Plastid Parasite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968957" y="1569691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8.333 %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4563711" y="5141057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Heterotroph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678097" y="5487987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91.667 %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406"/>
              <a:ext cx="3147342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Metabolic Strategies Breakdown TORC2 Only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2025-07-15T18:17:23Z</dcterms:modified>
  <cp:category/>
</cp:coreProperties>
</file>