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585063" y="716640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585063" y="71219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585063" y="707758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585063" y="70331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585063" y="69887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585063" y="69443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585063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585063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585063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585063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585063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585063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585063" y="663347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585063" y="658906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585063" y="654465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585063" y="65002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585063" y="64558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58506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58506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58506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58506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58506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58506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58506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58506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58506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58506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58506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58506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58506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58506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58506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58506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58506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58506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58506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58506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58506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58506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58506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58506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58506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58506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58506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58506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58506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58506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58506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58506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58506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58506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58506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58506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58506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58506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58506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58506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58506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58506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58506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58506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58506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58506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58506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58506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58506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58506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58506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58506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58506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58506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58506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58506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58506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58506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58506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58506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58506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58506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58506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58506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58506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58506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58506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58506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58506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58506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58506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58506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58506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58506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58506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58506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58506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58506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58506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58506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58506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58506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58506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58506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58506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58506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58506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58506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58506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58506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58506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58506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58506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58506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58506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58506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58506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585063" y="210356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58506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58506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58506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585063" y="19259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58506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58506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58506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58506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58506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58506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58506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58506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58506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585063" y="14818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585063" y="14374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585063" y="13929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830783" y="71664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830783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830783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830783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830783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830783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830783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830783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830783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830783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830783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830783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830783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830783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830783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830783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830783" y="645583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83078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83078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83078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83078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83078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83078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83078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83078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83078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83078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83078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83078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83078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83078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83078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83078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83078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83078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83078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83078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83078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83078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83078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83078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83078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83078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83078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83078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83078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83078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83078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83078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83078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83078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83078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83078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83078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83078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83078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83078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83078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83078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83078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83078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83078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83078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83078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83078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83078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83078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83078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83078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83078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83078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83078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83078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83078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83078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83078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83078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83078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83078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83078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83078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83078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83078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83078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83078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83078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83078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83078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83078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83078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83078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83078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83078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83078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83078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83078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83078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83078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83078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83078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83078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83078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83078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83078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83078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83078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83078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83078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83078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83078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83078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83078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83078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83078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830783" y="210356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83078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83078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83078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830783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83078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83078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83078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83078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83078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83078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83078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83078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83078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830783" y="148181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830783" y="143740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830783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076502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076502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076502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076502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076502" y="698876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076502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076502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076502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076502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076502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076502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076502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076502" y="66334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076502" y="65890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076502" y="65446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076502" y="65002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076502" y="64558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076502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076502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076502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076502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076502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076502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076502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076502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076502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076502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076502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076502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076502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076502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076502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076502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076502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076502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076502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076502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076502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076502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076502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076502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076502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076502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076502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076502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076502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076502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076502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076502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076502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076502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076502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076502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076502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076502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076502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076502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076502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076502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076502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076502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076502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076502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076502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076502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076502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076502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076502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076502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076502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076502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076502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076502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076502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076502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076502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076502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076502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076502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076502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076502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076502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076502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076502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076502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076502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076502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076502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076502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076502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076502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076502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076502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076502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076502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076502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076502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076502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076502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076502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076502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076502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076502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076502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076502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076502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076502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076502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076502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076502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076502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076502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076502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076502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076502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076502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076502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076502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076502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076502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076502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076502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076502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076502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076502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076502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076502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076502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076502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076502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076502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322221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322221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322221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322221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322221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322221" y="694435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322221" y="689994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322221" y="685552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322221" y="68111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322221" y="67667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322221" y="672229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322221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322221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322221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322221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322221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322221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322221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322221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322221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322221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322221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322221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322221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322221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322221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322221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322221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322221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322221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322221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322221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322221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322221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322221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322221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322221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322221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322221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322221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322221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322221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322221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322221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322221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322221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322221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322221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322221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322221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322221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322221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322221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322221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322221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322221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322221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322221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322221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322221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322221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322221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322221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322221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322221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322221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322221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322221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322221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322221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322221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322221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322221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322221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322221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322221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322221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322221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322221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322221" y="365794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322221" y="361353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322221" y="356912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322221" y="352471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322221" y="348030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322221" y="343589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322221" y="339148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322221" y="334706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322221" y="330265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322221" y="325824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322221" y="321383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322221" y="316942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322221" y="312501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322221" y="308060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322221" y="303619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322221" y="299178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322221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322221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322221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322221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322221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322221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322221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322221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322221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322221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322221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322221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322221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322221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322221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322221" y="228120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322221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322221" y="219238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322221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322221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322221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322221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322221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322221" y="19259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322221" y="188150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322221" y="1837098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322221" y="179268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322221" y="174827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322221" y="170386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322221" y="165945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322221" y="161504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322221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322221" y="152622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322221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322221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322221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567940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567940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567940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67940" y="703317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67940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67940" y="694435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67940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67940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67940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67940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67940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67940" y="667788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67940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67940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67940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67940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67940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67940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67940" y="636700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67940" y="632259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67940" y="627818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67940" y="623377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67940" y="618936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67940" y="61449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67940" y="61005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67940" y="60561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67940" y="60117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67940" y="59673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67940" y="5922900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67940" y="587848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67940" y="583407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67940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67940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67940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67940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67940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67940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67940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67940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67940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67940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67940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67940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67940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67940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67940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67940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67940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67940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67940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67940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67940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67940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67940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67940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67940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67940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67940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67940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67940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67940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67940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67940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67940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67940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67940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67940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67940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67940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67940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67940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67940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67940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67940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67940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67940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67940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67940" y="374676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67940" y="370235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67940" y="365794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67940" y="361353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67940" y="356912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67940" y="352471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67940" y="348030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67940" y="34358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67940" y="339148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67940" y="334706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67940" y="330265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67940" y="325824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67940" y="321383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67940" y="316942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67940" y="312501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67940" y="308060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567940" y="303619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567940" y="299178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567940" y="294737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567940" y="290296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567940" y="285854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567940" y="281413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567940" y="276972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567940" y="272531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567940" y="26809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567940" y="26364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567940" y="259208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567940" y="254767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567940" y="250326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567940" y="24588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567940" y="24144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567940" y="23700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567940" y="23256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567940" y="22812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567940" y="223679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567940" y="219238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567940" y="214797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567940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567940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567940" y="20147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567940" y="19703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567940" y="192592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567940" y="188150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567940" y="183709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567940" y="179268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6567940" y="174827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6567940" y="170386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6567940" y="16594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6567940" y="16150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6567940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6567940" y="15262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6567940" y="14818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6567940" y="143740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6567940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6844374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6844374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6844374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6844374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6844374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6844374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6844374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6844374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6844374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6844374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6844374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6844374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6844374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6844374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6844374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6844374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6844374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6844374" y="641142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6844374" y="636700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6844374" y="632259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6844374" y="627818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6844374" y="62337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6844374" y="618936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6844374" y="614495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6844374" y="610054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6844374" y="605613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6844374" y="601172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6844374" y="59673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6844374" y="59229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6844374" y="587848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6844374" y="58340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6844374" y="578966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6844374" y="574525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6844374" y="570084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6844374" y="565643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6844374" y="561202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6844374" y="556761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6844374" y="552320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6844374" y="547879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6844374" y="54343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6844374" y="538997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6844374" y="534555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6844374" y="530114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6844374" y="525673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6844374" y="521232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6844374" y="516791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6844374" y="512350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6844374" y="507909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6844374" y="50346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6844374" y="499027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6844374" y="49458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6844374" y="490145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6844374" y="485703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6844374" y="481262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6844374" y="476821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6844374" y="472380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6844374" y="467939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6844374" y="46349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6844374" y="459057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6844374" y="454616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6844374" y="450175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6844374" y="445734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6844374" y="441293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6844374" y="436851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6844374" y="432410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6844374" y="427969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6844374" y="42352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6844374" y="41908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6844374" y="414646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6844374" y="410205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6844374" y="405764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6844374" y="401323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6844374" y="396882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6844374" y="392441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6844374" y="387999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6844374" y="383558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6844374" y="37911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6844374" y="374676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6844374" y="370235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6844374" y="365794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6844374" y="361353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6844374" y="356912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6844374" y="352471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6844374" y="348030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6844374" y="34358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6844374" y="33914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6844374" y="334706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6844374" y="330265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6844374" y="325824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6844374" y="321383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6844374" y="316942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6844374" y="312501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6844374" y="308060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6844374" y="303619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6844374" y="29917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6844374" y="294737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6844374" y="290296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6844374" y="285854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6844374" y="281413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6844374" y="276972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6844374" y="272531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6844374" y="268090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6844374" y="263649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6844374" y="25920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6844374" y="254767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6844374" y="250326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6844374" y="245885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6844374" y="241444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6844374" y="237002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6844374" y="232561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6844374" y="228120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6844374" y="223679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6844374" y="21923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6844374" y="214797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6844374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6844374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6844374" y="201474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6844374" y="197033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6844374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6844374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6844374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6844374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6844374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6844374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6844374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6844374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6844374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6844374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6844374" y="14818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6844374" y="14374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6844374" y="13929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2575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9786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6997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2575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9786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6997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2326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9537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6756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tx1459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2025-04-24T13:39:02Z</dcterms:modified>
  <cp:category/>
</cp:coreProperties>
</file>