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865717" y="25676"/>
            <a:ext cx="10009717" cy="6400800"/>
            <a:chOff x="48683" y="938734"/>
            <a:chExt cx="10009717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38734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16" y="1749568"/>
              <a:ext cx="4947082" cy="4946963"/>
            </a:xfrm>
            <a:custGeom>
              <a:avLst/>
              <a:gdLst/>
              <a:ahLst/>
              <a:cxnLst/>
              <a:rect l="0" t="0" r="0" b="0"/>
              <a:pathLst>
                <a:path w="4947082" h="4946963">
                  <a:moveTo>
                    <a:pt x="2473583" y="2473613"/>
                  </a:moveTo>
                  <a:lnTo>
                    <a:pt x="2400774" y="2429179"/>
                  </a:lnTo>
                  <a:lnTo>
                    <a:pt x="2327965" y="2384744"/>
                  </a:lnTo>
                  <a:lnTo>
                    <a:pt x="2255156" y="2340309"/>
                  </a:lnTo>
                  <a:lnTo>
                    <a:pt x="2182347" y="2295875"/>
                  </a:lnTo>
                  <a:lnTo>
                    <a:pt x="2109538" y="2251440"/>
                  </a:lnTo>
                  <a:lnTo>
                    <a:pt x="2036729" y="2207005"/>
                  </a:lnTo>
                  <a:lnTo>
                    <a:pt x="1963920" y="2162571"/>
                  </a:lnTo>
                  <a:lnTo>
                    <a:pt x="1891111" y="2118136"/>
                  </a:lnTo>
                  <a:lnTo>
                    <a:pt x="1818303" y="2073701"/>
                  </a:lnTo>
                  <a:lnTo>
                    <a:pt x="1745494" y="2029267"/>
                  </a:lnTo>
                  <a:lnTo>
                    <a:pt x="1672685" y="1984832"/>
                  </a:lnTo>
                  <a:lnTo>
                    <a:pt x="1599876" y="1940397"/>
                  </a:lnTo>
                  <a:lnTo>
                    <a:pt x="1527067" y="1895963"/>
                  </a:lnTo>
                  <a:lnTo>
                    <a:pt x="1454258" y="1851528"/>
                  </a:lnTo>
                  <a:lnTo>
                    <a:pt x="1381449" y="1807093"/>
                  </a:lnTo>
                  <a:lnTo>
                    <a:pt x="1308640" y="1762659"/>
                  </a:lnTo>
                  <a:lnTo>
                    <a:pt x="1235831" y="1718224"/>
                  </a:lnTo>
                  <a:lnTo>
                    <a:pt x="1163022" y="1673789"/>
                  </a:lnTo>
                  <a:lnTo>
                    <a:pt x="1090213" y="1629355"/>
                  </a:lnTo>
                  <a:lnTo>
                    <a:pt x="1017404" y="1584920"/>
                  </a:lnTo>
                  <a:lnTo>
                    <a:pt x="944595" y="1540485"/>
                  </a:lnTo>
                  <a:lnTo>
                    <a:pt x="871786" y="1496051"/>
                  </a:lnTo>
                  <a:lnTo>
                    <a:pt x="798977" y="1451616"/>
                  </a:lnTo>
                  <a:lnTo>
                    <a:pt x="726168" y="1407181"/>
                  </a:lnTo>
                  <a:lnTo>
                    <a:pt x="653359" y="1362747"/>
                  </a:lnTo>
                  <a:lnTo>
                    <a:pt x="580550" y="1318312"/>
                  </a:lnTo>
                  <a:lnTo>
                    <a:pt x="507741" y="1273877"/>
                  </a:lnTo>
                  <a:lnTo>
                    <a:pt x="434932" y="1229443"/>
                  </a:lnTo>
                  <a:lnTo>
                    <a:pt x="362123" y="1185008"/>
                  </a:lnTo>
                  <a:lnTo>
                    <a:pt x="319615" y="1257394"/>
                  </a:lnTo>
                  <a:lnTo>
                    <a:pt x="279588" y="1331181"/>
                  </a:lnTo>
                  <a:lnTo>
                    <a:pt x="242087" y="1406284"/>
                  </a:lnTo>
                  <a:lnTo>
                    <a:pt x="207156" y="1482616"/>
                  </a:lnTo>
                  <a:lnTo>
                    <a:pt x="174836" y="1560089"/>
                  </a:lnTo>
                  <a:lnTo>
                    <a:pt x="145163" y="1638614"/>
                  </a:lnTo>
                  <a:lnTo>
                    <a:pt x="118171" y="1718101"/>
                  </a:lnTo>
                  <a:lnTo>
                    <a:pt x="93892" y="1798458"/>
                  </a:lnTo>
                  <a:lnTo>
                    <a:pt x="72353" y="1879593"/>
                  </a:lnTo>
                  <a:lnTo>
                    <a:pt x="53580" y="1961411"/>
                  </a:lnTo>
                  <a:lnTo>
                    <a:pt x="37594" y="2043820"/>
                  </a:lnTo>
                  <a:lnTo>
                    <a:pt x="24413" y="2126723"/>
                  </a:lnTo>
                  <a:lnTo>
                    <a:pt x="14053" y="2210026"/>
                  </a:lnTo>
                  <a:lnTo>
                    <a:pt x="6526" y="2293633"/>
                  </a:lnTo>
                  <a:lnTo>
                    <a:pt x="1839" y="2377446"/>
                  </a:lnTo>
                  <a:lnTo>
                    <a:pt x="0" y="2461371"/>
                  </a:lnTo>
                  <a:lnTo>
                    <a:pt x="1008" y="2545310"/>
                  </a:lnTo>
                  <a:lnTo>
                    <a:pt x="4865" y="2629166"/>
                  </a:lnTo>
                  <a:lnTo>
                    <a:pt x="11565" y="2712843"/>
                  </a:lnTo>
                  <a:lnTo>
                    <a:pt x="21100" y="2796244"/>
                  </a:lnTo>
                  <a:lnTo>
                    <a:pt x="33459" y="2879274"/>
                  </a:lnTo>
                  <a:lnTo>
                    <a:pt x="48629" y="2961837"/>
                  </a:lnTo>
                  <a:lnTo>
                    <a:pt x="66591" y="3043837"/>
                  </a:lnTo>
                  <a:lnTo>
                    <a:pt x="87325" y="3125181"/>
                  </a:lnTo>
                  <a:lnTo>
                    <a:pt x="110808" y="3205774"/>
                  </a:lnTo>
                  <a:lnTo>
                    <a:pt x="137012" y="3285524"/>
                  </a:lnTo>
                  <a:lnTo>
                    <a:pt x="165906" y="3364339"/>
                  </a:lnTo>
                  <a:lnTo>
                    <a:pt x="197458" y="3442128"/>
                  </a:lnTo>
                  <a:lnTo>
                    <a:pt x="231632" y="3518802"/>
                  </a:lnTo>
                  <a:lnTo>
                    <a:pt x="268387" y="3594273"/>
                  </a:lnTo>
                  <a:lnTo>
                    <a:pt x="307682" y="3668452"/>
                  </a:lnTo>
                  <a:lnTo>
                    <a:pt x="349472" y="3741256"/>
                  </a:lnTo>
                  <a:lnTo>
                    <a:pt x="393707" y="3812599"/>
                  </a:lnTo>
                  <a:lnTo>
                    <a:pt x="440338" y="3882401"/>
                  </a:lnTo>
                  <a:lnTo>
                    <a:pt x="489311" y="3950580"/>
                  </a:lnTo>
                  <a:lnTo>
                    <a:pt x="540569" y="4017058"/>
                  </a:lnTo>
                  <a:lnTo>
                    <a:pt x="594053" y="4081759"/>
                  </a:lnTo>
                  <a:lnTo>
                    <a:pt x="649701" y="4144608"/>
                  </a:lnTo>
                  <a:lnTo>
                    <a:pt x="707450" y="4205532"/>
                  </a:lnTo>
                  <a:lnTo>
                    <a:pt x="767233" y="4264461"/>
                  </a:lnTo>
                  <a:lnTo>
                    <a:pt x="828982" y="4321329"/>
                  </a:lnTo>
                  <a:lnTo>
                    <a:pt x="892624" y="4376068"/>
                  </a:lnTo>
                  <a:lnTo>
                    <a:pt x="958087" y="4428616"/>
                  </a:lnTo>
                  <a:lnTo>
                    <a:pt x="1025295" y="4478913"/>
                  </a:lnTo>
                  <a:lnTo>
                    <a:pt x="1094171" y="4526901"/>
                  </a:lnTo>
                  <a:lnTo>
                    <a:pt x="1164636" y="4572523"/>
                  </a:lnTo>
                  <a:lnTo>
                    <a:pt x="1236608" y="4615729"/>
                  </a:lnTo>
                  <a:lnTo>
                    <a:pt x="1310005" y="4656467"/>
                  </a:lnTo>
                  <a:lnTo>
                    <a:pt x="1384741" y="4694692"/>
                  </a:lnTo>
                  <a:lnTo>
                    <a:pt x="1460732" y="4730359"/>
                  </a:lnTo>
                  <a:lnTo>
                    <a:pt x="1537889" y="4763426"/>
                  </a:lnTo>
                  <a:lnTo>
                    <a:pt x="1616124" y="4793857"/>
                  </a:lnTo>
                  <a:lnTo>
                    <a:pt x="1695347" y="4821616"/>
                  </a:lnTo>
                  <a:lnTo>
                    <a:pt x="1775465" y="4846670"/>
                  </a:lnTo>
                  <a:lnTo>
                    <a:pt x="1856388" y="4868991"/>
                  </a:lnTo>
                  <a:lnTo>
                    <a:pt x="1938021" y="4888554"/>
                  </a:lnTo>
                  <a:lnTo>
                    <a:pt x="2020271" y="4905336"/>
                  </a:lnTo>
                  <a:lnTo>
                    <a:pt x="2103044" y="4919317"/>
                  </a:lnTo>
                  <a:lnTo>
                    <a:pt x="2186243" y="4930482"/>
                  </a:lnTo>
                  <a:lnTo>
                    <a:pt x="2269772" y="4938817"/>
                  </a:lnTo>
                  <a:lnTo>
                    <a:pt x="2353537" y="4944313"/>
                  </a:lnTo>
                  <a:lnTo>
                    <a:pt x="2437440" y="4946963"/>
                  </a:lnTo>
                  <a:lnTo>
                    <a:pt x="2521384" y="4946765"/>
                  </a:lnTo>
                  <a:lnTo>
                    <a:pt x="2605274" y="4943719"/>
                  </a:lnTo>
                  <a:lnTo>
                    <a:pt x="2689011" y="4937829"/>
                  </a:lnTo>
                  <a:lnTo>
                    <a:pt x="2772501" y="4929100"/>
                  </a:lnTo>
                  <a:lnTo>
                    <a:pt x="2855647" y="4917543"/>
                  </a:lnTo>
                  <a:lnTo>
                    <a:pt x="2938352" y="4903172"/>
                  </a:lnTo>
                  <a:lnTo>
                    <a:pt x="3020522" y="4886003"/>
                  </a:lnTo>
                  <a:lnTo>
                    <a:pt x="3102062" y="4866056"/>
                  </a:lnTo>
                  <a:lnTo>
                    <a:pt x="3182879" y="4843353"/>
                  </a:lnTo>
                  <a:lnTo>
                    <a:pt x="3262878" y="4817921"/>
                  </a:lnTo>
                  <a:lnTo>
                    <a:pt x="3341969" y="4789790"/>
                  </a:lnTo>
                  <a:lnTo>
                    <a:pt x="3420060" y="4758990"/>
                  </a:lnTo>
                  <a:lnTo>
                    <a:pt x="3497060" y="4725559"/>
                  </a:lnTo>
                  <a:lnTo>
                    <a:pt x="3572882" y="4689535"/>
                  </a:lnTo>
                  <a:lnTo>
                    <a:pt x="3647438" y="4650958"/>
                  </a:lnTo>
                  <a:lnTo>
                    <a:pt x="3720642" y="4609874"/>
                  </a:lnTo>
                  <a:lnTo>
                    <a:pt x="3792409" y="4566330"/>
                  </a:lnTo>
                  <a:lnTo>
                    <a:pt x="3862658" y="4520376"/>
                  </a:lnTo>
                  <a:lnTo>
                    <a:pt x="3931307" y="4472064"/>
                  </a:lnTo>
                  <a:lnTo>
                    <a:pt x="3998278" y="4421451"/>
                  </a:lnTo>
                  <a:lnTo>
                    <a:pt x="4063492" y="4368595"/>
                  </a:lnTo>
                  <a:lnTo>
                    <a:pt x="4126876" y="4313556"/>
                  </a:lnTo>
                  <a:lnTo>
                    <a:pt x="4188355" y="4256399"/>
                  </a:lnTo>
                  <a:lnTo>
                    <a:pt x="4247860" y="4197188"/>
                  </a:lnTo>
                  <a:lnTo>
                    <a:pt x="4305321" y="4135992"/>
                  </a:lnTo>
                  <a:lnTo>
                    <a:pt x="4360673" y="4072882"/>
                  </a:lnTo>
                  <a:lnTo>
                    <a:pt x="4413851" y="4007930"/>
                  </a:lnTo>
                  <a:lnTo>
                    <a:pt x="4464795" y="3941211"/>
                  </a:lnTo>
                  <a:lnTo>
                    <a:pt x="4513446" y="3872801"/>
                  </a:lnTo>
                  <a:lnTo>
                    <a:pt x="4559747" y="3802781"/>
                  </a:lnTo>
                  <a:lnTo>
                    <a:pt x="4603646" y="3731229"/>
                  </a:lnTo>
                  <a:lnTo>
                    <a:pt x="4645092" y="3658230"/>
                  </a:lnTo>
                  <a:lnTo>
                    <a:pt x="4684037" y="3583866"/>
                  </a:lnTo>
                  <a:lnTo>
                    <a:pt x="4720436" y="3508223"/>
                  </a:lnTo>
                  <a:lnTo>
                    <a:pt x="4754248" y="3431389"/>
                  </a:lnTo>
                  <a:lnTo>
                    <a:pt x="4785433" y="3353452"/>
                  </a:lnTo>
                  <a:lnTo>
                    <a:pt x="4813956" y="3274502"/>
                  </a:lnTo>
                  <a:lnTo>
                    <a:pt x="4839783" y="3194629"/>
                  </a:lnTo>
                  <a:lnTo>
                    <a:pt x="4862886" y="3113926"/>
                  </a:lnTo>
                  <a:lnTo>
                    <a:pt x="4883236" y="3032485"/>
                  </a:lnTo>
                  <a:lnTo>
                    <a:pt x="4900812" y="2950401"/>
                  </a:lnTo>
                  <a:lnTo>
                    <a:pt x="4915592" y="2867768"/>
                  </a:lnTo>
                  <a:lnTo>
                    <a:pt x="4927560" y="2784681"/>
                  </a:lnTo>
                  <a:lnTo>
                    <a:pt x="4936702" y="2701235"/>
                  </a:lnTo>
                  <a:lnTo>
                    <a:pt x="4943007" y="2617528"/>
                  </a:lnTo>
                  <a:lnTo>
                    <a:pt x="4946468" y="2533654"/>
                  </a:lnTo>
                  <a:lnTo>
                    <a:pt x="4947082" y="2449712"/>
                  </a:lnTo>
                  <a:lnTo>
                    <a:pt x="4944846" y="2365797"/>
                  </a:lnTo>
                  <a:lnTo>
                    <a:pt x="4939765" y="2282006"/>
                  </a:lnTo>
                  <a:lnTo>
                    <a:pt x="4931843" y="2198436"/>
                  </a:lnTo>
                  <a:lnTo>
                    <a:pt x="4921091" y="2115183"/>
                  </a:lnTo>
                  <a:lnTo>
                    <a:pt x="4907519" y="2032342"/>
                  </a:lnTo>
                  <a:lnTo>
                    <a:pt x="4891145" y="1950010"/>
                  </a:lnTo>
                  <a:lnTo>
                    <a:pt x="4871986" y="1868281"/>
                  </a:lnTo>
                  <a:lnTo>
                    <a:pt x="4850066" y="1787249"/>
                  </a:lnTo>
                  <a:lnTo>
                    <a:pt x="4825408" y="1707007"/>
                  </a:lnTo>
                  <a:lnTo>
                    <a:pt x="4798042" y="1627649"/>
                  </a:lnTo>
                  <a:lnTo>
                    <a:pt x="4767999" y="1549264"/>
                  </a:lnTo>
                  <a:lnTo>
                    <a:pt x="4735314" y="1471944"/>
                  </a:lnTo>
                  <a:lnTo>
                    <a:pt x="4700023" y="1395778"/>
                  </a:lnTo>
                  <a:lnTo>
                    <a:pt x="4662169" y="1320853"/>
                  </a:lnTo>
                  <a:lnTo>
                    <a:pt x="4621794" y="1247255"/>
                  </a:lnTo>
                  <a:lnTo>
                    <a:pt x="4578946" y="1175070"/>
                  </a:lnTo>
                  <a:lnTo>
                    <a:pt x="4533672" y="1104380"/>
                  </a:lnTo>
                  <a:lnTo>
                    <a:pt x="4486026" y="1035268"/>
                  </a:lnTo>
                  <a:lnTo>
                    <a:pt x="4436063" y="967811"/>
                  </a:lnTo>
                  <a:lnTo>
                    <a:pt x="4383839" y="902089"/>
                  </a:lnTo>
                  <a:lnTo>
                    <a:pt x="4329415" y="838177"/>
                  </a:lnTo>
                  <a:lnTo>
                    <a:pt x="4272854" y="776148"/>
                  </a:lnTo>
                  <a:lnTo>
                    <a:pt x="4214221" y="716074"/>
                  </a:lnTo>
                  <a:lnTo>
                    <a:pt x="4153584" y="658024"/>
                  </a:lnTo>
                  <a:lnTo>
                    <a:pt x="4091011" y="602065"/>
                  </a:lnTo>
                  <a:lnTo>
                    <a:pt x="4026576" y="548262"/>
                  </a:lnTo>
                  <a:lnTo>
                    <a:pt x="3960352" y="496676"/>
                  </a:lnTo>
                  <a:lnTo>
                    <a:pt x="3892416" y="447366"/>
                  </a:lnTo>
                  <a:lnTo>
                    <a:pt x="3822846" y="400390"/>
                  </a:lnTo>
                  <a:lnTo>
                    <a:pt x="3751723" y="355802"/>
                  </a:lnTo>
                  <a:lnTo>
                    <a:pt x="3679127" y="313653"/>
                  </a:lnTo>
                  <a:lnTo>
                    <a:pt x="3605143" y="273991"/>
                  </a:lnTo>
                  <a:lnTo>
                    <a:pt x="3529855" y="236862"/>
                  </a:lnTo>
                  <a:lnTo>
                    <a:pt x="3453351" y="202310"/>
                  </a:lnTo>
                  <a:lnTo>
                    <a:pt x="3375719" y="170373"/>
                  </a:lnTo>
                  <a:lnTo>
                    <a:pt x="3297048" y="141089"/>
                  </a:lnTo>
                  <a:lnTo>
                    <a:pt x="3217429" y="114491"/>
                  </a:lnTo>
                  <a:lnTo>
                    <a:pt x="3136953" y="90610"/>
                  </a:lnTo>
                  <a:lnTo>
                    <a:pt x="3055712" y="69473"/>
                  </a:lnTo>
                  <a:lnTo>
                    <a:pt x="2973802" y="51105"/>
                  </a:lnTo>
                  <a:lnTo>
                    <a:pt x="2891315" y="35527"/>
                  </a:lnTo>
                  <a:lnTo>
                    <a:pt x="2808348" y="22757"/>
                  </a:lnTo>
                  <a:lnTo>
                    <a:pt x="2724994" y="12809"/>
                  </a:lnTo>
                  <a:lnTo>
                    <a:pt x="2641352" y="5695"/>
                  </a:lnTo>
                  <a:lnTo>
                    <a:pt x="2557516" y="1424"/>
                  </a:lnTo>
                  <a:lnTo>
                    <a:pt x="2473583" y="0"/>
                  </a:lnTo>
                  <a:lnTo>
                    <a:pt x="2473583" y="85297"/>
                  </a:lnTo>
                  <a:lnTo>
                    <a:pt x="2473583" y="170594"/>
                  </a:lnTo>
                  <a:lnTo>
                    <a:pt x="2473583" y="255891"/>
                  </a:lnTo>
                  <a:lnTo>
                    <a:pt x="2473583" y="341188"/>
                  </a:lnTo>
                  <a:lnTo>
                    <a:pt x="2473583" y="426485"/>
                  </a:lnTo>
                  <a:lnTo>
                    <a:pt x="2473583" y="511782"/>
                  </a:lnTo>
                  <a:lnTo>
                    <a:pt x="2473583" y="597079"/>
                  </a:lnTo>
                  <a:lnTo>
                    <a:pt x="2473583" y="682376"/>
                  </a:lnTo>
                  <a:lnTo>
                    <a:pt x="2473583" y="767673"/>
                  </a:lnTo>
                  <a:lnTo>
                    <a:pt x="2473583" y="852970"/>
                  </a:lnTo>
                  <a:lnTo>
                    <a:pt x="2473583" y="938267"/>
                  </a:lnTo>
                  <a:lnTo>
                    <a:pt x="2473583" y="1023564"/>
                  </a:lnTo>
                  <a:lnTo>
                    <a:pt x="2473583" y="1108861"/>
                  </a:lnTo>
                  <a:lnTo>
                    <a:pt x="2473583" y="1194158"/>
                  </a:lnTo>
                  <a:lnTo>
                    <a:pt x="2473583" y="1279455"/>
                  </a:lnTo>
                  <a:lnTo>
                    <a:pt x="2473583" y="1364752"/>
                  </a:lnTo>
                  <a:lnTo>
                    <a:pt x="2473583" y="1450049"/>
                  </a:lnTo>
                  <a:lnTo>
                    <a:pt x="2473583" y="1535346"/>
                  </a:lnTo>
                  <a:lnTo>
                    <a:pt x="2473583" y="1620643"/>
                  </a:lnTo>
                  <a:lnTo>
                    <a:pt x="2473583" y="1705940"/>
                  </a:lnTo>
                  <a:lnTo>
                    <a:pt x="2473583" y="1791237"/>
                  </a:lnTo>
                  <a:lnTo>
                    <a:pt x="2473583" y="1876534"/>
                  </a:lnTo>
                  <a:lnTo>
                    <a:pt x="2473583" y="1961831"/>
                  </a:lnTo>
                  <a:lnTo>
                    <a:pt x="2473583" y="2047128"/>
                  </a:lnTo>
                  <a:lnTo>
                    <a:pt x="2473583" y="2132425"/>
                  </a:lnTo>
                  <a:lnTo>
                    <a:pt x="2473583" y="2217722"/>
                  </a:lnTo>
                  <a:lnTo>
                    <a:pt x="2473583" y="2303019"/>
                  </a:lnTo>
                  <a:lnTo>
                    <a:pt x="2473583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374940" y="2833303"/>
              <a:ext cx="2111459" cy="1389878"/>
            </a:xfrm>
            <a:custGeom>
              <a:avLst/>
              <a:gdLst/>
              <a:ahLst/>
              <a:cxnLst/>
              <a:rect l="0" t="0" r="0" b="0"/>
              <a:pathLst>
                <a:path w="2111459" h="1389878">
                  <a:moveTo>
                    <a:pt x="2111459" y="1389878"/>
                  </a:moveTo>
                  <a:lnTo>
                    <a:pt x="2040900" y="1341952"/>
                  </a:lnTo>
                  <a:lnTo>
                    <a:pt x="1970341" y="1294025"/>
                  </a:lnTo>
                  <a:lnTo>
                    <a:pt x="1899782" y="1246098"/>
                  </a:lnTo>
                  <a:lnTo>
                    <a:pt x="1829222" y="1198171"/>
                  </a:lnTo>
                  <a:lnTo>
                    <a:pt x="1758663" y="1150244"/>
                  </a:lnTo>
                  <a:lnTo>
                    <a:pt x="1688104" y="1102317"/>
                  </a:lnTo>
                  <a:lnTo>
                    <a:pt x="1617545" y="1054390"/>
                  </a:lnTo>
                  <a:lnTo>
                    <a:pt x="1546986" y="1006464"/>
                  </a:lnTo>
                  <a:lnTo>
                    <a:pt x="1476427" y="958537"/>
                  </a:lnTo>
                  <a:lnTo>
                    <a:pt x="1405867" y="910610"/>
                  </a:lnTo>
                  <a:lnTo>
                    <a:pt x="1335308" y="862683"/>
                  </a:lnTo>
                  <a:lnTo>
                    <a:pt x="1264749" y="814756"/>
                  </a:lnTo>
                  <a:lnTo>
                    <a:pt x="1194190" y="766829"/>
                  </a:lnTo>
                  <a:lnTo>
                    <a:pt x="1123631" y="718902"/>
                  </a:lnTo>
                  <a:lnTo>
                    <a:pt x="1053071" y="670976"/>
                  </a:lnTo>
                  <a:lnTo>
                    <a:pt x="982512" y="623049"/>
                  </a:lnTo>
                  <a:lnTo>
                    <a:pt x="911953" y="575122"/>
                  </a:lnTo>
                  <a:lnTo>
                    <a:pt x="841394" y="527195"/>
                  </a:lnTo>
                  <a:lnTo>
                    <a:pt x="770835" y="479268"/>
                  </a:lnTo>
                  <a:lnTo>
                    <a:pt x="700275" y="431341"/>
                  </a:lnTo>
                  <a:lnTo>
                    <a:pt x="629716" y="383414"/>
                  </a:lnTo>
                  <a:lnTo>
                    <a:pt x="559157" y="335488"/>
                  </a:lnTo>
                  <a:lnTo>
                    <a:pt x="488598" y="287561"/>
                  </a:lnTo>
                  <a:lnTo>
                    <a:pt x="418039" y="239634"/>
                  </a:lnTo>
                  <a:lnTo>
                    <a:pt x="347479" y="191707"/>
                  </a:lnTo>
                  <a:lnTo>
                    <a:pt x="276920" y="143780"/>
                  </a:lnTo>
                  <a:lnTo>
                    <a:pt x="206361" y="95853"/>
                  </a:lnTo>
                  <a:lnTo>
                    <a:pt x="135802" y="47926"/>
                  </a:lnTo>
                  <a:lnTo>
                    <a:pt x="65243" y="0"/>
                  </a:lnTo>
                  <a:lnTo>
                    <a:pt x="0" y="101273"/>
                  </a:lnTo>
                  <a:lnTo>
                    <a:pt x="72808" y="145708"/>
                  </a:lnTo>
                  <a:lnTo>
                    <a:pt x="145617" y="190143"/>
                  </a:lnTo>
                  <a:lnTo>
                    <a:pt x="218426" y="234577"/>
                  </a:lnTo>
                  <a:lnTo>
                    <a:pt x="291235" y="279012"/>
                  </a:lnTo>
                  <a:lnTo>
                    <a:pt x="364044" y="323447"/>
                  </a:lnTo>
                  <a:lnTo>
                    <a:pt x="436853" y="367881"/>
                  </a:lnTo>
                  <a:lnTo>
                    <a:pt x="509662" y="412316"/>
                  </a:lnTo>
                  <a:lnTo>
                    <a:pt x="582471" y="456751"/>
                  </a:lnTo>
                  <a:lnTo>
                    <a:pt x="655280" y="501185"/>
                  </a:lnTo>
                  <a:lnTo>
                    <a:pt x="728089" y="545620"/>
                  </a:lnTo>
                  <a:lnTo>
                    <a:pt x="800898" y="590055"/>
                  </a:lnTo>
                  <a:lnTo>
                    <a:pt x="873707" y="634489"/>
                  </a:lnTo>
                  <a:lnTo>
                    <a:pt x="946516" y="678924"/>
                  </a:lnTo>
                  <a:lnTo>
                    <a:pt x="1019325" y="723359"/>
                  </a:lnTo>
                  <a:lnTo>
                    <a:pt x="1092134" y="767793"/>
                  </a:lnTo>
                  <a:lnTo>
                    <a:pt x="1164943" y="812228"/>
                  </a:lnTo>
                  <a:lnTo>
                    <a:pt x="1237752" y="856663"/>
                  </a:lnTo>
                  <a:lnTo>
                    <a:pt x="1310561" y="901097"/>
                  </a:lnTo>
                  <a:lnTo>
                    <a:pt x="1383370" y="945532"/>
                  </a:lnTo>
                  <a:lnTo>
                    <a:pt x="1456179" y="989967"/>
                  </a:lnTo>
                  <a:lnTo>
                    <a:pt x="1528988" y="1034401"/>
                  </a:lnTo>
                  <a:lnTo>
                    <a:pt x="1601797" y="1078836"/>
                  </a:lnTo>
                  <a:lnTo>
                    <a:pt x="1674606" y="1123271"/>
                  </a:lnTo>
                  <a:lnTo>
                    <a:pt x="1747414" y="1167705"/>
                  </a:lnTo>
                  <a:lnTo>
                    <a:pt x="1820223" y="1212140"/>
                  </a:lnTo>
                  <a:lnTo>
                    <a:pt x="1893032" y="1256574"/>
                  </a:lnTo>
                  <a:lnTo>
                    <a:pt x="1965841" y="1301009"/>
                  </a:lnTo>
                  <a:lnTo>
                    <a:pt x="2038650" y="134544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440183" y="1983453"/>
              <a:ext cx="2046216" cy="2239729"/>
            </a:xfrm>
            <a:custGeom>
              <a:avLst/>
              <a:gdLst/>
              <a:ahLst/>
              <a:cxnLst/>
              <a:rect l="0" t="0" r="0" b="0"/>
              <a:pathLst>
                <a:path w="2046216" h="2239729">
                  <a:moveTo>
                    <a:pt x="2046216" y="2239729"/>
                  </a:moveTo>
                  <a:lnTo>
                    <a:pt x="2010011" y="2162497"/>
                  </a:lnTo>
                  <a:lnTo>
                    <a:pt x="1973806" y="2085265"/>
                  </a:lnTo>
                  <a:lnTo>
                    <a:pt x="1937601" y="2008033"/>
                  </a:lnTo>
                  <a:lnTo>
                    <a:pt x="1901396" y="1930801"/>
                  </a:lnTo>
                  <a:lnTo>
                    <a:pt x="1865192" y="1853569"/>
                  </a:lnTo>
                  <a:lnTo>
                    <a:pt x="1828987" y="1776337"/>
                  </a:lnTo>
                  <a:lnTo>
                    <a:pt x="1792782" y="1699105"/>
                  </a:lnTo>
                  <a:lnTo>
                    <a:pt x="1756577" y="1621872"/>
                  </a:lnTo>
                  <a:lnTo>
                    <a:pt x="1720372" y="1544640"/>
                  </a:lnTo>
                  <a:lnTo>
                    <a:pt x="1684167" y="1467408"/>
                  </a:lnTo>
                  <a:lnTo>
                    <a:pt x="1647962" y="1390176"/>
                  </a:lnTo>
                  <a:lnTo>
                    <a:pt x="1611757" y="1312944"/>
                  </a:lnTo>
                  <a:lnTo>
                    <a:pt x="1575552" y="1235712"/>
                  </a:lnTo>
                  <a:lnTo>
                    <a:pt x="1539348" y="1158480"/>
                  </a:lnTo>
                  <a:lnTo>
                    <a:pt x="1503143" y="1081248"/>
                  </a:lnTo>
                  <a:lnTo>
                    <a:pt x="1466938" y="1004016"/>
                  </a:lnTo>
                  <a:lnTo>
                    <a:pt x="1430733" y="926784"/>
                  </a:lnTo>
                  <a:lnTo>
                    <a:pt x="1394528" y="849552"/>
                  </a:lnTo>
                  <a:lnTo>
                    <a:pt x="1358323" y="772320"/>
                  </a:lnTo>
                  <a:lnTo>
                    <a:pt x="1322118" y="695088"/>
                  </a:lnTo>
                  <a:lnTo>
                    <a:pt x="1285913" y="617856"/>
                  </a:lnTo>
                  <a:lnTo>
                    <a:pt x="1249708" y="540624"/>
                  </a:lnTo>
                  <a:lnTo>
                    <a:pt x="1213503" y="463392"/>
                  </a:lnTo>
                  <a:lnTo>
                    <a:pt x="1177299" y="386160"/>
                  </a:lnTo>
                  <a:lnTo>
                    <a:pt x="1141094" y="308928"/>
                  </a:lnTo>
                  <a:lnTo>
                    <a:pt x="1104889" y="231696"/>
                  </a:lnTo>
                  <a:lnTo>
                    <a:pt x="1068684" y="154464"/>
                  </a:lnTo>
                  <a:lnTo>
                    <a:pt x="1032479" y="77232"/>
                  </a:lnTo>
                  <a:lnTo>
                    <a:pt x="996274" y="0"/>
                  </a:lnTo>
                  <a:lnTo>
                    <a:pt x="916961" y="38922"/>
                  </a:lnTo>
                  <a:lnTo>
                    <a:pt x="839089" y="80653"/>
                  </a:lnTo>
                  <a:lnTo>
                    <a:pt x="762757" y="125137"/>
                  </a:lnTo>
                  <a:lnTo>
                    <a:pt x="688062" y="172319"/>
                  </a:lnTo>
                  <a:lnTo>
                    <a:pt x="615099" y="222139"/>
                  </a:lnTo>
                  <a:lnTo>
                    <a:pt x="543962" y="274532"/>
                  </a:lnTo>
                  <a:lnTo>
                    <a:pt x="474742" y="329432"/>
                  </a:lnTo>
                  <a:lnTo>
                    <a:pt x="407526" y="386769"/>
                  </a:lnTo>
                  <a:lnTo>
                    <a:pt x="342400" y="446470"/>
                  </a:lnTo>
                  <a:lnTo>
                    <a:pt x="279449" y="508458"/>
                  </a:lnTo>
                  <a:lnTo>
                    <a:pt x="218750" y="572655"/>
                  </a:lnTo>
                  <a:lnTo>
                    <a:pt x="160384" y="638979"/>
                  </a:lnTo>
                  <a:lnTo>
                    <a:pt x="104422" y="707344"/>
                  </a:lnTo>
                  <a:lnTo>
                    <a:pt x="50938" y="777664"/>
                  </a:lnTo>
                  <a:lnTo>
                    <a:pt x="0" y="849850"/>
                  </a:lnTo>
                  <a:lnTo>
                    <a:pt x="70559" y="897777"/>
                  </a:lnTo>
                  <a:lnTo>
                    <a:pt x="141118" y="945704"/>
                  </a:lnTo>
                  <a:lnTo>
                    <a:pt x="211677" y="993630"/>
                  </a:lnTo>
                  <a:lnTo>
                    <a:pt x="282236" y="1041557"/>
                  </a:lnTo>
                  <a:lnTo>
                    <a:pt x="352795" y="1089484"/>
                  </a:lnTo>
                  <a:lnTo>
                    <a:pt x="423355" y="1137411"/>
                  </a:lnTo>
                  <a:lnTo>
                    <a:pt x="493914" y="1185338"/>
                  </a:lnTo>
                  <a:lnTo>
                    <a:pt x="564473" y="1233265"/>
                  </a:lnTo>
                  <a:lnTo>
                    <a:pt x="635032" y="1281192"/>
                  </a:lnTo>
                  <a:lnTo>
                    <a:pt x="705591" y="1329119"/>
                  </a:lnTo>
                  <a:lnTo>
                    <a:pt x="776151" y="1377045"/>
                  </a:lnTo>
                  <a:lnTo>
                    <a:pt x="846710" y="1424972"/>
                  </a:lnTo>
                  <a:lnTo>
                    <a:pt x="917269" y="1472899"/>
                  </a:lnTo>
                  <a:lnTo>
                    <a:pt x="987828" y="1520826"/>
                  </a:lnTo>
                  <a:lnTo>
                    <a:pt x="1058387" y="1568753"/>
                  </a:lnTo>
                  <a:lnTo>
                    <a:pt x="1128947" y="1616680"/>
                  </a:lnTo>
                  <a:lnTo>
                    <a:pt x="1199506" y="1664607"/>
                  </a:lnTo>
                  <a:lnTo>
                    <a:pt x="1270065" y="1712533"/>
                  </a:lnTo>
                  <a:lnTo>
                    <a:pt x="1340624" y="1760460"/>
                  </a:lnTo>
                  <a:lnTo>
                    <a:pt x="1411183" y="1808387"/>
                  </a:lnTo>
                  <a:lnTo>
                    <a:pt x="1481743" y="1856314"/>
                  </a:lnTo>
                  <a:lnTo>
                    <a:pt x="1552302" y="1904241"/>
                  </a:lnTo>
                  <a:lnTo>
                    <a:pt x="1622861" y="1952168"/>
                  </a:lnTo>
                  <a:lnTo>
                    <a:pt x="1693420" y="2000095"/>
                  </a:lnTo>
                  <a:lnTo>
                    <a:pt x="1763979" y="2048021"/>
                  </a:lnTo>
                  <a:lnTo>
                    <a:pt x="1834538" y="2095948"/>
                  </a:lnTo>
                  <a:lnTo>
                    <a:pt x="1905098" y="2143875"/>
                  </a:lnTo>
                  <a:lnTo>
                    <a:pt x="1975657" y="219180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4436457" y="1749568"/>
              <a:ext cx="1049942" cy="2473613"/>
            </a:xfrm>
            <a:custGeom>
              <a:avLst/>
              <a:gdLst/>
              <a:ahLst/>
              <a:cxnLst/>
              <a:rect l="0" t="0" r="0" b="0"/>
              <a:pathLst>
                <a:path w="1049942" h="2473613">
                  <a:moveTo>
                    <a:pt x="1049942" y="2473613"/>
                  </a:moveTo>
                  <a:lnTo>
                    <a:pt x="1049942" y="2388316"/>
                  </a:lnTo>
                  <a:lnTo>
                    <a:pt x="1049942" y="2303019"/>
                  </a:lnTo>
                  <a:lnTo>
                    <a:pt x="1049942" y="2217722"/>
                  </a:lnTo>
                  <a:lnTo>
                    <a:pt x="1049942" y="2132425"/>
                  </a:lnTo>
                  <a:lnTo>
                    <a:pt x="1049942" y="2047128"/>
                  </a:lnTo>
                  <a:lnTo>
                    <a:pt x="1049942" y="1961831"/>
                  </a:lnTo>
                  <a:lnTo>
                    <a:pt x="1049942" y="1876534"/>
                  </a:lnTo>
                  <a:lnTo>
                    <a:pt x="1049942" y="1791237"/>
                  </a:lnTo>
                  <a:lnTo>
                    <a:pt x="1049942" y="1705940"/>
                  </a:lnTo>
                  <a:lnTo>
                    <a:pt x="1049942" y="1620643"/>
                  </a:lnTo>
                  <a:lnTo>
                    <a:pt x="1049942" y="1535346"/>
                  </a:lnTo>
                  <a:lnTo>
                    <a:pt x="1049942" y="1450049"/>
                  </a:lnTo>
                  <a:lnTo>
                    <a:pt x="1049942" y="1364752"/>
                  </a:lnTo>
                  <a:lnTo>
                    <a:pt x="1049942" y="1279455"/>
                  </a:lnTo>
                  <a:lnTo>
                    <a:pt x="1049942" y="1194158"/>
                  </a:lnTo>
                  <a:lnTo>
                    <a:pt x="1049942" y="1108861"/>
                  </a:lnTo>
                  <a:lnTo>
                    <a:pt x="1049942" y="1023564"/>
                  </a:lnTo>
                  <a:lnTo>
                    <a:pt x="1049942" y="938267"/>
                  </a:lnTo>
                  <a:lnTo>
                    <a:pt x="1049942" y="852970"/>
                  </a:lnTo>
                  <a:lnTo>
                    <a:pt x="1049942" y="767673"/>
                  </a:lnTo>
                  <a:lnTo>
                    <a:pt x="1049942" y="682376"/>
                  </a:lnTo>
                  <a:lnTo>
                    <a:pt x="1049942" y="597079"/>
                  </a:lnTo>
                  <a:lnTo>
                    <a:pt x="1049942" y="511782"/>
                  </a:lnTo>
                  <a:lnTo>
                    <a:pt x="1049942" y="426485"/>
                  </a:lnTo>
                  <a:lnTo>
                    <a:pt x="1049942" y="341188"/>
                  </a:lnTo>
                  <a:lnTo>
                    <a:pt x="1049942" y="255891"/>
                  </a:lnTo>
                  <a:lnTo>
                    <a:pt x="1049942" y="170594"/>
                  </a:lnTo>
                  <a:lnTo>
                    <a:pt x="1049942" y="85297"/>
                  </a:lnTo>
                  <a:lnTo>
                    <a:pt x="1049942" y="0"/>
                  </a:lnTo>
                  <a:lnTo>
                    <a:pt x="959600" y="1650"/>
                  </a:lnTo>
                  <a:lnTo>
                    <a:pt x="869379" y="6598"/>
                  </a:lnTo>
                  <a:lnTo>
                    <a:pt x="779399" y="14839"/>
                  </a:lnTo>
                  <a:lnTo>
                    <a:pt x="689780" y="26360"/>
                  </a:lnTo>
                  <a:lnTo>
                    <a:pt x="600642" y="41146"/>
                  </a:lnTo>
                  <a:lnTo>
                    <a:pt x="512103" y="59179"/>
                  </a:lnTo>
                  <a:lnTo>
                    <a:pt x="424282" y="80432"/>
                  </a:lnTo>
                  <a:lnTo>
                    <a:pt x="337296" y="104879"/>
                  </a:lnTo>
                  <a:lnTo>
                    <a:pt x="251260" y="132487"/>
                  </a:lnTo>
                  <a:lnTo>
                    <a:pt x="166290" y="163218"/>
                  </a:lnTo>
                  <a:lnTo>
                    <a:pt x="82499" y="197032"/>
                  </a:lnTo>
                  <a:lnTo>
                    <a:pt x="0" y="233884"/>
                  </a:lnTo>
                  <a:lnTo>
                    <a:pt x="36204" y="311116"/>
                  </a:lnTo>
                  <a:lnTo>
                    <a:pt x="72409" y="388348"/>
                  </a:lnTo>
                  <a:lnTo>
                    <a:pt x="108614" y="465580"/>
                  </a:lnTo>
                  <a:lnTo>
                    <a:pt x="144819" y="542812"/>
                  </a:lnTo>
                  <a:lnTo>
                    <a:pt x="181024" y="620044"/>
                  </a:lnTo>
                  <a:lnTo>
                    <a:pt x="217229" y="697276"/>
                  </a:lnTo>
                  <a:lnTo>
                    <a:pt x="253434" y="774508"/>
                  </a:lnTo>
                  <a:lnTo>
                    <a:pt x="289639" y="851740"/>
                  </a:lnTo>
                  <a:lnTo>
                    <a:pt x="325844" y="928972"/>
                  </a:lnTo>
                  <a:lnTo>
                    <a:pt x="362048" y="1006205"/>
                  </a:lnTo>
                  <a:lnTo>
                    <a:pt x="398253" y="1083437"/>
                  </a:lnTo>
                  <a:lnTo>
                    <a:pt x="434458" y="1160669"/>
                  </a:lnTo>
                  <a:lnTo>
                    <a:pt x="470663" y="1237901"/>
                  </a:lnTo>
                  <a:lnTo>
                    <a:pt x="506868" y="1315133"/>
                  </a:lnTo>
                  <a:lnTo>
                    <a:pt x="543073" y="1392365"/>
                  </a:lnTo>
                  <a:lnTo>
                    <a:pt x="579278" y="1469597"/>
                  </a:lnTo>
                  <a:lnTo>
                    <a:pt x="615483" y="1546829"/>
                  </a:lnTo>
                  <a:lnTo>
                    <a:pt x="651688" y="1624061"/>
                  </a:lnTo>
                  <a:lnTo>
                    <a:pt x="687893" y="1701293"/>
                  </a:lnTo>
                  <a:lnTo>
                    <a:pt x="724097" y="1778525"/>
                  </a:lnTo>
                  <a:lnTo>
                    <a:pt x="760302" y="1855757"/>
                  </a:lnTo>
                  <a:lnTo>
                    <a:pt x="796507" y="1932989"/>
                  </a:lnTo>
                  <a:lnTo>
                    <a:pt x="832712" y="2010221"/>
                  </a:lnTo>
                  <a:lnTo>
                    <a:pt x="868917" y="2087453"/>
                  </a:lnTo>
                  <a:lnTo>
                    <a:pt x="905122" y="2164685"/>
                  </a:lnTo>
                  <a:lnTo>
                    <a:pt x="941327" y="2241917"/>
                  </a:lnTo>
                  <a:lnTo>
                    <a:pt x="977532" y="2319149"/>
                  </a:lnTo>
                  <a:lnTo>
                    <a:pt x="1013737" y="239638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4838328" y="4710783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915161" y="4877765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83.721 %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521560" y="2564275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Non-Plastid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Parasite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684009" y="2722013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0.775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800385" y="1592192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Heterotroph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816196" y="1796658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8.527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575563" y="1344582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Endosymbiotic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600587" y="1549063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8683" y="1044870"/>
              <a:ext cx="5268217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</a:t>
              </a:r>
              <a:r>
                <a:rPr lang="en-US"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</a:t>
              </a:r>
              <a:r>
                <a:rPr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346F6C-982E-9728-C526-90B8FB39C88D}"/>
              </a:ext>
            </a:extLst>
          </p:cNvPr>
          <p:cNvCxnSpPr>
            <a:stCxn id="13" idx="2"/>
          </p:cNvCxnSpPr>
          <p:nvPr/>
        </p:nvCxnSpPr>
        <p:spPr>
          <a:xfrm>
            <a:off x="1197512" y="1972515"/>
            <a:ext cx="1646296" cy="21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AE5858-0213-2D48-062B-C94FD78A49D2}"/>
              </a:ext>
            </a:extLst>
          </p:cNvPr>
          <p:cNvCxnSpPr>
            <a:stCxn id="15" idx="2"/>
          </p:cNvCxnSpPr>
          <p:nvPr/>
        </p:nvCxnSpPr>
        <p:spPr>
          <a:xfrm>
            <a:off x="2329699" y="1047160"/>
            <a:ext cx="887324" cy="695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6B8500-997E-353D-0E71-F2CB3DFEFC76}"/>
              </a:ext>
            </a:extLst>
          </p:cNvPr>
          <p:cNvCxnSpPr>
            <a:stCxn id="17" idx="2"/>
          </p:cNvCxnSpPr>
          <p:nvPr/>
        </p:nvCxnSpPr>
        <p:spPr>
          <a:xfrm>
            <a:off x="4114090" y="799565"/>
            <a:ext cx="0" cy="789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8</cp:revision>
  <dcterms:created xsi:type="dcterms:W3CDTF">2017-02-13T16:18:36Z</dcterms:created>
  <dcterms:modified xsi:type="dcterms:W3CDTF">2025-06-03T21:03:13Z</dcterms:modified>
  <cp:category/>
</cp:coreProperties>
</file>