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790" y="1749568"/>
              <a:ext cx="4947048" cy="4947102"/>
            </a:xfrm>
            <a:custGeom>
              <a:avLst/>
              <a:pathLst>
                <a:path w="4947048" h="4947102">
                  <a:moveTo>
                    <a:pt x="2473609" y="2473613"/>
                  </a:moveTo>
                  <a:lnTo>
                    <a:pt x="2391386" y="2450921"/>
                  </a:lnTo>
                  <a:lnTo>
                    <a:pt x="2309163" y="2428229"/>
                  </a:lnTo>
                  <a:lnTo>
                    <a:pt x="2226940" y="2405537"/>
                  </a:lnTo>
                  <a:lnTo>
                    <a:pt x="2144717" y="2382845"/>
                  </a:lnTo>
                  <a:lnTo>
                    <a:pt x="2062493" y="2360153"/>
                  </a:lnTo>
                  <a:lnTo>
                    <a:pt x="1980270" y="2337461"/>
                  </a:lnTo>
                  <a:lnTo>
                    <a:pt x="1898047" y="2314768"/>
                  </a:lnTo>
                  <a:lnTo>
                    <a:pt x="1815824" y="2292076"/>
                  </a:lnTo>
                  <a:lnTo>
                    <a:pt x="1733601" y="2269384"/>
                  </a:lnTo>
                  <a:lnTo>
                    <a:pt x="1651378" y="2246692"/>
                  </a:lnTo>
                  <a:lnTo>
                    <a:pt x="1569154" y="2224000"/>
                  </a:lnTo>
                  <a:lnTo>
                    <a:pt x="1486931" y="2201308"/>
                  </a:lnTo>
                  <a:lnTo>
                    <a:pt x="1404708" y="2178615"/>
                  </a:lnTo>
                  <a:lnTo>
                    <a:pt x="1322485" y="2155923"/>
                  </a:lnTo>
                  <a:lnTo>
                    <a:pt x="1240262" y="2133231"/>
                  </a:lnTo>
                  <a:lnTo>
                    <a:pt x="1158039" y="2110539"/>
                  </a:lnTo>
                  <a:lnTo>
                    <a:pt x="1075815" y="2087847"/>
                  </a:lnTo>
                  <a:lnTo>
                    <a:pt x="993592" y="2065155"/>
                  </a:lnTo>
                  <a:lnTo>
                    <a:pt x="911369" y="2042463"/>
                  </a:lnTo>
                  <a:lnTo>
                    <a:pt x="829146" y="2019770"/>
                  </a:lnTo>
                  <a:lnTo>
                    <a:pt x="746923" y="1997078"/>
                  </a:lnTo>
                  <a:lnTo>
                    <a:pt x="664700" y="1974386"/>
                  </a:lnTo>
                  <a:lnTo>
                    <a:pt x="582476" y="1951694"/>
                  </a:lnTo>
                  <a:lnTo>
                    <a:pt x="500253" y="1929002"/>
                  </a:lnTo>
                  <a:lnTo>
                    <a:pt x="418030" y="1906310"/>
                  </a:lnTo>
                  <a:lnTo>
                    <a:pt x="335807" y="1883617"/>
                  </a:lnTo>
                  <a:lnTo>
                    <a:pt x="253584" y="1860925"/>
                  </a:lnTo>
                  <a:lnTo>
                    <a:pt x="171360" y="1838233"/>
                  </a:lnTo>
                  <a:lnTo>
                    <a:pt x="89137" y="1815541"/>
                  </a:lnTo>
                  <a:lnTo>
                    <a:pt x="68209" y="1896710"/>
                  </a:lnTo>
                  <a:lnTo>
                    <a:pt x="50044" y="1978542"/>
                  </a:lnTo>
                  <a:lnTo>
                    <a:pt x="34661" y="2060943"/>
                  </a:lnTo>
                  <a:lnTo>
                    <a:pt x="22079" y="2143817"/>
                  </a:lnTo>
                  <a:lnTo>
                    <a:pt x="12312" y="2227071"/>
                  </a:lnTo>
                  <a:lnTo>
                    <a:pt x="5372" y="2310607"/>
                  </a:lnTo>
                  <a:lnTo>
                    <a:pt x="1266" y="2394330"/>
                  </a:lnTo>
                  <a:lnTo>
                    <a:pt x="0" y="2478145"/>
                  </a:lnTo>
                  <a:lnTo>
                    <a:pt x="1573" y="2561954"/>
                  </a:lnTo>
                  <a:lnTo>
                    <a:pt x="5986" y="2645662"/>
                  </a:lnTo>
                  <a:lnTo>
                    <a:pt x="13232" y="2729172"/>
                  </a:lnTo>
                  <a:lnTo>
                    <a:pt x="23304" y="2812389"/>
                  </a:lnTo>
                  <a:lnTo>
                    <a:pt x="36189" y="2895217"/>
                  </a:lnTo>
                  <a:lnTo>
                    <a:pt x="51874" y="2977560"/>
                  </a:lnTo>
                  <a:lnTo>
                    <a:pt x="70339" y="3059325"/>
                  </a:lnTo>
                  <a:lnTo>
                    <a:pt x="91564" y="3140417"/>
                  </a:lnTo>
                  <a:lnTo>
                    <a:pt x="115525" y="3220744"/>
                  </a:lnTo>
                  <a:lnTo>
                    <a:pt x="142193" y="3300213"/>
                  </a:lnTo>
                  <a:lnTo>
                    <a:pt x="171539" y="3378732"/>
                  </a:lnTo>
                  <a:lnTo>
                    <a:pt x="203529" y="3456212"/>
                  </a:lnTo>
                  <a:lnTo>
                    <a:pt x="238125" y="3532564"/>
                  </a:lnTo>
                  <a:lnTo>
                    <a:pt x="275288" y="3607699"/>
                  </a:lnTo>
                  <a:lnTo>
                    <a:pt x="314976" y="3681532"/>
                  </a:lnTo>
                  <a:lnTo>
                    <a:pt x="357143" y="3753979"/>
                  </a:lnTo>
                  <a:lnTo>
                    <a:pt x="401740" y="3824954"/>
                  </a:lnTo>
                  <a:lnTo>
                    <a:pt x="448716" y="3894378"/>
                  </a:lnTo>
                  <a:lnTo>
                    <a:pt x="498018" y="3962171"/>
                  </a:lnTo>
                  <a:lnTo>
                    <a:pt x="549588" y="4028254"/>
                  </a:lnTo>
                  <a:lnTo>
                    <a:pt x="603368" y="4092552"/>
                  </a:lnTo>
                  <a:lnTo>
                    <a:pt x="659295" y="4154991"/>
                  </a:lnTo>
                  <a:lnTo>
                    <a:pt x="717306" y="4215499"/>
                  </a:lnTo>
                  <a:lnTo>
                    <a:pt x="777334" y="4274006"/>
                  </a:lnTo>
                  <a:lnTo>
                    <a:pt x="839309" y="4330446"/>
                  </a:lnTo>
                  <a:lnTo>
                    <a:pt x="903161" y="4384754"/>
                  </a:lnTo>
                  <a:lnTo>
                    <a:pt x="968817" y="4436868"/>
                  </a:lnTo>
                  <a:lnTo>
                    <a:pt x="1036201" y="4486726"/>
                  </a:lnTo>
                  <a:lnTo>
                    <a:pt x="1105235" y="4534273"/>
                  </a:lnTo>
                  <a:lnTo>
                    <a:pt x="1175841" y="4579454"/>
                  </a:lnTo>
                  <a:lnTo>
                    <a:pt x="1247937" y="4622216"/>
                  </a:lnTo>
                  <a:lnTo>
                    <a:pt x="1321441" y="4662511"/>
                  </a:lnTo>
                  <a:lnTo>
                    <a:pt x="1396268" y="4700293"/>
                  </a:lnTo>
                  <a:lnTo>
                    <a:pt x="1472332" y="4735517"/>
                  </a:lnTo>
                  <a:lnTo>
                    <a:pt x="1549545" y="4768144"/>
                  </a:lnTo>
                  <a:lnTo>
                    <a:pt x="1627820" y="4798136"/>
                  </a:lnTo>
                  <a:lnTo>
                    <a:pt x="1707066" y="4825459"/>
                  </a:lnTo>
                  <a:lnTo>
                    <a:pt x="1787192" y="4850081"/>
                  </a:lnTo>
                  <a:lnTo>
                    <a:pt x="1868107" y="4871974"/>
                  </a:lnTo>
                  <a:lnTo>
                    <a:pt x="1949717" y="4891113"/>
                  </a:lnTo>
                  <a:lnTo>
                    <a:pt x="2031928" y="4907475"/>
                  </a:lnTo>
                  <a:lnTo>
                    <a:pt x="2114647" y="4921043"/>
                  </a:lnTo>
                  <a:lnTo>
                    <a:pt x="2197778" y="4931800"/>
                  </a:lnTo>
                  <a:lnTo>
                    <a:pt x="2281226" y="4939735"/>
                  </a:lnTo>
                  <a:lnTo>
                    <a:pt x="2364894" y="4944837"/>
                  </a:lnTo>
                  <a:lnTo>
                    <a:pt x="2448688" y="4947102"/>
                  </a:lnTo>
                  <a:lnTo>
                    <a:pt x="2532510" y="4946526"/>
                  </a:lnTo>
                  <a:lnTo>
                    <a:pt x="2616264" y="4943110"/>
                  </a:lnTo>
                  <a:lnTo>
                    <a:pt x="2699855" y="4936859"/>
                  </a:lnTo>
                  <a:lnTo>
                    <a:pt x="2783186" y="4927779"/>
                  </a:lnTo>
                  <a:lnTo>
                    <a:pt x="2866161" y="4915881"/>
                  </a:lnTo>
                  <a:lnTo>
                    <a:pt x="2948686" y="4901178"/>
                  </a:lnTo>
                  <a:lnTo>
                    <a:pt x="3030665" y="4883687"/>
                  </a:lnTo>
                  <a:lnTo>
                    <a:pt x="3112004" y="4863429"/>
                  </a:lnTo>
                  <a:lnTo>
                    <a:pt x="3192610" y="4840426"/>
                  </a:lnTo>
                  <a:lnTo>
                    <a:pt x="3272390" y="4814706"/>
                  </a:lnTo>
                  <a:lnTo>
                    <a:pt x="3351254" y="4786297"/>
                  </a:lnTo>
                  <a:lnTo>
                    <a:pt x="3429109" y="4755233"/>
                  </a:lnTo>
                  <a:lnTo>
                    <a:pt x="3505867" y="4721548"/>
                  </a:lnTo>
                  <a:lnTo>
                    <a:pt x="3581440" y="4685282"/>
                  </a:lnTo>
                  <a:lnTo>
                    <a:pt x="3655741" y="4646476"/>
                  </a:lnTo>
                  <a:lnTo>
                    <a:pt x="3728684" y="4605175"/>
                  </a:lnTo>
                  <a:lnTo>
                    <a:pt x="3800185" y="4561426"/>
                  </a:lnTo>
                  <a:lnTo>
                    <a:pt x="3870164" y="4515280"/>
                  </a:lnTo>
                  <a:lnTo>
                    <a:pt x="3938539" y="4466789"/>
                  </a:lnTo>
                  <a:lnTo>
                    <a:pt x="4005231" y="4416009"/>
                  </a:lnTo>
                  <a:lnTo>
                    <a:pt x="4070165" y="4362999"/>
                  </a:lnTo>
                  <a:lnTo>
                    <a:pt x="4133265" y="4307819"/>
                  </a:lnTo>
                  <a:lnTo>
                    <a:pt x="4194459" y="4250532"/>
                  </a:lnTo>
                  <a:lnTo>
                    <a:pt x="4253678" y="4191206"/>
                  </a:lnTo>
                  <a:lnTo>
                    <a:pt x="4310852" y="4129906"/>
                  </a:lnTo>
                  <a:lnTo>
                    <a:pt x="4365916" y="4066705"/>
                  </a:lnTo>
                  <a:lnTo>
                    <a:pt x="4418807" y="4001675"/>
                  </a:lnTo>
                  <a:lnTo>
                    <a:pt x="4469465" y="3934889"/>
                  </a:lnTo>
                  <a:lnTo>
                    <a:pt x="4517830" y="3866426"/>
                  </a:lnTo>
                  <a:lnTo>
                    <a:pt x="4563848" y="3796363"/>
                  </a:lnTo>
                  <a:lnTo>
                    <a:pt x="4607466" y="3724781"/>
                  </a:lnTo>
                  <a:lnTo>
                    <a:pt x="4648634" y="3651762"/>
                  </a:lnTo>
                  <a:lnTo>
                    <a:pt x="4687303" y="3577391"/>
                  </a:lnTo>
                  <a:lnTo>
                    <a:pt x="4723431" y="3501752"/>
                  </a:lnTo>
                  <a:lnTo>
                    <a:pt x="4756975" y="3424932"/>
                  </a:lnTo>
                  <a:lnTo>
                    <a:pt x="4787897" y="3347020"/>
                  </a:lnTo>
                  <a:lnTo>
                    <a:pt x="4816161" y="3268105"/>
                  </a:lnTo>
                  <a:lnTo>
                    <a:pt x="4841735" y="3188277"/>
                  </a:lnTo>
                  <a:lnTo>
                    <a:pt x="4864590" y="3107629"/>
                  </a:lnTo>
                  <a:lnTo>
                    <a:pt x="4884699" y="3026253"/>
                  </a:lnTo>
                  <a:lnTo>
                    <a:pt x="4902040" y="2944242"/>
                  </a:lnTo>
                  <a:lnTo>
                    <a:pt x="4916591" y="2861691"/>
                  </a:lnTo>
                  <a:lnTo>
                    <a:pt x="4928338" y="2778694"/>
                  </a:lnTo>
                  <a:lnTo>
                    <a:pt x="4937265" y="2695346"/>
                  </a:lnTo>
                  <a:lnTo>
                    <a:pt x="4943363" y="2611745"/>
                  </a:lnTo>
                  <a:lnTo>
                    <a:pt x="4946626" y="2527984"/>
                  </a:lnTo>
                  <a:lnTo>
                    <a:pt x="4947048" y="2444161"/>
                  </a:lnTo>
                  <a:lnTo>
                    <a:pt x="4944630" y="2360372"/>
                  </a:lnTo>
                  <a:lnTo>
                    <a:pt x="4939374" y="2276713"/>
                  </a:lnTo>
                  <a:lnTo>
                    <a:pt x="4931287" y="2193280"/>
                  </a:lnTo>
                  <a:lnTo>
                    <a:pt x="4920377" y="2110169"/>
                  </a:lnTo>
                  <a:lnTo>
                    <a:pt x="4906658" y="2027475"/>
                  </a:lnTo>
                  <a:lnTo>
                    <a:pt x="4890145" y="1945294"/>
                  </a:lnTo>
                  <a:lnTo>
                    <a:pt x="4870857" y="1863719"/>
                  </a:lnTo>
                  <a:lnTo>
                    <a:pt x="4848815" y="1782844"/>
                  </a:lnTo>
                  <a:lnTo>
                    <a:pt x="4824047" y="1702763"/>
                  </a:lnTo>
                  <a:lnTo>
                    <a:pt x="4796579" y="1623567"/>
                  </a:lnTo>
                  <a:lnTo>
                    <a:pt x="4766443" y="1545348"/>
                  </a:lnTo>
                  <a:lnTo>
                    <a:pt x="4733675" y="1468194"/>
                  </a:lnTo>
                  <a:lnTo>
                    <a:pt x="4698311" y="1392195"/>
                  </a:lnTo>
                  <a:lnTo>
                    <a:pt x="4660393" y="1317437"/>
                  </a:lnTo>
                  <a:lnTo>
                    <a:pt x="4619963" y="1244008"/>
                  </a:lnTo>
                  <a:lnTo>
                    <a:pt x="4577069" y="1171990"/>
                  </a:lnTo>
                  <a:lnTo>
                    <a:pt x="4531759" y="1101467"/>
                  </a:lnTo>
                  <a:lnTo>
                    <a:pt x="4484086" y="1032520"/>
                  </a:lnTo>
                  <a:lnTo>
                    <a:pt x="4434104" y="965228"/>
                  </a:lnTo>
                  <a:lnTo>
                    <a:pt x="4381870" y="899667"/>
                  </a:lnTo>
                  <a:lnTo>
                    <a:pt x="4327445" y="835915"/>
                  </a:lnTo>
                  <a:lnTo>
                    <a:pt x="4270892" y="774042"/>
                  </a:lnTo>
                  <a:lnTo>
                    <a:pt x="4212274" y="714122"/>
                  </a:lnTo>
                  <a:lnTo>
                    <a:pt x="4151660" y="656222"/>
                  </a:lnTo>
                  <a:lnTo>
                    <a:pt x="4089119" y="600409"/>
                  </a:lnTo>
                  <a:lnTo>
                    <a:pt x="4024723" y="546747"/>
                  </a:lnTo>
                  <a:lnTo>
                    <a:pt x="3958545" y="495298"/>
                  </a:lnTo>
                  <a:lnTo>
                    <a:pt x="3890663" y="446121"/>
                  </a:lnTo>
                  <a:lnTo>
                    <a:pt x="3821153" y="399272"/>
                  </a:lnTo>
                  <a:lnTo>
                    <a:pt x="3750095" y="354805"/>
                  </a:lnTo>
                  <a:lnTo>
                    <a:pt x="3677572" y="312771"/>
                  </a:lnTo>
                  <a:lnTo>
                    <a:pt x="3603666" y="273219"/>
                  </a:lnTo>
                  <a:lnTo>
                    <a:pt x="3528463" y="236193"/>
                  </a:lnTo>
                  <a:lnTo>
                    <a:pt x="3452048" y="201737"/>
                  </a:lnTo>
                  <a:lnTo>
                    <a:pt x="3374509" y="169889"/>
                  </a:lnTo>
                  <a:lnTo>
                    <a:pt x="3295936" y="140687"/>
                  </a:lnTo>
                  <a:lnTo>
                    <a:pt x="3216419" y="114164"/>
                  </a:lnTo>
                  <a:lnTo>
                    <a:pt x="3136049" y="90351"/>
                  </a:lnTo>
                  <a:lnTo>
                    <a:pt x="3054918" y="69274"/>
                  </a:lnTo>
                  <a:lnTo>
                    <a:pt x="2973119" y="50959"/>
                  </a:lnTo>
                  <a:lnTo>
                    <a:pt x="2890747" y="35425"/>
                  </a:lnTo>
                  <a:lnTo>
                    <a:pt x="2807896" y="22691"/>
                  </a:lnTo>
                  <a:lnTo>
                    <a:pt x="2724660" y="12772"/>
                  </a:lnTo>
                  <a:lnTo>
                    <a:pt x="2641137" y="5679"/>
                  </a:lnTo>
                  <a:lnTo>
                    <a:pt x="2557421" y="1420"/>
                  </a:lnTo>
                  <a:lnTo>
                    <a:pt x="2473609" y="0"/>
                  </a:lnTo>
                  <a:lnTo>
                    <a:pt x="2473609" y="85297"/>
                  </a:lnTo>
                  <a:lnTo>
                    <a:pt x="2473609" y="170594"/>
                  </a:lnTo>
                  <a:lnTo>
                    <a:pt x="2473609" y="255891"/>
                  </a:lnTo>
                  <a:lnTo>
                    <a:pt x="2473609" y="341188"/>
                  </a:lnTo>
                  <a:lnTo>
                    <a:pt x="2473609" y="426485"/>
                  </a:lnTo>
                  <a:lnTo>
                    <a:pt x="2473609" y="511782"/>
                  </a:lnTo>
                  <a:lnTo>
                    <a:pt x="2473609" y="597079"/>
                  </a:lnTo>
                  <a:lnTo>
                    <a:pt x="2473609" y="682376"/>
                  </a:lnTo>
                  <a:lnTo>
                    <a:pt x="2473609" y="767673"/>
                  </a:lnTo>
                  <a:lnTo>
                    <a:pt x="2473609" y="852970"/>
                  </a:lnTo>
                  <a:lnTo>
                    <a:pt x="2473609" y="938267"/>
                  </a:lnTo>
                  <a:lnTo>
                    <a:pt x="2473609" y="1023564"/>
                  </a:lnTo>
                  <a:lnTo>
                    <a:pt x="2473609" y="1108861"/>
                  </a:lnTo>
                  <a:lnTo>
                    <a:pt x="2473609" y="1194158"/>
                  </a:lnTo>
                  <a:lnTo>
                    <a:pt x="2473609" y="1279455"/>
                  </a:lnTo>
                  <a:lnTo>
                    <a:pt x="2473609" y="1364752"/>
                  </a:lnTo>
                  <a:lnTo>
                    <a:pt x="2473609" y="1450049"/>
                  </a:lnTo>
                  <a:lnTo>
                    <a:pt x="2473609" y="1535346"/>
                  </a:lnTo>
                  <a:lnTo>
                    <a:pt x="2473609" y="1620643"/>
                  </a:lnTo>
                  <a:lnTo>
                    <a:pt x="2473609" y="1705940"/>
                  </a:lnTo>
                  <a:lnTo>
                    <a:pt x="2473609" y="1791237"/>
                  </a:lnTo>
                  <a:lnTo>
                    <a:pt x="2473609" y="1876534"/>
                  </a:lnTo>
                  <a:lnTo>
                    <a:pt x="2473609" y="1961831"/>
                  </a:lnTo>
                  <a:lnTo>
                    <a:pt x="2473609" y="2047128"/>
                  </a:lnTo>
                  <a:lnTo>
                    <a:pt x="2473609" y="2132425"/>
                  </a:lnTo>
                  <a:lnTo>
                    <a:pt x="2473609" y="2217722"/>
                  </a:lnTo>
                  <a:lnTo>
                    <a:pt x="2473609" y="2303019"/>
                  </a:lnTo>
                  <a:lnTo>
                    <a:pt x="2473609" y="2388316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101928" y="3458793"/>
              <a:ext cx="2384471" cy="764388"/>
            </a:xfrm>
            <a:custGeom>
              <a:avLst/>
              <a:pathLst>
                <a:path w="2384471" h="764388">
                  <a:moveTo>
                    <a:pt x="2384471" y="764388"/>
                  </a:moveTo>
                  <a:lnTo>
                    <a:pt x="2303349" y="738030"/>
                  </a:lnTo>
                  <a:lnTo>
                    <a:pt x="2222227" y="711672"/>
                  </a:lnTo>
                  <a:lnTo>
                    <a:pt x="2141105" y="685314"/>
                  </a:lnTo>
                  <a:lnTo>
                    <a:pt x="2059982" y="658955"/>
                  </a:lnTo>
                  <a:lnTo>
                    <a:pt x="1978860" y="632597"/>
                  </a:lnTo>
                  <a:lnTo>
                    <a:pt x="1897738" y="606239"/>
                  </a:lnTo>
                  <a:lnTo>
                    <a:pt x="1816615" y="579881"/>
                  </a:lnTo>
                  <a:lnTo>
                    <a:pt x="1735493" y="553522"/>
                  </a:lnTo>
                  <a:lnTo>
                    <a:pt x="1654371" y="527164"/>
                  </a:lnTo>
                  <a:lnTo>
                    <a:pt x="1573248" y="500806"/>
                  </a:lnTo>
                  <a:lnTo>
                    <a:pt x="1492126" y="474448"/>
                  </a:lnTo>
                  <a:lnTo>
                    <a:pt x="1411004" y="448089"/>
                  </a:lnTo>
                  <a:lnTo>
                    <a:pt x="1329882" y="421731"/>
                  </a:lnTo>
                  <a:lnTo>
                    <a:pt x="1248759" y="395373"/>
                  </a:lnTo>
                  <a:lnTo>
                    <a:pt x="1167637" y="369015"/>
                  </a:lnTo>
                  <a:lnTo>
                    <a:pt x="1086515" y="342657"/>
                  </a:lnTo>
                  <a:lnTo>
                    <a:pt x="1005392" y="316298"/>
                  </a:lnTo>
                  <a:lnTo>
                    <a:pt x="924270" y="289940"/>
                  </a:lnTo>
                  <a:lnTo>
                    <a:pt x="843148" y="263582"/>
                  </a:lnTo>
                  <a:lnTo>
                    <a:pt x="762025" y="237224"/>
                  </a:lnTo>
                  <a:lnTo>
                    <a:pt x="680903" y="210865"/>
                  </a:lnTo>
                  <a:lnTo>
                    <a:pt x="599781" y="184507"/>
                  </a:lnTo>
                  <a:lnTo>
                    <a:pt x="518659" y="158149"/>
                  </a:lnTo>
                  <a:lnTo>
                    <a:pt x="437536" y="131791"/>
                  </a:lnTo>
                  <a:lnTo>
                    <a:pt x="356414" y="105432"/>
                  </a:lnTo>
                  <a:lnTo>
                    <a:pt x="275292" y="79074"/>
                  </a:lnTo>
                  <a:lnTo>
                    <a:pt x="194169" y="52716"/>
                  </a:lnTo>
                  <a:lnTo>
                    <a:pt x="113047" y="26358"/>
                  </a:lnTo>
                  <a:lnTo>
                    <a:pt x="31925" y="0"/>
                  </a:lnTo>
                  <a:lnTo>
                    <a:pt x="0" y="106316"/>
                  </a:lnTo>
                  <a:lnTo>
                    <a:pt x="82223" y="129008"/>
                  </a:lnTo>
                  <a:lnTo>
                    <a:pt x="164446" y="151700"/>
                  </a:lnTo>
                  <a:lnTo>
                    <a:pt x="246669" y="174392"/>
                  </a:lnTo>
                  <a:lnTo>
                    <a:pt x="328892" y="197084"/>
                  </a:lnTo>
                  <a:lnTo>
                    <a:pt x="411115" y="219777"/>
                  </a:lnTo>
                  <a:lnTo>
                    <a:pt x="493339" y="242469"/>
                  </a:lnTo>
                  <a:lnTo>
                    <a:pt x="575562" y="265161"/>
                  </a:lnTo>
                  <a:lnTo>
                    <a:pt x="657785" y="287853"/>
                  </a:lnTo>
                  <a:lnTo>
                    <a:pt x="740008" y="310545"/>
                  </a:lnTo>
                  <a:lnTo>
                    <a:pt x="822231" y="333237"/>
                  </a:lnTo>
                  <a:lnTo>
                    <a:pt x="904454" y="355929"/>
                  </a:lnTo>
                  <a:lnTo>
                    <a:pt x="986678" y="378622"/>
                  </a:lnTo>
                  <a:lnTo>
                    <a:pt x="1068901" y="401314"/>
                  </a:lnTo>
                  <a:lnTo>
                    <a:pt x="1151124" y="424006"/>
                  </a:lnTo>
                  <a:lnTo>
                    <a:pt x="1233347" y="446698"/>
                  </a:lnTo>
                  <a:lnTo>
                    <a:pt x="1315570" y="469390"/>
                  </a:lnTo>
                  <a:lnTo>
                    <a:pt x="1397793" y="492082"/>
                  </a:lnTo>
                  <a:lnTo>
                    <a:pt x="1480017" y="514775"/>
                  </a:lnTo>
                  <a:lnTo>
                    <a:pt x="1562240" y="537467"/>
                  </a:lnTo>
                  <a:lnTo>
                    <a:pt x="1644463" y="560159"/>
                  </a:lnTo>
                  <a:lnTo>
                    <a:pt x="1726686" y="582851"/>
                  </a:lnTo>
                  <a:lnTo>
                    <a:pt x="1808909" y="605543"/>
                  </a:lnTo>
                  <a:lnTo>
                    <a:pt x="1891132" y="628235"/>
                  </a:lnTo>
                  <a:lnTo>
                    <a:pt x="1973356" y="650927"/>
                  </a:lnTo>
                  <a:lnTo>
                    <a:pt x="2055579" y="673620"/>
                  </a:lnTo>
                  <a:lnTo>
                    <a:pt x="2137802" y="696312"/>
                  </a:lnTo>
                  <a:lnTo>
                    <a:pt x="2220025" y="719004"/>
                  </a:lnTo>
                  <a:lnTo>
                    <a:pt x="2302248" y="741696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133853" y="2221986"/>
              <a:ext cx="2352546" cy="2001195"/>
            </a:xfrm>
            <a:custGeom>
              <a:avLst/>
              <a:pathLst>
                <a:path w="2352546" h="2001195">
                  <a:moveTo>
                    <a:pt x="2352546" y="2001195"/>
                  </a:moveTo>
                  <a:lnTo>
                    <a:pt x="2302410" y="1932188"/>
                  </a:lnTo>
                  <a:lnTo>
                    <a:pt x="2252273" y="1863182"/>
                  </a:lnTo>
                  <a:lnTo>
                    <a:pt x="2202137" y="1794175"/>
                  </a:lnTo>
                  <a:lnTo>
                    <a:pt x="2152001" y="1725168"/>
                  </a:lnTo>
                  <a:lnTo>
                    <a:pt x="2101864" y="1656161"/>
                  </a:lnTo>
                  <a:lnTo>
                    <a:pt x="2051728" y="1587155"/>
                  </a:lnTo>
                  <a:lnTo>
                    <a:pt x="2001592" y="1518148"/>
                  </a:lnTo>
                  <a:lnTo>
                    <a:pt x="1951455" y="1449141"/>
                  </a:lnTo>
                  <a:lnTo>
                    <a:pt x="1901319" y="1380134"/>
                  </a:lnTo>
                  <a:lnTo>
                    <a:pt x="1851183" y="1311128"/>
                  </a:lnTo>
                  <a:lnTo>
                    <a:pt x="1801046" y="1242121"/>
                  </a:lnTo>
                  <a:lnTo>
                    <a:pt x="1750910" y="1173114"/>
                  </a:lnTo>
                  <a:lnTo>
                    <a:pt x="1700774" y="1104107"/>
                  </a:lnTo>
                  <a:lnTo>
                    <a:pt x="1650637" y="1035101"/>
                  </a:lnTo>
                  <a:lnTo>
                    <a:pt x="1600501" y="966094"/>
                  </a:lnTo>
                  <a:lnTo>
                    <a:pt x="1550365" y="897087"/>
                  </a:lnTo>
                  <a:lnTo>
                    <a:pt x="1500228" y="828080"/>
                  </a:lnTo>
                  <a:lnTo>
                    <a:pt x="1450092" y="759074"/>
                  </a:lnTo>
                  <a:lnTo>
                    <a:pt x="1399956" y="690067"/>
                  </a:lnTo>
                  <a:lnTo>
                    <a:pt x="1349819" y="621060"/>
                  </a:lnTo>
                  <a:lnTo>
                    <a:pt x="1299683" y="552053"/>
                  </a:lnTo>
                  <a:lnTo>
                    <a:pt x="1249547" y="483047"/>
                  </a:lnTo>
                  <a:lnTo>
                    <a:pt x="1199410" y="414040"/>
                  </a:lnTo>
                  <a:lnTo>
                    <a:pt x="1149274" y="345033"/>
                  </a:lnTo>
                  <a:lnTo>
                    <a:pt x="1099138" y="276026"/>
                  </a:lnTo>
                  <a:lnTo>
                    <a:pt x="1049001" y="207020"/>
                  </a:lnTo>
                  <a:lnTo>
                    <a:pt x="998865" y="138013"/>
                  </a:lnTo>
                  <a:lnTo>
                    <a:pt x="948729" y="69006"/>
                  </a:lnTo>
                  <a:lnTo>
                    <a:pt x="898592" y="0"/>
                  </a:lnTo>
                  <a:lnTo>
                    <a:pt x="829637" y="51961"/>
                  </a:lnTo>
                  <a:lnTo>
                    <a:pt x="762538" y="106297"/>
                  </a:lnTo>
                  <a:lnTo>
                    <a:pt x="697375" y="162942"/>
                  </a:lnTo>
                  <a:lnTo>
                    <a:pt x="634230" y="221826"/>
                  </a:lnTo>
                  <a:lnTo>
                    <a:pt x="573177" y="282879"/>
                  </a:lnTo>
                  <a:lnTo>
                    <a:pt x="514293" y="346024"/>
                  </a:lnTo>
                  <a:lnTo>
                    <a:pt x="457648" y="411187"/>
                  </a:lnTo>
                  <a:lnTo>
                    <a:pt x="403312" y="478286"/>
                  </a:lnTo>
                  <a:lnTo>
                    <a:pt x="351350" y="547241"/>
                  </a:lnTo>
                  <a:lnTo>
                    <a:pt x="301827" y="617968"/>
                  </a:lnTo>
                  <a:lnTo>
                    <a:pt x="254803" y="690380"/>
                  </a:lnTo>
                  <a:lnTo>
                    <a:pt x="210334" y="764388"/>
                  </a:lnTo>
                  <a:lnTo>
                    <a:pt x="168475" y="839904"/>
                  </a:lnTo>
                  <a:lnTo>
                    <a:pt x="129277" y="916834"/>
                  </a:lnTo>
                  <a:lnTo>
                    <a:pt x="92787" y="995086"/>
                  </a:lnTo>
                  <a:lnTo>
                    <a:pt x="59051" y="1074563"/>
                  </a:lnTo>
                  <a:lnTo>
                    <a:pt x="28109" y="1155169"/>
                  </a:lnTo>
                  <a:lnTo>
                    <a:pt x="0" y="1236806"/>
                  </a:lnTo>
                  <a:lnTo>
                    <a:pt x="81122" y="1263165"/>
                  </a:lnTo>
                  <a:lnTo>
                    <a:pt x="162244" y="1289523"/>
                  </a:lnTo>
                  <a:lnTo>
                    <a:pt x="243366" y="1315881"/>
                  </a:lnTo>
                  <a:lnTo>
                    <a:pt x="324489" y="1342239"/>
                  </a:lnTo>
                  <a:lnTo>
                    <a:pt x="405611" y="1368598"/>
                  </a:lnTo>
                  <a:lnTo>
                    <a:pt x="486733" y="1394956"/>
                  </a:lnTo>
                  <a:lnTo>
                    <a:pt x="567856" y="1421314"/>
                  </a:lnTo>
                  <a:lnTo>
                    <a:pt x="648978" y="1447672"/>
                  </a:lnTo>
                  <a:lnTo>
                    <a:pt x="730100" y="1474031"/>
                  </a:lnTo>
                  <a:lnTo>
                    <a:pt x="811222" y="1500389"/>
                  </a:lnTo>
                  <a:lnTo>
                    <a:pt x="892345" y="1526747"/>
                  </a:lnTo>
                  <a:lnTo>
                    <a:pt x="973467" y="1553105"/>
                  </a:lnTo>
                  <a:lnTo>
                    <a:pt x="1054589" y="1579463"/>
                  </a:lnTo>
                  <a:lnTo>
                    <a:pt x="1135712" y="1605822"/>
                  </a:lnTo>
                  <a:lnTo>
                    <a:pt x="1216834" y="1632180"/>
                  </a:lnTo>
                  <a:lnTo>
                    <a:pt x="1297956" y="1658538"/>
                  </a:lnTo>
                  <a:lnTo>
                    <a:pt x="1379079" y="1684896"/>
                  </a:lnTo>
                  <a:lnTo>
                    <a:pt x="1460201" y="1711255"/>
                  </a:lnTo>
                  <a:lnTo>
                    <a:pt x="1541323" y="1737613"/>
                  </a:lnTo>
                  <a:lnTo>
                    <a:pt x="1622445" y="1763971"/>
                  </a:lnTo>
                  <a:lnTo>
                    <a:pt x="1703568" y="1790329"/>
                  </a:lnTo>
                  <a:lnTo>
                    <a:pt x="1784690" y="1816688"/>
                  </a:lnTo>
                  <a:lnTo>
                    <a:pt x="1865812" y="1843046"/>
                  </a:lnTo>
                  <a:lnTo>
                    <a:pt x="1946935" y="1869404"/>
                  </a:lnTo>
                  <a:lnTo>
                    <a:pt x="2028057" y="1895762"/>
                  </a:lnTo>
                  <a:lnTo>
                    <a:pt x="2109179" y="1922121"/>
                  </a:lnTo>
                  <a:lnTo>
                    <a:pt x="2190302" y="1948479"/>
                  </a:lnTo>
                  <a:lnTo>
                    <a:pt x="2271424" y="1974837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4032446" y="1759526"/>
              <a:ext cx="1453953" cy="2463655"/>
            </a:xfrm>
            <a:custGeom>
              <a:avLst/>
              <a:pathLst>
                <a:path w="1453953" h="2463655">
                  <a:moveTo>
                    <a:pt x="1453953" y="2463655"/>
                  </a:moveTo>
                  <a:lnTo>
                    <a:pt x="1446307" y="2378702"/>
                  </a:lnTo>
                  <a:lnTo>
                    <a:pt x="1438661" y="2293748"/>
                  </a:lnTo>
                  <a:lnTo>
                    <a:pt x="1431015" y="2208794"/>
                  </a:lnTo>
                  <a:lnTo>
                    <a:pt x="1423369" y="2123841"/>
                  </a:lnTo>
                  <a:lnTo>
                    <a:pt x="1415723" y="2038887"/>
                  </a:lnTo>
                  <a:lnTo>
                    <a:pt x="1408077" y="1953933"/>
                  </a:lnTo>
                  <a:lnTo>
                    <a:pt x="1400432" y="1868980"/>
                  </a:lnTo>
                  <a:lnTo>
                    <a:pt x="1392786" y="1784026"/>
                  </a:lnTo>
                  <a:lnTo>
                    <a:pt x="1385140" y="1699073"/>
                  </a:lnTo>
                  <a:lnTo>
                    <a:pt x="1377494" y="1614119"/>
                  </a:lnTo>
                  <a:lnTo>
                    <a:pt x="1369848" y="1529165"/>
                  </a:lnTo>
                  <a:lnTo>
                    <a:pt x="1362202" y="1444212"/>
                  </a:lnTo>
                  <a:lnTo>
                    <a:pt x="1354556" y="1359258"/>
                  </a:lnTo>
                  <a:lnTo>
                    <a:pt x="1346910" y="1274304"/>
                  </a:lnTo>
                  <a:lnTo>
                    <a:pt x="1339264" y="1189351"/>
                  </a:lnTo>
                  <a:lnTo>
                    <a:pt x="1331618" y="1104397"/>
                  </a:lnTo>
                  <a:lnTo>
                    <a:pt x="1323972" y="1019443"/>
                  </a:lnTo>
                  <a:lnTo>
                    <a:pt x="1316326" y="934490"/>
                  </a:lnTo>
                  <a:lnTo>
                    <a:pt x="1308680" y="849536"/>
                  </a:lnTo>
                  <a:lnTo>
                    <a:pt x="1301034" y="764582"/>
                  </a:lnTo>
                  <a:lnTo>
                    <a:pt x="1293388" y="679629"/>
                  </a:lnTo>
                  <a:lnTo>
                    <a:pt x="1285742" y="594675"/>
                  </a:lnTo>
                  <a:lnTo>
                    <a:pt x="1278096" y="509721"/>
                  </a:lnTo>
                  <a:lnTo>
                    <a:pt x="1270450" y="424768"/>
                  </a:lnTo>
                  <a:lnTo>
                    <a:pt x="1262804" y="339814"/>
                  </a:lnTo>
                  <a:lnTo>
                    <a:pt x="1255158" y="254860"/>
                  </a:lnTo>
                  <a:lnTo>
                    <a:pt x="1247512" y="169907"/>
                  </a:lnTo>
                  <a:lnTo>
                    <a:pt x="1239866" y="84953"/>
                  </a:lnTo>
                  <a:lnTo>
                    <a:pt x="1232220" y="0"/>
                  </a:lnTo>
                  <a:lnTo>
                    <a:pt x="1143927" y="9547"/>
                  </a:lnTo>
                  <a:lnTo>
                    <a:pt x="1056034" y="22257"/>
                  </a:lnTo>
                  <a:lnTo>
                    <a:pt x="968653" y="38114"/>
                  </a:lnTo>
                  <a:lnTo>
                    <a:pt x="881898" y="57098"/>
                  </a:lnTo>
                  <a:lnTo>
                    <a:pt x="795881" y="79183"/>
                  </a:lnTo>
                  <a:lnTo>
                    <a:pt x="710711" y="104342"/>
                  </a:lnTo>
                  <a:lnTo>
                    <a:pt x="626500" y="132543"/>
                  </a:lnTo>
                  <a:lnTo>
                    <a:pt x="543355" y="163747"/>
                  </a:lnTo>
                  <a:lnTo>
                    <a:pt x="461384" y="197917"/>
                  </a:lnTo>
                  <a:lnTo>
                    <a:pt x="380692" y="235006"/>
                  </a:lnTo>
                  <a:lnTo>
                    <a:pt x="301384" y="274969"/>
                  </a:lnTo>
                  <a:lnTo>
                    <a:pt x="223561" y="317752"/>
                  </a:lnTo>
                  <a:lnTo>
                    <a:pt x="147325" y="363301"/>
                  </a:lnTo>
                  <a:lnTo>
                    <a:pt x="72772" y="411558"/>
                  </a:lnTo>
                  <a:lnTo>
                    <a:pt x="0" y="462460"/>
                  </a:lnTo>
                  <a:lnTo>
                    <a:pt x="50136" y="531466"/>
                  </a:lnTo>
                  <a:lnTo>
                    <a:pt x="100272" y="600473"/>
                  </a:lnTo>
                  <a:lnTo>
                    <a:pt x="150409" y="669480"/>
                  </a:lnTo>
                  <a:lnTo>
                    <a:pt x="200545" y="738487"/>
                  </a:lnTo>
                  <a:lnTo>
                    <a:pt x="250681" y="807493"/>
                  </a:lnTo>
                  <a:lnTo>
                    <a:pt x="300818" y="876500"/>
                  </a:lnTo>
                  <a:lnTo>
                    <a:pt x="350954" y="945507"/>
                  </a:lnTo>
                  <a:lnTo>
                    <a:pt x="401090" y="1014514"/>
                  </a:lnTo>
                  <a:lnTo>
                    <a:pt x="451227" y="1083520"/>
                  </a:lnTo>
                  <a:lnTo>
                    <a:pt x="501363" y="1152527"/>
                  </a:lnTo>
                  <a:lnTo>
                    <a:pt x="551499" y="1221534"/>
                  </a:lnTo>
                  <a:lnTo>
                    <a:pt x="601636" y="1290541"/>
                  </a:lnTo>
                  <a:lnTo>
                    <a:pt x="651772" y="1359547"/>
                  </a:lnTo>
                  <a:lnTo>
                    <a:pt x="701908" y="1428554"/>
                  </a:lnTo>
                  <a:lnTo>
                    <a:pt x="752045" y="1497561"/>
                  </a:lnTo>
                  <a:lnTo>
                    <a:pt x="802181" y="1566568"/>
                  </a:lnTo>
                  <a:lnTo>
                    <a:pt x="852317" y="1635574"/>
                  </a:lnTo>
                  <a:lnTo>
                    <a:pt x="902454" y="1704581"/>
                  </a:lnTo>
                  <a:lnTo>
                    <a:pt x="952590" y="1773588"/>
                  </a:lnTo>
                  <a:lnTo>
                    <a:pt x="1002726" y="1842595"/>
                  </a:lnTo>
                  <a:lnTo>
                    <a:pt x="1052863" y="1911601"/>
                  </a:lnTo>
                  <a:lnTo>
                    <a:pt x="1102999" y="1980608"/>
                  </a:lnTo>
                  <a:lnTo>
                    <a:pt x="1153135" y="2049615"/>
                  </a:lnTo>
                  <a:lnTo>
                    <a:pt x="1203272" y="2118622"/>
                  </a:lnTo>
                  <a:lnTo>
                    <a:pt x="1253408" y="2187628"/>
                  </a:lnTo>
                  <a:lnTo>
                    <a:pt x="1303544" y="2256635"/>
                  </a:lnTo>
                  <a:lnTo>
                    <a:pt x="1353681" y="2325642"/>
                  </a:lnTo>
                  <a:lnTo>
                    <a:pt x="1403817" y="2394649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5264666" y="1749568"/>
              <a:ext cx="221733" cy="2473613"/>
            </a:xfrm>
            <a:custGeom>
              <a:avLst/>
              <a:pathLst>
                <a:path w="221733" h="2473613">
                  <a:moveTo>
                    <a:pt x="221733" y="2473613"/>
                  </a:moveTo>
                  <a:lnTo>
                    <a:pt x="221733" y="2388316"/>
                  </a:lnTo>
                  <a:lnTo>
                    <a:pt x="221733" y="2303019"/>
                  </a:lnTo>
                  <a:lnTo>
                    <a:pt x="221733" y="2217722"/>
                  </a:lnTo>
                  <a:lnTo>
                    <a:pt x="221733" y="2132425"/>
                  </a:lnTo>
                  <a:lnTo>
                    <a:pt x="221733" y="2047128"/>
                  </a:lnTo>
                  <a:lnTo>
                    <a:pt x="221733" y="1961831"/>
                  </a:lnTo>
                  <a:lnTo>
                    <a:pt x="221733" y="1876534"/>
                  </a:lnTo>
                  <a:lnTo>
                    <a:pt x="221733" y="1791237"/>
                  </a:lnTo>
                  <a:lnTo>
                    <a:pt x="221733" y="1705940"/>
                  </a:lnTo>
                  <a:lnTo>
                    <a:pt x="221733" y="1620643"/>
                  </a:lnTo>
                  <a:lnTo>
                    <a:pt x="221733" y="1535346"/>
                  </a:lnTo>
                  <a:lnTo>
                    <a:pt x="221733" y="1450049"/>
                  </a:lnTo>
                  <a:lnTo>
                    <a:pt x="221733" y="1364752"/>
                  </a:lnTo>
                  <a:lnTo>
                    <a:pt x="221733" y="1279455"/>
                  </a:lnTo>
                  <a:lnTo>
                    <a:pt x="221733" y="1194158"/>
                  </a:lnTo>
                  <a:lnTo>
                    <a:pt x="221733" y="1108861"/>
                  </a:lnTo>
                  <a:lnTo>
                    <a:pt x="221733" y="1023564"/>
                  </a:lnTo>
                  <a:lnTo>
                    <a:pt x="221733" y="938267"/>
                  </a:lnTo>
                  <a:lnTo>
                    <a:pt x="221733" y="852970"/>
                  </a:lnTo>
                  <a:lnTo>
                    <a:pt x="221733" y="767673"/>
                  </a:lnTo>
                  <a:lnTo>
                    <a:pt x="221733" y="682376"/>
                  </a:lnTo>
                  <a:lnTo>
                    <a:pt x="221733" y="597079"/>
                  </a:lnTo>
                  <a:lnTo>
                    <a:pt x="221733" y="511782"/>
                  </a:lnTo>
                  <a:lnTo>
                    <a:pt x="221733" y="426485"/>
                  </a:lnTo>
                  <a:lnTo>
                    <a:pt x="221733" y="341188"/>
                  </a:lnTo>
                  <a:lnTo>
                    <a:pt x="221733" y="255891"/>
                  </a:lnTo>
                  <a:lnTo>
                    <a:pt x="221733" y="170594"/>
                  </a:lnTo>
                  <a:lnTo>
                    <a:pt x="221733" y="85297"/>
                  </a:lnTo>
                  <a:lnTo>
                    <a:pt x="221733" y="0"/>
                  </a:lnTo>
                  <a:lnTo>
                    <a:pt x="110754" y="2490"/>
                  </a:lnTo>
                  <a:lnTo>
                    <a:pt x="0" y="9958"/>
                  </a:lnTo>
                  <a:lnTo>
                    <a:pt x="7645" y="94911"/>
                  </a:lnTo>
                  <a:lnTo>
                    <a:pt x="15291" y="179865"/>
                  </a:lnTo>
                  <a:lnTo>
                    <a:pt x="22937" y="264818"/>
                  </a:lnTo>
                  <a:lnTo>
                    <a:pt x="30583" y="349772"/>
                  </a:lnTo>
                  <a:lnTo>
                    <a:pt x="38229" y="434726"/>
                  </a:lnTo>
                  <a:lnTo>
                    <a:pt x="45875" y="519679"/>
                  </a:lnTo>
                  <a:lnTo>
                    <a:pt x="53521" y="604633"/>
                  </a:lnTo>
                  <a:lnTo>
                    <a:pt x="61167" y="689587"/>
                  </a:lnTo>
                  <a:lnTo>
                    <a:pt x="68813" y="774540"/>
                  </a:lnTo>
                  <a:lnTo>
                    <a:pt x="76459" y="859494"/>
                  </a:lnTo>
                  <a:lnTo>
                    <a:pt x="84105" y="944448"/>
                  </a:lnTo>
                  <a:lnTo>
                    <a:pt x="91751" y="1029401"/>
                  </a:lnTo>
                  <a:lnTo>
                    <a:pt x="99397" y="1114355"/>
                  </a:lnTo>
                  <a:lnTo>
                    <a:pt x="107043" y="1199309"/>
                  </a:lnTo>
                  <a:lnTo>
                    <a:pt x="114689" y="1284262"/>
                  </a:lnTo>
                  <a:lnTo>
                    <a:pt x="122335" y="1369216"/>
                  </a:lnTo>
                  <a:lnTo>
                    <a:pt x="129981" y="1454170"/>
                  </a:lnTo>
                  <a:lnTo>
                    <a:pt x="137627" y="1539123"/>
                  </a:lnTo>
                  <a:lnTo>
                    <a:pt x="145273" y="1624077"/>
                  </a:lnTo>
                  <a:lnTo>
                    <a:pt x="152919" y="1709031"/>
                  </a:lnTo>
                  <a:lnTo>
                    <a:pt x="160565" y="1793984"/>
                  </a:lnTo>
                  <a:lnTo>
                    <a:pt x="168211" y="1878938"/>
                  </a:lnTo>
                  <a:lnTo>
                    <a:pt x="175857" y="1963892"/>
                  </a:lnTo>
                  <a:lnTo>
                    <a:pt x="183503" y="2048845"/>
                  </a:lnTo>
                  <a:lnTo>
                    <a:pt x="191149" y="2133799"/>
                  </a:lnTo>
                  <a:lnTo>
                    <a:pt x="198795" y="2218752"/>
                  </a:lnTo>
                  <a:lnTo>
                    <a:pt x="206441" y="2303706"/>
                  </a:lnTo>
                  <a:lnTo>
                    <a:pt x="214087" y="238866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29266" y="2935985"/>
              <a:ext cx="112871" cy="119046"/>
            </a:xfrm>
            <a:custGeom>
              <a:avLst/>
              <a:pathLst>
                <a:path w="112871" h="119046">
                  <a:moveTo>
                    <a:pt x="0" y="0"/>
                  </a:moveTo>
                  <a:lnTo>
                    <a:pt x="112871" y="119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5159061" y="5264107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454157" y="5570491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79.286 %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990744" y="3924137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581096" y="4230520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0.714 %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141746" y="2961982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467120" y="3308912"/>
              <a:ext cx="554411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10 %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931237" y="2400094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238402" y="2749565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8.571 %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5492245" y="2577167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642837" y="2924097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1.429 %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394382" y="942406"/>
              <a:ext cx="4900195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 That Don't Have RAPTOR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2025-05-06T14:37:33Z</dcterms:modified>
  <cp:category/>
</cp:coreProperties>
</file>